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03" r:id="rId1"/>
  </p:sldMasterIdLst>
  <p:notesMasterIdLst>
    <p:notesMasterId r:id="rId10"/>
  </p:notesMasterIdLst>
  <p:sldIdLst>
    <p:sldId id="409" r:id="rId2"/>
    <p:sldId id="875" r:id="rId3"/>
    <p:sldId id="876" r:id="rId4"/>
    <p:sldId id="874" r:id="rId5"/>
    <p:sldId id="877" r:id="rId6"/>
    <p:sldId id="878" r:id="rId7"/>
    <p:sldId id="879" r:id="rId8"/>
    <p:sldId id="880" r:id="rId9"/>
  </p:sldIdLst>
  <p:sldSz cx="9144000" cy="6858000" type="screen4x3"/>
  <p:notesSz cx="6858000" cy="9144000"/>
  <p:embeddedFontLst>
    <p:embeddedFont>
      <p:font typeface="Jokerman" panose="04090605060D06020702" pitchFamily="82" charset="0"/>
      <p:regular r:id="rId11"/>
    </p:embeddedFont>
    <p:embeddedFont>
      <p:font typeface="Broadway" panose="04040905080B02020502" pitchFamily="82" charset="0"/>
      <p:regular r:id="rId12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04B"/>
    <a:srgbClr val="00CC66"/>
    <a:srgbClr val="FF9900"/>
    <a:srgbClr val="99FF66"/>
    <a:srgbClr val="009900"/>
    <a:srgbClr val="F8F8F8"/>
    <a:srgbClr val="CC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2718" autoAdjust="0"/>
  </p:normalViewPr>
  <p:slideViewPr>
    <p:cSldViewPr>
      <p:cViewPr varScale="1">
        <p:scale>
          <a:sx n="68" d="100"/>
          <a:sy n="68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1BE578-ED9E-453E-AFEE-4A6C42F92D7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DBED5-C026-463C-ABB5-BC60F45C2A1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2324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CFF8-5C73-49FC-AFFC-5E0B62CBD7E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5018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36998-F382-4FA9-B667-2E928052EBD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055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E89-9FB8-46D6-AA0C-DAD14AE4F98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797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C6D76-0247-4A46-BEA0-35D40B10B48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4926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FB2C-5B87-4B9A-B9E5-1523A5B6BB2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184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8DBA-611B-43CA-9363-E1C90429B34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65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6A10-E104-4559-AE4A-3C2F1C11423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776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D4E9-D1DB-4B42-AB1D-ECDDE63F39C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5495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4F22F-A3B3-451A-B10D-044E46756A2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7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D591-D476-4D0B-BF70-B96F3964888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7438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7C4DED4-2705-4FA1-9387-0408C9C8CEA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339" y="718825"/>
            <a:ext cx="8853706" cy="206210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200000"/>
              </a:lnSpc>
              <a:defRPr/>
            </a:pPr>
            <a:r>
              <a:rPr lang="en-US" sz="32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UNIT 11. WHAT’S THE MATTER WITH YOU?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en-US" sz="32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itchFamily="82" charset="0"/>
                <a:cs typeface="+mn-cs"/>
              </a:rPr>
              <a:t>LESSON 3</a:t>
            </a:r>
            <a:endParaRPr lang="en-US" sz="40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itchFamily="82" charset="0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44922" y="1163702"/>
            <a:ext cx="5215310" cy="11430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/>
              <a:t>What’s the matter with you?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0530" y="3253791"/>
            <a:ext cx="3421673" cy="1143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/>
              <a:t>I have a headache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104" name="Rectangle 1"/>
          <p:cNvSpPr>
            <a:spLocks noChangeArrowheads="1"/>
          </p:cNvSpPr>
          <p:nvPr/>
        </p:nvSpPr>
        <p:spPr bwMode="auto">
          <a:xfrm>
            <a:off x="120650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/>
              <a:t/>
            </a:r>
            <a:br>
              <a:rPr lang="es-ES" altLang="en-US" sz="1800"/>
            </a:br>
            <a:endParaRPr lang="es-ES" altLang="en-US" sz="1800"/>
          </a:p>
        </p:txBody>
      </p:sp>
      <p:sp>
        <p:nvSpPr>
          <p:cNvPr id="4105" name="Rectangle 2"/>
          <p:cNvSpPr>
            <a:spLocks noChangeArrowheads="1"/>
          </p:cNvSpPr>
          <p:nvPr/>
        </p:nvSpPr>
        <p:spPr bwMode="auto">
          <a:xfrm>
            <a:off x="1206500" y="354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/>
              <a:t/>
            </a:r>
            <a:br>
              <a:rPr lang="es-ES" altLang="en-US" sz="1800"/>
            </a:br>
            <a:endParaRPr lang="es-ES" altLang="en-US" sz="1800"/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12065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/>
              <a:t/>
            </a:r>
            <a:br>
              <a:rPr lang="es-ES" altLang="en-US" sz="1800"/>
            </a:br>
            <a:endParaRPr lang="es-ES" altLang="en-US" sz="1800"/>
          </a:p>
        </p:txBody>
      </p:sp>
      <p:sp>
        <p:nvSpPr>
          <p:cNvPr id="13" name="Rounded Rectangle 12"/>
          <p:cNvSpPr/>
          <p:nvPr/>
        </p:nvSpPr>
        <p:spPr>
          <a:xfrm>
            <a:off x="2924842" y="4869160"/>
            <a:ext cx="3697542" cy="11430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/>
              <a:t>I have a stomachache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92080" y="3212976"/>
            <a:ext cx="3466207" cy="11430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/>
              <a:t>I have a toothache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226" y="397263"/>
            <a:ext cx="405912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REPEAT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405" y="379680"/>
            <a:ext cx="393287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LISTEN AND CIRCLE</a:t>
            </a: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430213" y="1533525"/>
            <a:ext cx="84264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1.What’s the matter with you?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I have a ____________.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a.</a:t>
            </a:r>
            <a:r>
              <a:rPr lang="en-US" altLang="en-US" sz="2400">
                <a:solidFill>
                  <a:srgbClr val="000000"/>
                </a:solidFill>
              </a:rPr>
              <a:t>toothache                           </a:t>
            </a:r>
            <a:r>
              <a:rPr lang="en-US" altLang="en-US" sz="2400" b="1">
                <a:solidFill>
                  <a:srgbClr val="000000"/>
                </a:solidFill>
              </a:rPr>
              <a:t>b.</a:t>
            </a:r>
            <a:r>
              <a:rPr lang="en-US" altLang="en-US" sz="2400">
                <a:solidFill>
                  <a:srgbClr val="000000"/>
                </a:solidFill>
              </a:rPr>
              <a:t>headache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2.What’s the matter with you?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I have a ____________.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a.</a:t>
            </a:r>
            <a:r>
              <a:rPr lang="en-US" altLang="en-US" sz="2400">
                <a:solidFill>
                  <a:srgbClr val="000000"/>
                </a:solidFill>
              </a:rPr>
              <a:t>bad toothache                   </a:t>
            </a:r>
            <a:r>
              <a:rPr lang="en-US" altLang="en-US" sz="2400" b="1">
                <a:solidFill>
                  <a:srgbClr val="000000"/>
                </a:solidFill>
              </a:rPr>
              <a:t>b.</a:t>
            </a:r>
            <a:r>
              <a:rPr lang="en-US" altLang="en-US" sz="2400">
                <a:solidFill>
                  <a:srgbClr val="000000"/>
                </a:solidFill>
              </a:rPr>
              <a:t>backache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3.What’s the matter with you?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I have a ___________.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a.</a:t>
            </a:r>
            <a:r>
              <a:rPr lang="en-US" altLang="en-US" sz="2400">
                <a:solidFill>
                  <a:srgbClr val="000000"/>
                </a:solidFill>
              </a:rPr>
              <a:t>stomach ache                   </a:t>
            </a:r>
            <a:r>
              <a:rPr lang="en-US" altLang="en-US" sz="2400" b="1">
                <a:solidFill>
                  <a:srgbClr val="000000"/>
                </a:solidFill>
              </a:rPr>
              <a:t>b.</a:t>
            </a:r>
            <a:r>
              <a:rPr lang="en-US" altLang="en-US" sz="2400">
                <a:solidFill>
                  <a:srgbClr val="000000"/>
                </a:solidFill>
              </a:rPr>
              <a:t>headache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4.What’s the matter with you?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I have a ___________.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a.</a:t>
            </a:r>
            <a:r>
              <a:rPr lang="en-US" altLang="en-US" sz="2400">
                <a:solidFill>
                  <a:srgbClr val="000000"/>
                </a:solidFill>
              </a:rPr>
              <a:t>pain in my stomach           </a:t>
            </a:r>
            <a:r>
              <a:rPr lang="en-US" altLang="en-US" sz="2400" b="1">
                <a:solidFill>
                  <a:srgbClr val="000000"/>
                </a:solidFill>
              </a:rPr>
              <a:t>b.</a:t>
            </a:r>
            <a:r>
              <a:rPr lang="en-US" altLang="en-US" sz="2400">
                <a:solidFill>
                  <a:srgbClr val="000000"/>
                </a:solidFill>
              </a:rPr>
              <a:t>sore throat</a:t>
            </a:r>
          </a:p>
        </p:txBody>
      </p:sp>
      <p:sp>
        <p:nvSpPr>
          <p:cNvPr id="11" name="32-Point Star 10"/>
          <p:cNvSpPr/>
          <p:nvPr/>
        </p:nvSpPr>
        <p:spPr>
          <a:xfrm>
            <a:off x="4965700" y="641350"/>
            <a:ext cx="1046163" cy="7715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2" name="32-Point Star 11"/>
          <p:cNvSpPr/>
          <p:nvPr/>
        </p:nvSpPr>
        <p:spPr>
          <a:xfrm>
            <a:off x="5986463" y="658813"/>
            <a:ext cx="1046162" cy="7715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32-Point Star 12"/>
          <p:cNvSpPr/>
          <p:nvPr/>
        </p:nvSpPr>
        <p:spPr>
          <a:xfrm>
            <a:off x="7018338" y="658813"/>
            <a:ext cx="1044575" cy="7715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8062913" y="658813"/>
            <a:ext cx="1046162" cy="7715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989138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3205163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292600"/>
            <a:ext cx="9159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291138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3-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3-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3-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28908"/>
            <a:ext cx="2678042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LET’S CHANT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23888"/>
            <a:ext cx="96361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316913" y="60325"/>
            <a:ext cx="719137" cy="7048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3-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24474"/>
            <a:ext cx="359322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READ AND MATCH</a:t>
            </a:r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2271713" y="216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1800">
                <a:solidFill>
                  <a:srgbClr val="000000"/>
                </a:solidFill>
              </a:rPr>
              <a:t/>
            </a:r>
            <a:br>
              <a:rPr lang="es-ES" altLang="en-US" sz="1800">
                <a:solidFill>
                  <a:srgbClr val="000000"/>
                </a:solidFill>
              </a:rPr>
            </a:br>
            <a:endParaRPr lang="es-ES" altLang="en-US" sz="18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852488"/>
            <a:ext cx="8496300" cy="58166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120900" y="1041400"/>
            <a:ext cx="575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HOW TO STAY HEALTHY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1603953"/>
            <a:ext cx="3168352" cy="672919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1. Wash your hand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17242" y="2420888"/>
            <a:ext cx="3168352" cy="596660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2. Eat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17242" y="3305552"/>
            <a:ext cx="3168352" cy="576064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3. Do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17242" y="4221088"/>
            <a:ext cx="3168352" cy="648072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4. Brush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17242" y="5157192"/>
            <a:ext cx="3168352" cy="648072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5. Keep your nails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17242" y="5984961"/>
            <a:ext cx="3168352" cy="648072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6. Take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652120" y="1608604"/>
            <a:ext cx="3168352" cy="668268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a. your teeth twice a day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52120" y="2420888"/>
            <a:ext cx="3168352" cy="648072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b. a shower every day.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652120" y="3305552"/>
            <a:ext cx="3168352" cy="648072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c. short and clean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652120" y="4281199"/>
            <a:ext cx="3168352" cy="648072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d. healthy foods.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642727" y="5164001"/>
            <a:ext cx="3168352" cy="648072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e. morning exercise regularly.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674390" y="6021288"/>
            <a:ext cx="3168352" cy="648072"/>
          </a:xfrm>
          <a:prstGeom prst="roundRect">
            <a:avLst/>
          </a:prstGeom>
          <a:solidFill>
            <a:srgbClr val="00CC6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f. before having meals.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92500" y="1939925"/>
            <a:ext cx="2181225" cy="440531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86150" y="2719388"/>
            <a:ext cx="2165350" cy="18859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92500" y="3662363"/>
            <a:ext cx="2149475" cy="182562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68" name="Straight Connector 7167"/>
          <p:cNvCxnSpPr/>
          <p:nvPr/>
        </p:nvCxnSpPr>
        <p:spPr>
          <a:xfrm flipV="1">
            <a:off x="3492500" y="1943100"/>
            <a:ext cx="2159000" cy="26622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70" name="Straight Connector 7169"/>
          <p:cNvCxnSpPr/>
          <p:nvPr/>
        </p:nvCxnSpPr>
        <p:spPr>
          <a:xfrm flipV="1">
            <a:off x="3492500" y="3629025"/>
            <a:ext cx="2159000" cy="18589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" name="Straight Connector 7172"/>
          <p:cNvCxnSpPr/>
          <p:nvPr/>
        </p:nvCxnSpPr>
        <p:spPr>
          <a:xfrm flipV="1">
            <a:off x="3486150" y="2744788"/>
            <a:ext cx="2165350" cy="35639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1450" y="836613"/>
          <a:ext cx="8229600" cy="58674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</a:rPr>
                        <a:t/>
                      </a:r>
                      <a:br>
                        <a:rPr lang="en-US" sz="2400" b="1" dirty="0">
                          <a:effectLst/>
                        </a:rPr>
                      </a:br>
                      <a:endParaRPr lang="en-US" sz="2400" b="1" dirty="0">
                        <a:effectLst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2400" b="1" dirty="0" err="1">
                          <a:solidFill>
                            <a:srgbClr val="FFFF00"/>
                          </a:solidFill>
                          <a:effectLst/>
                        </a:rPr>
                        <a:t>He/She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  <a:effectLst/>
                        </a:rPr>
                        <a:t>should…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95250" marR="95250" marT="38100" marB="3810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He/ She shouldn’t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400" b="1" dirty="0" smtClean="0">
                          <a:effectLst/>
                        </a:rPr>
                        <a:t>1. Tony has a bad toothache.</a:t>
                      </a:r>
                      <a:endParaRPr lang="en-US" sz="2400" b="1" dirty="0">
                        <a:effectLst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0" marR="9525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</a:rPr>
                        <a:t>2. </a:t>
                      </a:r>
                      <a:r>
                        <a:rPr lang="en-US" sz="2400" b="1" dirty="0" err="1">
                          <a:effectLst/>
                        </a:rPr>
                        <a:t>Quan</a:t>
                      </a:r>
                      <a:r>
                        <a:rPr lang="en-US" sz="2400" b="1" dirty="0">
                          <a:effectLst/>
                        </a:rPr>
                        <a:t> has a bad cold.</a:t>
                      </a: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0" marR="9525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400" b="1">
                          <a:effectLst/>
                        </a:rPr>
                        <a:t>3. Phong has a stomach ache.</a:t>
                      </a: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0" marR="9525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effectLst/>
                        </a:rPr>
                        <a:t>4. </a:t>
                      </a:r>
                      <a:r>
                        <a:rPr lang="en-US" sz="2400" b="1" dirty="0" err="1">
                          <a:effectLst/>
                        </a:rPr>
                        <a:t>Phong</a:t>
                      </a:r>
                      <a:r>
                        <a:rPr lang="en-US" sz="2400" b="1" dirty="0">
                          <a:effectLst/>
                        </a:rPr>
                        <a:t> has a sore throat.</a:t>
                      </a: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0" marR="95250" marT="38100" marB="3810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dirty="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95250" marR="9525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1721" y="127172"/>
            <a:ext cx="415504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8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  <a:cs typeface="Arial" charset="0"/>
              </a:rPr>
              <a:t>WRITE YOUR ADVICE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3575" y="2205038"/>
            <a:ext cx="2447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Go to the dentist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425" y="2159000"/>
            <a:ext cx="2498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Eat a lot of sweets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59113" y="3605213"/>
            <a:ext cx="245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Take a rest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08650" y="3605213"/>
            <a:ext cx="246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Go to school</a:t>
            </a:r>
          </a:p>
        </p:txBody>
      </p:sp>
      <p:pic>
        <p:nvPicPr>
          <p:cNvPr id="822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30163"/>
            <a:ext cx="130175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59113" y="4476750"/>
            <a:ext cx="245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Go to the doctor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08650" y="4476750"/>
            <a:ext cx="2722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Eat a lot of sweets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59113" y="56610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Go to the doctor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78488" y="5661025"/>
            <a:ext cx="272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Drink cold water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1278</Template>
  <TotalTime>4460</TotalTime>
  <Words>161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Jokerman</vt:lpstr>
      <vt:lpstr>Broadway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E5-U11-L3-JESS</dc:title>
  <dc:creator>JESSICA</dc:creator>
  <cp:lastModifiedBy>Ms Lien</cp:lastModifiedBy>
  <cp:revision>347</cp:revision>
  <dcterms:created xsi:type="dcterms:W3CDTF">2012-02-21T22:04:44Z</dcterms:created>
  <dcterms:modified xsi:type="dcterms:W3CDTF">2022-05-31T06:51:24Z</dcterms:modified>
</cp:coreProperties>
</file>