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5"/>
  </p:notesMasterIdLst>
  <p:sldIdLst>
    <p:sldId id="409" r:id="rId2"/>
    <p:sldId id="804" r:id="rId3"/>
    <p:sldId id="888" r:id="rId4"/>
    <p:sldId id="838" r:id="rId5"/>
    <p:sldId id="867" r:id="rId6"/>
    <p:sldId id="887" r:id="rId7"/>
    <p:sldId id="894" r:id="rId8"/>
    <p:sldId id="895" r:id="rId9"/>
    <p:sldId id="650" r:id="rId10"/>
    <p:sldId id="896" r:id="rId11"/>
    <p:sldId id="903" r:id="rId12"/>
    <p:sldId id="904" r:id="rId13"/>
    <p:sldId id="905" r:id="rId14"/>
  </p:sldIdLst>
  <p:sldSz cx="9144000" cy="6858000" type="screen4x3"/>
  <p:notesSz cx="6858000" cy="9144000"/>
  <p:embeddedFontLst>
    <p:embeddedFont>
      <p:font typeface="Broadway" panose="04040905080B02020502" pitchFamily="82" charset="0"/>
      <p:regular r:id="rId16"/>
    </p:embeddedFont>
    <p:embeddedFont>
      <p:font typeface="Jokerman" panose="04090605060D06020702" pitchFamily="82" charset="0"/>
      <p:regular r:id="rId17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66"/>
    <a:srgbClr val="FFCCCC"/>
    <a:srgbClr val="FFD04B"/>
    <a:srgbClr val="FF9900"/>
    <a:srgbClr val="99FF66"/>
    <a:srgbClr val="009900"/>
    <a:srgbClr val="F8F8F8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0" autoAdjust="0"/>
    <p:restoredTop sz="92674" autoAdjust="0"/>
  </p:normalViewPr>
  <p:slideViewPr>
    <p:cSldViewPr>
      <p:cViewPr varScale="1">
        <p:scale>
          <a:sx n="66" d="100"/>
          <a:sy n="66" d="100"/>
        </p:scale>
        <p:origin x="14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2E93688-B915-4DD2-A109-AB09DA9A959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0F505-0432-4DEA-864D-109D693E9A5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1151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E8F93-0569-4549-9B08-9CE3D688011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6447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466FF-0C0E-4F6B-94B7-AE40F635868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9669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F9CA6-4F8B-49CF-BAEE-FE148A1B4B5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3439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13B2D-D8E6-4A89-9772-A41A3C53625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9152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9A2D2-881F-481E-8821-682D3D76DC1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8462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98F40-B103-405B-9AB5-AB9E1F56E28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2468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04C2A-8884-44B6-9BB2-80B9CF50FC2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1099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3D856-F9B1-4408-ACA1-C2A50F6A9AA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4332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56EC5-9E45-4371-8B41-1A254FF1976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9490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30B08-61EE-4440-A909-85AAFD202E8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6904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165C641-DBA2-473F-BD60-6D6C738FF5B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8.wav"/><Relationship Id="rId7" Type="http://schemas.openxmlformats.org/officeDocument/2006/relationships/image" Target="../media/image1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Health%20Problems%20-%20hospital%20play%20-%20Learn%20English%20for%20kids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347" y="718825"/>
            <a:ext cx="8853706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11. WHAT’S THE MATTER WITH YOU?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vi-VN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6623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8905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8937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9080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37703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36830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2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2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0819" y="438150"/>
            <a:ext cx="46342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vi-VN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</a:t>
            </a: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COMPLETE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39552" y="2475323"/>
            <a:ext cx="1531603" cy="72008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FFFF"/>
                </a:solidFill>
              </a:rPr>
              <a:t>Quan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9551" y="3650490"/>
            <a:ext cx="1531603" cy="72008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Tony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9058" y="4695179"/>
            <a:ext cx="1531603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FFFF"/>
                </a:solidFill>
              </a:rPr>
              <a:t>Phong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8108" y="5733256"/>
            <a:ext cx="1531603" cy="72008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FFFF"/>
                </a:solidFill>
              </a:rPr>
              <a:t>Mrs</a:t>
            </a:r>
            <a:r>
              <a:rPr lang="en-US" sz="2400" b="1" dirty="0">
                <a:solidFill>
                  <a:srgbClr val="FFFFFF"/>
                </a:solidFill>
              </a:rPr>
              <a:t> Green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768" y="1535336"/>
            <a:ext cx="2016224" cy="957560"/>
          </a:xfrm>
          <a:prstGeom prst="rect">
            <a:avLst/>
          </a:prstGeom>
          <a:solidFill>
            <a:srgbClr val="FFD04B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00"/>
                </a:solidFill>
              </a:rPr>
              <a:t>Health Problem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2924" y="1537307"/>
            <a:ext cx="2016224" cy="957560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00"/>
                </a:solidFill>
              </a:rPr>
              <a:t>should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443" y="1517763"/>
            <a:ext cx="2016224" cy="95756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00"/>
                </a:solidFill>
              </a:rPr>
              <a:t>shouldn’t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0313" y="2565400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Stomach ache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74913" y="357981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00"/>
                </a:solidFill>
              </a:rPr>
              <a:t>fever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74913" y="4581525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toothache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00313" y="566261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00"/>
                </a:solidFill>
              </a:rPr>
              <a:t>backache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68825" y="257016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Go to the doctor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00575" y="361473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68825" y="4624388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00575" y="564038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18300" y="257016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35763" y="3651250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Go to school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37350" y="4632325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eat ice cream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35763" y="564038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carry heavy things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012950" y="4186238"/>
            <a:ext cx="6945313" cy="2343150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</a:rPr>
              <a:t>Mai: </a:t>
            </a:r>
            <a:r>
              <a:rPr lang="en-US" sz="2800" dirty="0">
                <a:solidFill>
                  <a:srgbClr val="FFFFFF"/>
                </a:solidFill>
              </a:rPr>
              <a:t>What’s the matter with you, Tony?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</a:rPr>
              <a:t>Tony: </a:t>
            </a:r>
            <a:r>
              <a:rPr lang="en-US" sz="2800" dirty="0">
                <a:solidFill>
                  <a:srgbClr val="FFFFFF"/>
                </a:solidFill>
              </a:rPr>
              <a:t>I have a pain in my (4) 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</a:rPr>
              <a:t>Mai: </a:t>
            </a:r>
            <a:r>
              <a:rPr lang="en-US" sz="2800" dirty="0">
                <a:solidFill>
                  <a:srgbClr val="FFFFFF"/>
                </a:solidFill>
              </a:rPr>
              <a:t>Oh, dear. You should take a (5)          now and go to the doctor later.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70100" y="641350"/>
            <a:ext cx="6945313" cy="3027363"/>
          </a:xfrm>
          <a:prstGeom prst="roundRect">
            <a:avLst/>
          </a:prstGeom>
          <a:solidFill>
            <a:srgbClr val="00CC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</a:rPr>
              <a:t>Quan</a:t>
            </a:r>
            <a:r>
              <a:rPr lang="en-US" sz="2800" b="1" dirty="0">
                <a:solidFill>
                  <a:srgbClr val="FFFFFF"/>
                </a:solidFill>
              </a:rPr>
              <a:t>: </a:t>
            </a:r>
            <a:r>
              <a:rPr lang="en-US" sz="2800" dirty="0">
                <a:solidFill>
                  <a:srgbClr val="FFFFFF"/>
                </a:solidFill>
              </a:rPr>
              <a:t>Where’s </a:t>
            </a:r>
            <a:r>
              <a:rPr lang="en-US" sz="2800" dirty="0" err="1">
                <a:solidFill>
                  <a:srgbClr val="FFFFFF"/>
                </a:solidFill>
              </a:rPr>
              <a:t>Phong</a:t>
            </a:r>
            <a:r>
              <a:rPr lang="en-US" sz="2800" dirty="0">
                <a:solidFill>
                  <a:srgbClr val="FFFFFF"/>
                </a:solidFill>
              </a:rPr>
              <a:t>?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</a:rPr>
              <a:t>Mai: </a:t>
            </a:r>
            <a:r>
              <a:rPr lang="en-US" sz="2800" dirty="0">
                <a:solidFill>
                  <a:srgbClr val="FFFFFF"/>
                </a:solidFill>
              </a:rPr>
              <a:t>He can’t go to school today.</a:t>
            </a:r>
          </a:p>
          <a:p>
            <a:pPr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</a:rPr>
              <a:t>Quan</a:t>
            </a:r>
            <a:r>
              <a:rPr lang="en-US" sz="2800" b="1" dirty="0">
                <a:solidFill>
                  <a:srgbClr val="FFFFFF"/>
                </a:solidFill>
              </a:rPr>
              <a:t>: </a:t>
            </a:r>
            <a:r>
              <a:rPr lang="en-US" sz="2800" dirty="0">
                <a:solidFill>
                  <a:srgbClr val="FFFFFF"/>
                </a:solidFill>
              </a:rPr>
              <a:t>Why not?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FF"/>
                </a:solidFill>
              </a:rPr>
              <a:t>What’s the (1)             with him?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</a:rPr>
              <a:t>Mai: </a:t>
            </a:r>
            <a:r>
              <a:rPr lang="en-US" sz="2800" dirty="0">
                <a:solidFill>
                  <a:srgbClr val="FFFFFF"/>
                </a:solidFill>
              </a:rPr>
              <a:t>He (2)           a bad cough and is going to see the (3)             this morning.</a:t>
            </a:r>
          </a:p>
          <a:p>
            <a:pPr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</a:rPr>
              <a:t>Quan</a:t>
            </a:r>
            <a:r>
              <a:rPr lang="en-US" sz="2800" b="1" dirty="0">
                <a:solidFill>
                  <a:srgbClr val="FFFFFF"/>
                </a:solidFill>
              </a:rPr>
              <a:t>: </a:t>
            </a:r>
            <a:r>
              <a:rPr lang="en-US" sz="2800" dirty="0">
                <a:solidFill>
                  <a:srgbClr val="FFFFFF"/>
                </a:solidFill>
              </a:rPr>
              <a:t>Oh, really? Poor him!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1138" y="2222500"/>
            <a:ext cx="1624012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stomach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388" y="1052513"/>
            <a:ext cx="1655762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rest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9388" y="3278188"/>
            <a:ext cx="1660525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00"/>
                </a:solidFill>
              </a:rPr>
              <a:t>matter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5100" y="5621338"/>
            <a:ext cx="1660525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00"/>
                </a:solidFill>
              </a:rPr>
              <a:t>doctor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5263" y="4449763"/>
            <a:ext cx="1589087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00"/>
                </a:solidFill>
              </a:rPr>
              <a:t>has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89413" y="2320925"/>
            <a:ext cx="2592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has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16438" y="1893888"/>
            <a:ext cx="1728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matter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81625" y="2728913"/>
            <a:ext cx="169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doctor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27313" y="5702300"/>
            <a:ext cx="1655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rest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80288" y="5283200"/>
            <a:ext cx="210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stomach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6100791"/>
            <a:ext cx="239110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Let’s </a:t>
            </a:r>
            <a:r>
              <a:rPr lang="vi-VN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PLAY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021288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345" y="27275"/>
            <a:ext cx="5112568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Go to the doctor</a:t>
            </a: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7944" y="188640"/>
            <a:ext cx="4896544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Go to the dentist</a:t>
            </a:r>
          </a:p>
        </p:txBody>
      </p:sp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203895"/>
            <a:ext cx="324036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Take a rest</a:t>
            </a:r>
          </a:p>
        </p:txBody>
      </p:sp>
    </p:spTree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76056" y="2204864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Eat a lot of fruit</a:t>
            </a:r>
          </a:p>
        </p:txBody>
      </p:sp>
    </p:spTree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5589240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Carry heavy thing</a:t>
            </a:r>
          </a:p>
        </p:txBody>
      </p:sp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2080" y="116632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Eat a lot of sweets</a:t>
            </a:r>
          </a:p>
        </p:txBody>
      </p: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9302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61880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9418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2575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7082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44370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5622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2071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33178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d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4698</TotalTime>
  <Words>179</Words>
  <Application>Microsoft Office PowerPoint</Application>
  <PresentationFormat>On-screen Show (4:3)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Broadway</vt:lpstr>
      <vt:lpstr>Jokerman</vt:lpstr>
      <vt:lpstr>Arial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E5-U11-L2-JESS</dc:title>
  <dc:creator>JESSICA</dc:creator>
  <cp:lastModifiedBy>Quỳnh Nguyễn</cp:lastModifiedBy>
  <cp:revision>363</cp:revision>
  <dcterms:created xsi:type="dcterms:W3CDTF">2012-02-21T22:04:44Z</dcterms:created>
  <dcterms:modified xsi:type="dcterms:W3CDTF">2023-03-20T08:46:10Z</dcterms:modified>
</cp:coreProperties>
</file>