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903" r:id="rId1"/>
  </p:sldMasterIdLst>
  <p:notesMasterIdLst>
    <p:notesMasterId r:id="rId14"/>
  </p:notesMasterIdLst>
  <p:sldIdLst>
    <p:sldId id="409" r:id="rId2"/>
    <p:sldId id="679" r:id="rId3"/>
    <p:sldId id="636" r:id="rId4"/>
    <p:sldId id="650" r:id="rId5"/>
    <p:sldId id="683" r:id="rId6"/>
    <p:sldId id="684" r:id="rId7"/>
    <p:sldId id="685" r:id="rId8"/>
    <p:sldId id="686" r:id="rId9"/>
    <p:sldId id="687" r:id="rId10"/>
    <p:sldId id="688" r:id="rId11"/>
    <p:sldId id="689" r:id="rId12"/>
    <p:sldId id="690" r:id="rId13"/>
  </p:sldIdLst>
  <p:sldSz cx="9144000" cy="6858000" type="screen4x3"/>
  <p:notesSz cx="6858000" cy="9144000"/>
  <p:embeddedFontLst>
    <p:embeddedFont>
      <p:font typeface="Jokerman" panose="04090605060D06020702" pitchFamily="82" charset="0"/>
      <p:regular r:id="rId15"/>
    </p:embeddedFont>
    <p:embeddedFont>
      <p:font typeface="Broadway" panose="04040905080B02020502" pitchFamily="82" charset="0"/>
      <p:regular r:id="rId16"/>
    </p:embeddedFont>
  </p:embeddedFontLst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C66"/>
    <a:srgbClr val="99FF66"/>
    <a:srgbClr val="99CCFF"/>
    <a:srgbClr val="CCCCFF"/>
    <a:srgbClr val="0070C0"/>
    <a:srgbClr val="FF99FF"/>
    <a:srgbClr val="FF99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6912" autoAdjust="0"/>
    <p:restoredTop sz="92718" autoAdjust="0"/>
  </p:normalViewPr>
  <p:slideViewPr>
    <p:cSldViewPr>
      <p:cViewPr varScale="1">
        <p:scale>
          <a:sx n="68" d="100"/>
          <a:sy n="68" d="100"/>
        </p:scale>
        <p:origin x="804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052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14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1914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14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7FD1CFE-9EC0-41A2-882C-E580EEF7E643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4D2160-BEEA-4273-91CF-F5C05EBA73F0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78317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1C2C56-7EDB-4FBB-A6F6-A134F7F330E3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849106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F846B3-94DD-4148-921B-BE1CAE9CCB48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239195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082153-997F-433F-822D-7282E151EA5D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478162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A7243C-C9D3-4541-A38E-CFC0B2E76F9B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228759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C6AEF8-770A-4352-AFFA-3DC0CAC2ED0C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177785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BE6048-38EE-495B-B54F-2089EBE71AC3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314474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CE6161-2424-4E9D-8860-237A947BC383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474021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134118-538F-407C-B0FB-EC61A856CD0A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106854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3D72D3-C00A-4772-BB66-9DB5B1155865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604650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526ABE-ECB7-4A58-8F2E-538078417931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197349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3169DB5E-C2D8-4860-ABC2-16681C6E29FD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</p:sldLayoutIdLst>
  <p:transition spd="slow">
    <p:circl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4.wav"/><Relationship Id="rId7" Type="http://schemas.openxmlformats.org/officeDocument/2006/relationships/image" Target="../media/image18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7.wav"/><Relationship Id="rId5" Type="http://schemas.openxmlformats.org/officeDocument/2006/relationships/audio" Target="../media/audio16.wav"/><Relationship Id="rId4" Type="http://schemas.openxmlformats.org/officeDocument/2006/relationships/audio" Target="../media/audio15.wav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Kids%20vocabulary%20-%20Health%20Problems%20-%20hospital%20play%20-%20Learn%20English%20for%20kids.mp4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5.wav"/><Relationship Id="rId11" Type="http://schemas.openxmlformats.org/officeDocument/2006/relationships/image" Target="../media/image8.png"/><Relationship Id="rId5" Type="http://schemas.openxmlformats.org/officeDocument/2006/relationships/audio" Target="../media/audio4.wav"/><Relationship Id="rId10" Type="http://schemas.openxmlformats.org/officeDocument/2006/relationships/image" Target="../media/image7.jpeg"/><Relationship Id="rId4" Type="http://schemas.openxmlformats.org/officeDocument/2006/relationships/audio" Target="../media/audio3.wav"/><Relationship Id="rId9" Type="http://schemas.openxmlformats.org/officeDocument/2006/relationships/audio" Target="../media/audio8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7" Type="http://schemas.openxmlformats.org/officeDocument/2006/relationships/image" Target="../media/image8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jpeg"/><Relationship Id="rId5" Type="http://schemas.openxmlformats.org/officeDocument/2006/relationships/audio" Target="../media/audio12.wav"/><Relationship Id="rId4" Type="http://schemas.openxmlformats.org/officeDocument/2006/relationships/audio" Target="../media/audio1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488" y="765175"/>
            <a:ext cx="9072563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85906" y="1052736"/>
            <a:ext cx="4116833" cy="193899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lnSpc>
                <a:spcPct val="200000"/>
              </a:lnSpc>
              <a:defRPr/>
            </a:pPr>
            <a:r>
              <a:rPr lang="en-US" sz="2000" b="1" dirty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+mn-cs"/>
              </a:rPr>
              <a:t>UNIT 11. WHAT’S THE MATTER </a:t>
            </a:r>
          </a:p>
          <a:p>
            <a:pPr algn="ctr" eaLnBrk="1" hangingPunct="1">
              <a:lnSpc>
                <a:spcPct val="200000"/>
              </a:lnSpc>
              <a:defRPr/>
            </a:pPr>
            <a:r>
              <a:rPr lang="en-US" sz="2000" b="1" dirty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+mn-cs"/>
              </a:rPr>
              <a:t>WITH YOU?</a:t>
            </a:r>
            <a:endParaRPr lang="vi-VN" sz="2000" b="1" dirty="0">
              <a:ln w="11430">
                <a:noFill/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Jokerman" pitchFamily="82" charset="0"/>
              <a:cs typeface="+mn-cs"/>
            </a:endParaRPr>
          </a:p>
          <a:p>
            <a:pPr algn="ctr" eaLnBrk="1" hangingPunct="1">
              <a:lnSpc>
                <a:spcPct val="200000"/>
              </a:lnSpc>
              <a:defRPr/>
            </a:pPr>
            <a:r>
              <a:rPr lang="vi-VN" sz="2000" b="1" dirty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+mn-cs"/>
              </a:rPr>
              <a:t>LESSON 1</a:t>
            </a:r>
            <a:endParaRPr lang="en-US" sz="2800" b="1" dirty="0">
              <a:ln w="11430">
                <a:noFill/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Jokerman" pitchFamily="82" charset="0"/>
              <a:cs typeface="+mn-cs"/>
            </a:endParaRPr>
          </a:p>
        </p:txBody>
      </p:sp>
      <p:pic>
        <p:nvPicPr>
          <p:cNvPr id="3076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4097338"/>
            <a:ext cx="5832475" cy="278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8109" y="404813"/>
            <a:ext cx="3263522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vi-VN" sz="2800" b="1" cap="all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Listen and </a:t>
            </a:r>
            <a:r>
              <a:rPr lang="en-US" sz="2800" b="1" cap="all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TICK</a:t>
            </a:r>
            <a:endParaRPr lang="en-US" sz="2800" b="1" cap="all" dirty="0">
              <a:ln w="9000" cmpd="sng">
                <a:solidFill>
                  <a:srgbClr val="000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000000">
                      <a:shade val="20000"/>
                      <a:satMod val="245000"/>
                    </a:srgbClr>
                  </a:gs>
                  <a:gs pos="43000">
                    <a:srgbClr val="000000">
                      <a:satMod val="255000"/>
                    </a:srgbClr>
                  </a:gs>
                  <a:gs pos="48000">
                    <a:srgbClr val="000000">
                      <a:shade val="85000"/>
                      <a:satMod val="255000"/>
                    </a:srgbClr>
                  </a:gs>
                  <a:gs pos="100000">
                    <a:srgbClr val="000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Broadway" pitchFamily="82" charset="0"/>
              <a:cs typeface="Arial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23850" y="1700213"/>
          <a:ext cx="8332788" cy="4465637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8039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22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22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322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322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93127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6" marR="91436" marT="45732" marB="457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6" marR="91436" marT="45732" marB="457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6" marR="91436" marT="45732" marB="457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6" marR="91436" marT="45732" marB="457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6" marR="91436" marT="45732" marB="457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3127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6" marR="91436" marT="45732" marB="457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6" marR="91436" marT="45732" marB="457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6" marR="91436" marT="45732" marB="457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6" marR="91436" marT="45732" marB="457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6" marR="91436" marT="45732" marB="457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312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6" marR="91436" marT="45732" marB="457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6" marR="91436" marT="45732" marB="457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6" marR="91436" marT="45732" marB="457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6" marR="91436" marT="45732" marB="457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6" marR="91436" marT="45732" marB="457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312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6" marR="91436" marT="45732" marB="457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6" marR="91436" marT="45732" marB="457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6" marR="91436" marT="45732" marB="457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6" marR="91436" marT="45732" marB="457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6" marR="91436" marT="45732" marB="457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3127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6" marR="91436" marT="45732" marB="457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6" marR="91436" marT="45732" marB="457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6" marR="91436" marT="45732" marB="457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6" marR="91436" marT="45732" marB="457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6" marR="91436" marT="45732" marB="457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Rounded Rectangle 7"/>
          <p:cNvSpPr/>
          <p:nvPr/>
        </p:nvSpPr>
        <p:spPr>
          <a:xfrm>
            <a:off x="448109" y="2708920"/>
            <a:ext cx="1531603" cy="720080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rgbClr val="FFFFFF"/>
                </a:solidFill>
              </a:rPr>
              <a:t>Nam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448109" y="3581400"/>
            <a:ext cx="1531603" cy="720080"/>
          </a:xfrm>
          <a:prstGeom prst="roundRect">
            <a:avLst/>
          </a:prstGeom>
          <a:solidFill>
            <a:srgbClr val="FFC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rgbClr val="FFFFFF"/>
                </a:solidFill>
              </a:rPr>
              <a:t>Peter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448109" y="4509120"/>
            <a:ext cx="1531603" cy="720080"/>
          </a:xfrm>
          <a:prstGeom prst="roundRect">
            <a:avLst/>
          </a:prstGeom>
          <a:solidFill>
            <a:srgbClr val="92D05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rgbClr val="FFFFFF"/>
                </a:solidFill>
              </a:rPr>
              <a:t>Linda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448109" y="5373216"/>
            <a:ext cx="1531603" cy="720080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rgbClr val="FFFFFF"/>
                </a:solidFill>
              </a:rPr>
              <a:t>Tony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244725" y="1825625"/>
            <a:ext cx="1444625" cy="647700"/>
          </a:xfrm>
          <a:prstGeom prst="roundRect">
            <a:avLst/>
          </a:prstGeom>
          <a:solidFill>
            <a:srgbClr val="FF99FF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 err="1">
                <a:solidFill>
                  <a:srgbClr val="000000"/>
                </a:solidFill>
              </a:rPr>
              <a:t>headeach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852863" y="1825625"/>
            <a:ext cx="1444625" cy="647700"/>
          </a:xfrm>
          <a:prstGeom prst="roundRect">
            <a:avLst/>
          </a:prstGeom>
          <a:solidFill>
            <a:srgbClr val="99CCFF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>
                <a:solidFill>
                  <a:srgbClr val="000000"/>
                </a:solidFill>
              </a:rPr>
              <a:t>sore throat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5435600" y="1825625"/>
            <a:ext cx="1444625" cy="647700"/>
          </a:xfrm>
          <a:prstGeom prst="roundRect">
            <a:avLst/>
          </a:prstGeom>
          <a:solidFill>
            <a:srgbClr val="99FF66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b="1" dirty="0">
                <a:solidFill>
                  <a:srgbClr val="000000"/>
                </a:solidFill>
              </a:rPr>
              <a:t>toothache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7192963" y="1825625"/>
            <a:ext cx="1444625" cy="647700"/>
          </a:xfrm>
          <a:prstGeom prst="roundRect">
            <a:avLst/>
          </a:prstGeom>
          <a:solidFill>
            <a:srgbClr val="FFCC66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>
                <a:solidFill>
                  <a:srgbClr val="000000"/>
                </a:solidFill>
              </a:rPr>
              <a:t>stomach</a:t>
            </a:r>
          </a:p>
          <a:p>
            <a:pPr algn="ctr" eaLnBrk="1" hangingPunct="1">
              <a:defRPr/>
            </a:pPr>
            <a:r>
              <a:rPr lang="en-US" sz="2000" b="1" dirty="0">
                <a:solidFill>
                  <a:srgbClr val="000000"/>
                </a:solidFill>
              </a:rPr>
              <a:t>ache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2541588" y="2708275"/>
            <a:ext cx="815975" cy="649288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2559050" y="3652838"/>
            <a:ext cx="815975" cy="649287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2568575" y="4508500"/>
            <a:ext cx="814388" cy="649288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2547938" y="5445125"/>
            <a:ext cx="814387" cy="647700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4167188" y="2741613"/>
            <a:ext cx="815975" cy="647700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5732463" y="2741613"/>
            <a:ext cx="814387" cy="647700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7451725" y="2770188"/>
            <a:ext cx="815975" cy="647700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4167188" y="3660775"/>
            <a:ext cx="815975" cy="649288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4167188" y="4508500"/>
            <a:ext cx="815975" cy="649288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4167188" y="5445125"/>
            <a:ext cx="815975" cy="647700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5732463" y="3660775"/>
            <a:ext cx="814387" cy="649288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5732463" y="4545013"/>
            <a:ext cx="814387" cy="647700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5732463" y="5408613"/>
            <a:ext cx="814387" cy="649287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7451725" y="3652838"/>
            <a:ext cx="815975" cy="649287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7496175" y="4570413"/>
            <a:ext cx="814388" cy="649287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7488238" y="5441950"/>
            <a:ext cx="814387" cy="649288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000" b="1" dirty="0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075" y="2816225"/>
            <a:ext cx="628650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913" y="3708400"/>
            <a:ext cx="628650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313" y="4545013"/>
            <a:ext cx="628650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925" y="5589588"/>
            <a:ext cx="630238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3" y="1063625"/>
            <a:ext cx="14097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8302625" y="404813"/>
            <a:ext cx="661988" cy="65881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 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4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1-4 cab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512" y="118070"/>
            <a:ext cx="4354077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800" b="1" cap="all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READ AND COMPLETE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79388" y="908050"/>
            <a:ext cx="1728787" cy="657225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000000"/>
                </a:solidFill>
              </a:rPr>
              <a:t>earache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195513" y="908050"/>
            <a:ext cx="1512887" cy="657225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000000"/>
                </a:solidFill>
              </a:rPr>
              <a:t>sore throat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995738" y="963613"/>
            <a:ext cx="1538287" cy="601662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000000"/>
                </a:solidFill>
              </a:rPr>
              <a:t>stomach ache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724525" y="963613"/>
            <a:ext cx="1368425" cy="665162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000000"/>
                </a:solidFill>
              </a:rPr>
              <a:t>fever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427913" y="963613"/>
            <a:ext cx="1522412" cy="665162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>
                <a:solidFill>
                  <a:srgbClr val="000000"/>
                </a:solidFill>
              </a:rPr>
              <a:t>toothache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20" y="1646771"/>
            <a:ext cx="716445" cy="868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21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8" y="2640013"/>
            <a:ext cx="717550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" y="3608388"/>
            <a:ext cx="717550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3" y="4724400"/>
            <a:ext cx="715962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4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" y="5876925"/>
            <a:ext cx="671513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1419560" y="1654682"/>
            <a:ext cx="7416824" cy="864096"/>
          </a:xfrm>
          <a:prstGeom prst="roundRect">
            <a:avLst/>
          </a:prstGeom>
          <a:solidFill>
            <a:srgbClr val="99CCFF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2400" b="1" dirty="0">
                <a:solidFill>
                  <a:srgbClr val="000000"/>
                </a:solidFill>
              </a:rPr>
              <a:t>She has a pain in her tooth. She has a  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7092950" y="1855788"/>
            <a:ext cx="17002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toothache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430317" y="2717944"/>
            <a:ext cx="7416824" cy="864096"/>
          </a:xfrm>
          <a:prstGeom prst="roundRect">
            <a:avLst/>
          </a:prstGeom>
          <a:solidFill>
            <a:srgbClr val="99FF66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2400" b="1" dirty="0">
                <a:solidFill>
                  <a:srgbClr val="000000"/>
                </a:solidFill>
              </a:rPr>
              <a:t>Nam has a high temperature. He has a  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403648" y="3861048"/>
            <a:ext cx="7416824" cy="864096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2400" b="1" dirty="0">
                <a:solidFill>
                  <a:srgbClr val="000000"/>
                </a:solidFill>
              </a:rPr>
              <a:t>Mai has a pain in her ear. She has an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403648" y="4869160"/>
            <a:ext cx="7416824" cy="86409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2400" b="1" dirty="0" err="1">
                <a:solidFill>
                  <a:srgbClr val="000000"/>
                </a:solidFill>
              </a:rPr>
              <a:t>Quan</a:t>
            </a:r>
            <a:r>
              <a:rPr lang="en-US" sz="2400" b="1" dirty="0">
                <a:solidFill>
                  <a:srgbClr val="000000"/>
                </a:solidFill>
              </a:rPr>
              <a:t> has a pain in his stomach. </a:t>
            </a:r>
          </a:p>
          <a:p>
            <a:pPr eaLnBrk="1" hangingPunct="1">
              <a:defRPr/>
            </a:pPr>
            <a:r>
              <a:rPr lang="en-US" sz="2400" b="1" dirty="0">
                <a:solidFill>
                  <a:srgbClr val="000000"/>
                </a:solidFill>
              </a:rPr>
              <a:t>He has a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430317" y="5878761"/>
            <a:ext cx="7416824" cy="864096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2400" b="1" dirty="0">
                <a:solidFill>
                  <a:srgbClr val="000000"/>
                </a:solidFill>
              </a:rPr>
              <a:t>Linda has a pain in her throat.</a:t>
            </a:r>
          </a:p>
          <a:p>
            <a:pPr eaLnBrk="1" hangingPunct="1">
              <a:defRPr/>
            </a:pPr>
            <a:r>
              <a:rPr lang="en-US" sz="2400" b="1" dirty="0">
                <a:solidFill>
                  <a:srgbClr val="000000"/>
                </a:solidFill>
              </a:rPr>
              <a:t>She has a  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7097713" y="2919413"/>
            <a:ext cx="17002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fever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6875463" y="4041775"/>
            <a:ext cx="17002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earache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2833688" y="5256213"/>
            <a:ext cx="3178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stomach ache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3074988" y="6269038"/>
            <a:ext cx="31797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sore throat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908050"/>
            <a:ext cx="790575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56218" y="152494"/>
            <a:ext cx="2259786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800" b="1" cap="all" dirty="0">
                <a:ln w="9000" cmpd="sng">
                  <a:noFill/>
                  <a:prstDash val="solid"/>
                </a:ln>
                <a:solidFill>
                  <a:srgbClr val="000000"/>
                </a:soli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LET’S SING</a:t>
            </a:r>
          </a:p>
        </p:txBody>
      </p:sp>
      <p:sp>
        <p:nvSpPr>
          <p:cNvPr id="5" name="Oval 4"/>
          <p:cNvSpPr/>
          <p:nvPr/>
        </p:nvSpPr>
        <p:spPr>
          <a:xfrm>
            <a:off x="2316163" y="6381750"/>
            <a:ext cx="671512" cy="57626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6s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4" y="35985"/>
            <a:ext cx="648072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263" y="3213100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3" y="755650"/>
            <a:ext cx="588962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" y="3340100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800100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8" y="4041775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6000750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6000750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4041775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1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1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1a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1-1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1-1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1-1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L1-1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963" y="3359150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313" y="3295650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6005513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738" y="6005513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2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2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2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2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1"/>
          <p:cNvSpPr txBox="1">
            <a:spLocks noChangeArrowheads="1"/>
          </p:cNvSpPr>
          <p:nvPr/>
        </p:nvSpPr>
        <p:spPr bwMode="auto">
          <a:xfrm>
            <a:off x="250825" y="260350"/>
            <a:ext cx="8208963" cy="590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en-US" sz="2800" b="1">
                <a:solidFill>
                  <a:srgbClr val="FF0000"/>
                </a:solidFill>
              </a:rPr>
              <a:t>1. Vocabulary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en-US" sz="2800" b="1"/>
              <a:t>- </a:t>
            </a:r>
            <a:r>
              <a:rPr lang="en-US" altLang="en-US" sz="2800" b="1"/>
              <a:t>a fever</a:t>
            </a:r>
            <a:endParaRPr lang="vi-VN" altLang="en-US" sz="2800" b="1"/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en-US" sz="2800" b="1"/>
              <a:t>- </a:t>
            </a:r>
            <a:r>
              <a:rPr lang="en-US" altLang="en-US" sz="2800" b="1"/>
              <a:t>a toothache</a:t>
            </a:r>
            <a:endParaRPr lang="vi-VN" altLang="en-US" sz="2800" b="1"/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en-US" sz="2800" b="1"/>
              <a:t>- </a:t>
            </a:r>
            <a:r>
              <a:rPr lang="en-US" altLang="en-US" sz="2800" b="1"/>
              <a:t>an earache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en-US" sz="2800" b="1"/>
              <a:t>- </a:t>
            </a:r>
            <a:r>
              <a:rPr lang="en-US" altLang="en-US" sz="2800" b="1"/>
              <a:t>a sore throat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b="1"/>
              <a:t>- a stomach ache</a:t>
            </a:r>
            <a:endParaRPr lang="vi-VN" altLang="en-US" sz="2800" b="1"/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en-US" sz="2800" b="1">
                <a:solidFill>
                  <a:srgbClr val="FF0000"/>
                </a:solidFill>
              </a:rPr>
              <a:t>2. Model sentence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b="1"/>
              <a:t>What’s the matter with you?</a:t>
            </a:r>
            <a:endParaRPr lang="vi-VN" altLang="en-US" sz="2800" b="1"/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b="1"/>
              <a:t>I have </a:t>
            </a:r>
            <a:r>
              <a:rPr lang="en-US" altLang="en-US" sz="2800" b="1">
                <a:solidFill>
                  <a:srgbClr val="FF0000"/>
                </a:solidFill>
              </a:rPr>
              <a:t>a toothache</a:t>
            </a:r>
            <a:r>
              <a:rPr lang="vi-VN" altLang="en-US" sz="2800" b="1"/>
              <a:t>.</a:t>
            </a:r>
            <a:endParaRPr lang="en-US" altLang="en-US" sz="2800" b="1"/>
          </a:p>
        </p:txBody>
      </p:sp>
      <p:pic>
        <p:nvPicPr>
          <p:cNvPr id="717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620713"/>
            <a:ext cx="2282825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262188"/>
            <a:ext cx="1712913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25" y="4476750"/>
            <a:ext cx="1609725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2420938"/>
            <a:ext cx="1711325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393700"/>
            <a:ext cx="1711325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19100" y="476250"/>
            <a:ext cx="6983413" cy="1441450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rgbClr val="000000"/>
                </a:solidFill>
              </a:rPr>
              <a:t>What’s the matter with you</a:t>
            </a:r>
            <a:r>
              <a:rPr lang="vi-VN" sz="3600" b="1" dirty="0">
                <a:solidFill>
                  <a:srgbClr val="000000"/>
                </a:solidFill>
              </a:rPr>
              <a:t>?</a:t>
            </a:r>
            <a:endParaRPr lang="en-US" sz="3600" b="1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124075" y="5214938"/>
            <a:ext cx="32400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</a:rPr>
              <a:t>a toothache.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11188" y="4797425"/>
            <a:ext cx="4968875" cy="1441450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600" b="1" dirty="0">
                <a:solidFill>
                  <a:srgbClr val="000000"/>
                </a:solidFill>
              </a:rPr>
              <a:t>I have</a:t>
            </a:r>
          </a:p>
        </p:txBody>
      </p:sp>
      <p:pic>
        <p:nvPicPr>
          <p:cNvPr id="819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9" r="15791"/>
          <a:stretch>
            <a:fillRect/>
          </a:stretch>
        </p:blipFill>
        <p:spPr bwMode="auto">
          <a:xfrm>
            <a:off x="5915025" y="1939925"/>
            <a:ext cx="3324225" cy="468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0" y="2060575"/>
            <a:ext cx="2395538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19100" y="476250"/>
            <a:ext cx="6983413" cy="1441450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rgbClr val="000000"/>
                </a:solidFill>
              </a:rPr>
              <a:t>What’s the matter with you</a:t>
            </a:r>
            <a:r>
              <a:rPr lang="vi-VN" sz="3600" b="1" dirty="0">
                <a:solidFill>
                  <a:srgbClr val="000000"/>
                </a:solidFill>
              </a:rPr>
              <a:t>?</a:t>
            </a:r>
            <a:endParaRPr lang="en-US" sz="3600" b="1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124075" y="5214938"/>
            <a:ext cx="32400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</a:rPr>
              <a:t>an earache.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11188" y="4797425"/>
            <a:ext cx="4968875" cy="1441450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600" b="1" dirty="0">
                <a:solidFill>
                  <a:srgbClr val="000000"/>
                </a:solidFill>
              </a:rPr>
              <a:t>I have</a:t>
            </a:r>
          </a:p>
        </p:txBody>
      </p:sp>
      <p:pic>
        <p:nvPicPr>
          <p:cNvPr id="922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9" r="15791"/>
          <a:stretch>
            <a:fillRect/>
          </a:stretch>
        </p:blipFill>
        <p:spPr bwMode="auto">
          <a:xfrm>
            <a:off x="5915025" y="1939925"/>
            <a:ext cx="3324225" cy="468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888" y="2060575"/>
            <a:ext cx="2290762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19100" y="476250"/>
            <a:ext cx="6983413" cy="1441450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rgbClr val="000000"/>
                </a:solidFill>
              </a:rPr>
              <a:t>What’s the matter with you</a:t>
            </a:r>
            <a:r>
              <a:rPr lang="vi-VN" sz="3600" b="1" dirty="0">
                <a:solidFill>
                  <a:srgbClr val="000000"/>
                </a:solidFill>
              </a:rPr>
              <a:t>?</a:t>
            </a:r>
            <a:endParaRPr lang="en-US" sz="3600" b="1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124075" y="5214938"/>
            <a:ext cx="32400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</a:rPr>
              <a:t>a sore throat.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11188" y="4797425"/>
            <a:ext cx="4968875" cy="1441450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600" b="1" dirty="0">
                <a:solidFill>
                  <a:srgbClr val="000000"/>
                </a:solidFill>
              </a:rPr>
              <a:t>I have</a:t>
            </a:r>
          </a:p>
        </p:txBody>
      </p:sp>
      <p:pic>
        <p:nvPicPr>
          <p:cNvPr id="1024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9" r="15791"/>
          <a:stretch>
            <a:fillRect/>
          </a:stretch>
        </p:blipFill>
        <p:spPr bwMode="auto">
          <a:xfrm>
            <a:off x="5915025" y="1939925"/>
            <a:ext cx="3324225" cy="468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888" y="2060575"/>
            <a:ext cx="2290762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19100" y="476250"/>
            <a:ext cx="6983413" cy="1441450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rgbClr val="000000"/>
                </a:solidFill>
              </a:rPr>
              <a:t>What’s the matter with you</a:t>
            </a:r>
            <a:r>
              <a:rPr lang="vi-VN" sz="3600" b="1" dirty="0">
                <a:solidFill>
                  <a:srgbClr val="000000"/>
                </a:solidFill>
              </a:rPr>
              <a:t>?</a:t>
            </a:r>
            <a:endParaRPr lang="en-US" sz="3600" b="1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124075" y="5214938"/>
            <a:ext cx="37909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</a:rPr>
              <a:t>a stomach ache.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11188" y="4797425"/>
            <a:ext cx="5545137" cy="1441450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600" b="1" dirty="0">
                <a:solidFill>
                  <a:srgbClr val="000000"/>
                </a:solidFill>
              </a:rPr>
              <a:t>I have</a:t>
            </a:r>
          </a:p>
        </p:txBody>
      </p:sp>
      <p:pic>
        <p:nvPicPr>
          <p:cNvPr id="1126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9" r="15791"/>
          <a:stretch>
            <a:fillRect/>
          </a:stretch>
        </p:blipFill>
        <p:spPr bwMode="auto">
          <a:xfrm>
            <a:off x="5915025" y="1939925"/>
            <a:ext cx="3324225" cy="468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888" y="2060575"/>
            <a:ext cx="2290762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1278</Template>
  <TotalTime>2989</TotalTime>
  <Words>177</Words>
  <Application>Microsoft Office PowerPoint</Application>
  <PresentationFormat>On-screen Show (4:3)</PresentationFormat>
  <Paragraphs>53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Jokerman</vt:lpstr>
      <vt:lpstr>Broadway</vt:lpstr>
      <vt:lpstr>Diseño predeterminado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E5-U11-L1-JESS</dc:title>
  <dc:creator>JESSICA</dc:creator>
  <cp:lastModifiedBy>Ms Lien</cp:lastModifiedBy>
  <cp:revision>256</cp:revision>
  <dcterms:created xsi:type="dcterms:W3CDTF">2012-02-21T22:04:44Z</dcterms:created>
  <dcterms:modified xsi:type="dcterms:W3CDTF">2022-05-31T06:50:29Z</dcterms:modified>
</cp:coreProperties>
</file>