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5" r:id="rId2"/>
    <p:sldId id="273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embeddedFontLst>
    <p:embeddedFont>
      <p:font typeface=".VnAristote" panose="020B7200000000000000"/>
      <p:regular r:id="rId11"/>
    </p:embeddedFont>
    <p:embeddedFont>
      <p:font typeface="Bahnschrift SemiBold Condensed" panose="020B0502040204020203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80E"/>
    <a:srgbClr val="FEF9B7"/>
    <a:srgbClr val="00CAF4"/>
    <a:srgbClr val="6B72D5"/>
    <a:srgbClr val="0996FF"/>
    <a:srgbClr val="D5E40E"/>
    <a:srgbClr val="36F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33658" autoAdjust="0"/>
  </p:normalViewPr>
  <p:slideViewPr>
    <p:cSldViewPr snapToGrid="0">
      <p:cViewPr>
        <p:scale>
          <a:sx n="69" d="100"/>
          <a:sy n="69" d="100"/>
        </p:scale>
        <p:origin x="63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432CD-1729-4401-9D90-76BC32486740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52515-DABC-4F72-B3B8-B21077F6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7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52515-DABC-4F72-B3B8-B21077F6A0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52515-DABC-4F72-B3B8-B21077F6A0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1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0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71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3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A9364-C3A2-438D-B66B-D585EF706B4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E86221-6D52-47F2-835E-390680D2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0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673" y="-30780"/>
            <a:ext cx="12211346" cy="6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spham-0936082789"/>
          <p:cNvSpPr txBox="1"/>
          <p:nvPr/>
        </p:nvSpPr>
        <p:spPr>
          <a:xfrm>
            <a:off x="1547023" y="840140"/>
            <a:ext cx="1627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0">
                  <a:solidFill>
                    <a:srgbClr val="D5E40E"/>
                  </a:solidFill>
                </a:ln>
                <a:solidFill>
                  <a:srgbClr val="099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Unit 9</a:t>
            </a:r>
          </a:p>
        </p:txBody>
      </p:sp>
      <p:sp>
        <p:nvSpPr>
          <p:cNvPr id="5" name="Mspham-0936082789"/>
          <p:cNvSpPr txBox="1"/>
          <p:nvPr/>
        </p:nvSpPr>
        <p:spPr>
          <a:xfrm>
            <a:off x="8700847" y="5191541"/>
            <a:ext cx="2400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0">
                  <a:solidFill>
                    <a:srgbClr val="D5E40E"/>
                  </a:solidFill>
                </a:ln>
                <a:solidFill>
                  <a:srgbClr val="099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Lesson 2</a:t>
            </a:r>
          </a:p>
        </p:txBody>
      </p:sp>
      <p:sp>
        <p:nvSpPr>
          <p:cNvPr id="6" name="Mspham-0936082789"/>
          <p:cNvSpPr txBox="1"/>
          <p:nvPr/>
        </p:nvSpPr>
        <p:spPr>
          <a:xfrm>
            <a:off x="1136591" y="1347972"/>
            <a:ext cx="10417322" cy="3629923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88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180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.VnAristote" panose="020B7200000000000000" pitchFamily="34" charset="0"/>
              </a:rPr>
              <a:t>What did you see </a:t>
            </a:r>
          </a:p>
          <a:p>
            <a:pPr algn="ctr"/>
            <a:r>
              <a:rPr lang="en-US" sz="88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180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.VnAristote" panose="020B7200000000000000" pitchFamily="34" charset="0"/>
              </a:rPr>
              <a:t>at the zoo?</a:t>
            </a:r>
          </a:p>
        </p:txBody>
      </p:sp>
    </p:spTree>
    <p:extLst>
      <p:ext uri="{BB962C8B-B14F-4D97-AF65-F5344CB8AC3E}">
        <p14:creationId xmlns:p14="http://schemas.microsoft.com/office/powerpoint/2010/main" val="1788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42" y="532737"/>
            <a:ext cx="9535467" cy="5985114"/>
          </a:xfrm>
          <a:prstGeom prst="rect">
            <a:avLst/>
          </a:prstGeom>
        </p:spPr>
      </p:pic>
      <p:sp>
        <p:nvSpPr>
          <p:cNvPr id="4" name="Mspham-0936082789"/>
          <p:cNvSpPr/>
          <p:nvPr/>
        </p:nvSpPr>
        <p:spPr>
          <a:xfrm>
            <a:off x="625947" y="259948"/>
            <a:ext cx="3329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9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/>
          <p:cNvSpPr/>
          <p:nvPr/>
        </p:nvSpPr>
        <p:spPr>
          <a:xfrm>
            <a:off x="829888" y="399790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 flipH="1">
            <a:off x="3617141" y="351078"/>
            <a:ext cx="4829637" cy="1191816"/>
          </a:xfrm>
          <a:prstGeom prst="wedgeRoundRectCallout">
            <a:avLst>
              <a:gd name="adj1" fmla="val 55789"/>
              <a:gd name="adj2" fmla="val 5072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______ do when you were there?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606272" y="1674847"/>
            <a:ext cx="3428320" cy="646986"/>
          </a:xfrm>
          <a:prstGeom prst="wedgeRoundRectCallout">
            <a:avLst>
              <a:gd name="adj1" fmla="val 63002"/>
              <a:gd name="adj2" fmla="val -1924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3200"/>
              <a:t>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3350048" y="2321833"/>
            <a:ext cx="2970384" cy="159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2051" idx="0"/>
          </p:cNvCxnSpPr>
          <p:nvPr/>
        </p:nvCxnSpPr>
        <p:spPr>
          <a:xfrm>
            <a:off x="6320432" y="2321833"/>
            <a:ext cx="1600453" cy="157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spham-0936082789"/>
          <p:cNvSpPr/>
          <p:nvPr/>
        </p:nvSpPr>
        <p:spPr>
          <a:xfrm>
            <a:off x="9346570" y="4317928"/>
            <a:ext cx="2396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pandas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slowly</a:t>
            </a:r>
          </a:p>
        </p:txBody>
      </p:sp>
      <p:sp>
        <p:nvSpPr>
          <p:cNvPr id="18" name="Mspham-0936082789"/>
          <p:cNvSpPr/>
          <p:nvPr/>
        </p:nvSpPr>
        <p:spPr>
          <a:xfrm>
            <a:off x="363460" y="4396888"/>
            <a:ext cx="27975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tigers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roared loudly</a:t>
            </a:r>
          </a:p>
        </p:txBody>
      </p:sp>
      <p:sp>
        <p:nvSpPr>
          <p:cNvPr id="21" name="Mspham-0936082789"/>
          <p:cNvSpPr/>
          <p:nvPr/>
        </p:nvSpPr>
        <p:spPr>
          <a:xfrm>
            <a:off x="6261799" y="5423513"/>
            <a:ext cx="3571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pythons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moved quietly</a:t>
            </a:r>
          </a:p>
        </p:txBody>
      </p:sp>
      <p:sp>
        <p:nvSpPr>
          <p:cNvPr id="23" name="Mspham-0936082789"/>
          <p:cNvSpPr/>
          <p:nvPr/>
        </p:nvSpPr>
        <p:spPr>
          <a:xfrm>
            <a:off x="2965409" y="5641744"/>
            <a:ext cx="3565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peacocks</a:t>
            </a:r>
          </a:p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moved beautifully</a:t>
            </a:r>
          </a:p>
        </p:txBody>
      </p:sp>
      <p:cxnSp>
        <p:nvCxnSpPr>
          <p:cNvPr id="24" name="Straight Arrow Connector 23"/>
          <p:cNvCxnSpPr>
            <a:stCxn id="13" idx="2"/>
          </p:cNvCxnSpPr>
          <p:nvPr/>
        </p:nvCxnSpPr>
        <p:spPr>
          <a:xfrm flipH="1">
            <a:off x="5254906" y="2321833"/>
            <a:ext cx="1065526" cy="1723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</p:cNvCxnSpPr>
          <p:nvPr/>
        </p:nvCxnSpPr>
        <p:spPr>
          <a:xfrm>
            <a:off x="6320432" y="2321833"/>
            <a:ext cx="2830008" cy="81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184" y="1441223"/>
            <a:ext cx="676074" cy="676074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049" name="Picture 1" descr="https://s.sachmem.vn/public/images/TA5T1SHS/U9-L2-2-1-11cc626c7348229df8315bb33eabbc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8" y="2722304"/>
            <a:ext cx="2658688" cy="15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.sachmem.vn/public/images/TA5T1SHS/U9-L2-2-2-328ce344a60fc028b1eeea7bb45875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17" y="4090410"/>
            <a:ext cx="2658688" cy="15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s.sachmem.vn/public/images/TA5T1SHS/U9-L2-2-3-45113e6edde3462979dbd462018190c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41" y="3895261"/>
            <a:ext cx="2658688" cy="15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sachmem.vn/public/images/TA5T1SHS/U9-L2-2-4-0d3dd5535ec6b94795011e1cf391317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40" y="2781860"/>
            <a:ext cx="2658688" cy="15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620799" y="1542894"/>
            <a:ext cx="656165" cy="656165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256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spham-0936082789"/>
          <p:cNvSpPr/>
          <p:nvPr/>
        </p:nvSpPr>
        <p:spPr>
          <a:xfrm>
            <a:off x="941308" y="724629"/>
            <a:ext cx="5765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b="1">
                <a:solidFill>
                  <a:srgbClr val="000000"/>
                </a:solidFill>
                <a:latin typeface="Cambria" panose="02040503050406030204" pitchFamily="18" charset="0"/>
              </a:rPr>
              <a:t>Hỏi và đáp </a:t>
            </a:r>
            <a:r>
              <a:rPr lang="en-US" sz="2800" b="1">
                <a:solidFill>
                  <a:srgbClr val="000000"/>
                </a:solidFill>
                <a:latin typeface="Cambria" panose="02040503050406030204" pitchFamily="18" charset="0"/>
              </a:rPr>
              <a:t>về con vật yêu thích:</a:t>
            </a:r>
            <a:endParaRPr lang="en-US" sz="2800" b="1" u="sng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/>
          <p:cNvSpPr/>
          <p:nvPr/>
        </p:nvSpPr>
        <p:spPr>
          <a:xfrm>
            <a:off x="736016" y="244327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Grammar</a:t>
            </a:r>
          </a:p>
        </p:txBody>
      </p:sp>
      <p:sp>
        <p:nvSpPr>
          <p:cNvPr id="18" name="Rounded Rectangular Callout 17"/>
          <p:cNvSpPr/>
          <p:nvPr/>
        </p:nvSpPr>
        <p:spPr>
          <a:xfrm flipH="1">
            <a:off x="941307" y="1776913"/>
            <a:ext cx="7681831" cy="578882"/>
          </a:xfrm>
          <a:prstGeom prst="wedgeRoundRectCallout">
            <a:avLst>
              <a:gd name="adj1" fmla="val 4066"/>
              <a:gd name="adj2" fmla="val 8053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favourite animals at the zoo?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671707" y="2558792"/>
            <a:ext cx="4215828" cy="578882"/>
          </a:xfrm>
          <a:prstGeom prst="wedgeRoundRectCallout">
            <a:avLst>
              <a:gd name="adj1" fmla="val -59584"/>
              <a:gd name="adj2" fmla="val 781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They're ____________.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8869" y="260967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+ tên các con vật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377" y="2462897"/>
            <a:ext cx="664056" cy="664056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48284" y="2588623"/>
            <a:ext cx="664056" cy="664056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17" name="Mspham-0936082789"/>
          <p:cNvSpPr/>
          <p:nvPr/>
        </p:nvSpPr>
        <p:spPr>
          <a:xfrm>
            <a:off x="941307" y="3778902"/>
            <a:ext cx="5961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b="1">
                <a:solidFill>
                  <a:srgbClr val="000000"/>
                </a:solidFill>
                <a:latin typeface="Cambria" panose="02040503050406030204" pitchFamily="18" charset="0"/>
              </a:rPr>
              <a:t>Hỏi và đáp </a:t>
            </a:r>
            <a:r>
              <a:rPr lang="en-US" sz="2800" b="1">
                <a:solidFill>
                  <a:srgbClr val="000000"/>
                </a:solidFill>
                <a:latin typeface="Cambria" panose="02040503050406030204" pitchFamily="18" charset="0"/>
              </a:rPr>
              <a:t>các con vật đã làm gì?</a:t>
            </a:r>
            <a:endParaRPr lang="en-US" sz="2800" b="1" u="sng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 flipH="1">
            <a:off x="1160235" y="4426525"/>
            <a:ext cx="4782307" cy="1055608"/>
          </a:xfrm>
          <a:prstGeom prst="wedgeRoundRectCallout">
            <a:avLst>
              <a:gd name="adj1" fmla="val -39362"/>
              <a:gd name="adj2" fmla="val 612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________ do 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were there?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7136493" y="5160592"/>
            <a:ext cx="4713398" cy="578882"/>
          </a:xfrm>
          <a:prstGeom prst="wedgeRoundRectCallout">
            <a:avLst>
              <a:gd name="adj1" fmla="val -54209"/>
              <a:gd name="adj2" fmla="val 4958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_________________.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45261" y="5203328"/>
            <a:ext cx="343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+ hoạt động chúng đã làm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641" y="5599402"/>
            <a:ext cx="576594" cy="576594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68674" y="5739474"/>
            <a:ext cx="576594" cy="576594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407365" y="1284668"/>
            <a:ext cx="534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(Con vật mà bạn yêu thích ở sở thú là gì?)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9940" y="3117272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(Chúng là ____________)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5351" y="5606536"/>
            <a:ext cx="334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(Các con _____ đã làm gì </a:t>
            </a:r>
          </a:p>
          <a:p>
            <a:r>
              <a:rPr lang="en-US" sz="2400">
                <a:solidFill>
                  <a:srgbClr val="FF0066"/>
                </a:solidFill>
              </a:rPr>
              <a:t>khi bạn ở đó.)</a:t>
            </a:r>
          </a:p>
        </p:txBody>
      </p:sp>
    </p:spTree>
    <p:extLst>
      <p:ext uri="{BB962C8B-B14F-4D97-AF65-F5344CB8AC3E}">
        <p14:creationId xmlns:p14="http://schemas.microsoft.com/office/powerpoint/2010/main" val="4933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8" grpId="0" animBg="1"/>
      <p:bldP spid="19" grpId="0" animBg="1"/>
      <p:bldP spid="2" grpId="0"/>
      <p:bldP spid="17" grpId="0"/>
      <p:bldP spid="25" grpId="0" animBg="1"/>
      <p:bldP spid="26" grpId="0" animBg="1"/>
      <p:bldP spid="27" grpId="0"/>
      <p:bldP spid="1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spham-0936082789"/>
          <p:cNvSpPr/>
          <p:nvPr/>
        </p:nvSpPr>
        <p:spPr>
          <a:xfrm>
            <a:off x="826935" y="355360"/>
            <a:ext cx="1568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3. Let’s talk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51681" y="1467243"/>
            <a:ext cx="4847568" cy="1273547"/>
            <a:chOff x="457200" y="1432519"/>
            <a:chExt cx="4847568" cy="1273547"/>
          </a:xfrm>
        </p:grpSpPr>
        <p:sp>
          <p:nvSpPr>
            <p:cNvPr id="25" name="Rounded Rectangle 24"/>
            <p:cNvSpPr/>
            <p:nvPr/>
          </p:nvSpPr>
          <p:spPr>
            <a:xfrm>
              <a:off x="457200" y="1432519"/>
              <a:ext cx="4439515" cy="972845"/>
            </a:xfrm>
            <a:prstGeom prst="roundRect">
              <a:avLst/>
            </a:prstGeom>
            <a:ln w="19050">
              <a:solidFill>
                <a:srgbClr val="F99D1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are your favourite animals at the zoo?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10038" t="8130"/>
            <a:stretch/>
          </p:blipFill>
          <p:spPr>
            <a:xfrm>
              <a:off x="4805679" y="2286000"/>
              <a:ext cx="499089" cy="42006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299527" y="1518521"/>
            <a:ext cx="3700937" cy="1267716"/>
            <a:chOff x="6526107" y="1270065"/>
            <a:chExt cx="3700937" cy="1267716"/>
          </a:xfrm>
        </p:grpSpPr>
        <p:sp>
          <p:nvSpPr>
            <p:cNvPr id="28" name="Rounded Rectangle 27"/>
            <p:cNvSpPr/>
            <p:nvPr/>
          </p:nvSpPr>
          <p:spPr>
            <a:xfrm>
              <a:off x="6854935" y="1270065"/>
              <a:ext cx="3372109" cy="894493"/>
            </a:xfrm>
            <a:prstGeom prst="roundRect">
              <a:avLst/>
            </a:prstGeom>
            <a:ln w="19050">
              <a:solidFill>
                <a:srgbClr val="F99D1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They're ________.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10038" t="8130"/>
            <a:stretch/>
          </p:blipFill>
          <p:spPr>
            <a:xfrm rot="20575457" flipH="1">
              <a:off x="6526107" y="2117715"/>
              <a:ext cx="499089" cy="42006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377522" y="3665226"/>
            <a:ext cx="4372182" cy="1088167"/>
            <a:chOff x="390591" y="2723312"/>
            <a:chExt cx="4372182" cy="1088167"/>
          </a:xfrm>
        </p:grpSpPr>
        <p:sp>
          <p:nvSpPr>
            <p:cNvPr id="18" name="Rounded Rectangle 17"/>
            <p:cNvSpPr/>
            <p:nvPr/>
          </p:nvSpPr>
          <p:spPr>
            <a:xfrm>
              <a:off x="390591" y="2838634"/>
              <a:ext cx="4075946" cy="972845"/>
            </a:xfrm>
            <a:prstGeom prst="roundRect">
              <a:avLst/>
            </a:prstGeom>
            <a:ln w="19050">
              <a:solidFill>
                <a:srgbClr val="F99D1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did the ________ do when you were there?</a:t>
              </a:r>
            </a:p>
          </p:txBody>
        </p:sp>
        <p:pic>
          <p:nvPicPr>
            <p:cNvPr id="19" name="Picture 16" descr="https://s.sachmem.vn/public/temp/bubble-chat-bottom-lef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0097" flipV="1">
              <a:off x="4484771" y="2637851"/>
              <a:ext cx="192541" cy="36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7179723" y="3690407"/>
            <a:ext cx="4186617" cy="1442650"/>
            <a:chOff x="7143909" y="2328011"/>
            <a:chExt cx="2871853" cy="1442650"/>
          </a:xfrm>
        </p:grpSpPr>
        <p:sp>
          <p:nvSpPr>
            <p:cNvPr id="34" name="Rounded Rectangle 33"/>
            <p:cNvSpPr/>
            <p:nvPr/>
          </p:nvSpPr>
          <p:spPr>
            <a:xfrm>
              <a:off x="7628046" y="2799420"/>
              <a:ext cx="2387716" cy="971241"/>
            </a:xfrm>
            <a:prstGeom prst="roundRect">
              <a:avLst/>
            </a:prstGeom>
            <a:ln w="19050">
              <a:solidFill>
                <a:srgbClr val="F99D1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 ______.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/>
            <a:srcRect r="13957"/>
            <a:stretch/>
          </p:blipFill>
          <p:spPr>
            <a:xfrm rot="2211766" flipV="1">
              <a:off x="7143909" y="2328011"/>
              <a:ext cx="566529" cy="6584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62358" y="2838172"/>
            <a:ext cx="898485" cy="898485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152" y="2718806"/>
            <a:ext cx="898485" cy="898485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317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/>
          <p:cNvSpPr/>
          <p:nvPr/>
        </p:nvSpPr>
        <p:spPr>
          <a:xfrm>
            <a:off x="607206" y="320980"/>
            <a:ext cx="3328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4. Listen and circle a or b.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06" y="1099596"/>
            <a:ext cx="11189650" cy="4653021"/>
          </a:xfrm>
          <a:prstGeom prst="rect">
            <a:avLst/>
          </a:prstGeom>
        </p:spPr>
      </p:pic>
      <p:sp>
        <p:nvSpPr>
          <p:cNvPr id="2" name="Mspham-0936082789"/>
          <p:cNvSpPr/>
          <p:nvPr/>
        </p:nvSpPr>
        <p:spPr>
          <a:xfrm>
            <a:off x="1851949" y="1747777"/>
            <a:ext cx="567160" cy="590309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1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spham-0936082789"/>
          <p:cNvSpPr/>
          <p:nvPr/>
        </p:nvSpPr>
        <p:spPr>
          <a:xfrm>
            <a:off x="1851949" y="3750197"/>
            <a:ext cx="567160" cy="590309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1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spham-0936082789"/>
          <p:cNvSpPr/>
          <p:nvPr/>
        </p:nvSpPr>
        <p:spPr>
          <a:xfrm>
            <a:off x="7014258" y="5092858"/>
            <a:ext cx="567160" cy="590309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1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49" y="634048"/>
            <a:ext cx="11021332" cy="5568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5949" y="233938"/>
            <a:ext cx="4432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5. Write about your visit to the zoo.</a:t>
            </a:r>
          </a:p>
        </p:txBody>
      </p:sp>
    </p:spTree>
    <p:extLst>
      <p:ext uri="{BB962C8B-B14F-4D97-AF65-F5344CB8AC3E}">
        <p14:creationId xmlns:p14="http://schemas.microsoft.com/office/powerpoint/2010/main" val="376630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spham-0936082789"/>
          <p:cNvSpPr/>
          <p:nvPr/>
        </p:nvSpPr>
        <p:spPr>
          <a:xfrm>
            <a:off x="624821" y="249958"/>
            <a:ext cx="1640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6. Let’s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98" y="650068"/>
            <a:ext cx="11088172" cy="56790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91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186</Words>
  <Application>Microsoft Office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Bahnschrift SemiBold Condensed</vt:lpstr>
      <vt:lpstr>Calibri Light</vt:lpstr>
      <vt:lpstr>.VnAristote</vt:lpstr>
      <vt:lpstr>Cambria</vt:lpstr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Quỳnh Nguyễn</cp:lastModifiedBy>
  <cp:revision>61</cp:revision>
  <dcterms:created xsi:type="dcterms:W3CDTF">2021-05-24T07:54:15Z</dcterms:created>
  <dcterms:modified xsi:type="dcterms:W3CDTF">2023-12-21T08:23:54Z</dcterms:modified>
</cp:coreProperties>
</file>