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78" r:id="rId2"/>
    <p:sldId id="263" r:id="rId3"/>
    <p:sldId id="264" r:id="rId4"/>
    <p:sldId id="277" r:id="rId5"/>
    <p:sldId id="265" r:id="rId6"/>
    <p:sldId id="266" r:id="rId7"/>
    <p:sldId id="267" r:id="rId8"/>
    <p:sldId id="268" r:id="rId9"/>
  </p:sldIdLst>
  <p:sldSz cx="12192000" cy="6858000"/>
  <p:notesSz cx="6858000" cy="9144000"/>
  <p:embeddedFontLst>
    <p:embeddedFont>
      <p:font typeface=".VnRevue" panose="020B0604020202020204"/>
      <p:regular r:id="rId11"/>
    </p:embeddedFont>
    <p:embeddedFont>
      <p:font typeface="Arial Black" panose="020B0A04020102020204" pitchFamily="34" charset="0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1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C0EE4-BA39-45FC-922B-E9E274440DBB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11DFB-5CD3-4F91-B455-91B86FB33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62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616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519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41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0267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7243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0712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001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575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84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328242" y="0"/>
            <a:ext cx="12571042" cy="705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1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9040" y="1167196"/>
            <a:ext cx="2947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C00000"/>
                </a:solidFill>
                <a:latin typeface="Arial Black" panose="020B0A04020102020204" pitchFamily="34" charset="0"/>
              </a:rPr>
              <a:t>Unit 5</a:t>
            </a:r>
          </a:p>
        </p:txBody>
      </p:sp>
      <p:sp>
        <p:nvSpPr>
          <p:cNvPr id="3" name="Rectangle 2"/>
          <p:cNvSpPr/>
          <p:nvPr/>
        </p:nvSpPr>
        <p:spPr>
          <a:xfrm>
            <a:off x="1914463" y="2063551"/>
            <a:ext cx="916981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8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Revue" panose="020B7200000000000000" pitchFamily="34" charset="0"/>
              </a:rPr>
              <a:t>What will you do</a:t>
            </a:r>
            <a:br>
              <a:rPr lang="en-US" sz="8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Revue" panose="020B7200000000000000" pitchFamily="34" charset="0"/>
              </a:rPr>
            </a:br>
            <a:r>
              <a:rPr lang="en-US" sz="8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Revue" panose="020B7200000000000000" pitchFamily="34" charset="0"/>
              </a:rPr>
              <a:t>this weekend?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.VnRevu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96597" y="5009765"/>
            <a:ext cx="2191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94258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818" y="889673"/>
            <a:ext cx="8710415" cy="56545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73113" y="479106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Look, listen and repeat</a:t>
            </a:r>
          </a:p>
        </p:txBody>
      </p:sp>
    </p:spTree>
    <p:extLst>
      <p:ext uri="{BB962C8B-B14F-4D97-AF65-F5344CB8AC3E}">
        <p14:creationId xmlns:p14="http://schemas.microsoft.com/office/powerpoint/2010/main" val="2295755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3113" y="458786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 Point and say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671" y="1057256"/>
            <a:ext cx="703580" cy="703580"/>
          </a:xfrm>
          <a:prstGeom prst="ellipse">
            <a:avLst/>
          </a:prstGeom>
          <a:ln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579927" y="1492331"/>
            <a:ext cx="703580" cy="703580"/>
          </a:xfrm>
          <a:prstGeom prst="ellipse">
            <a:avLst/>
          </a:prstGeom>
          <a:ln>
            <a:solidFill>
              <a:srgbClr val="C00000"/>
            </a:solidFill>
          </a:ln>
        </p:spPr>
      </p:pic>
      <p:sp>
        <p:nvSpPr>
          <p:cNvPr id="16" name="Rounded Rectangular Callout 15"/>
          <p:cNvSpPr/>
          <p:nvPr/>
        </p:nvSpPr>
        <p:spPr>
          <a:xfrm flipH="1">
            <a:off x="3273989" y="733763"/>
            <a:ext cx="6761787" cy="646986"/>
          </a:xfrm>
          <a:prstGeom prst="wedgeRoundRectCallout">
            <a:avLst>
              <a:gd name="adj1" fmla="val 54336"/>
              <a:gd name="adj2" fmla="val -11899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will you do at Ha Long Bay?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4122567" y="1492331"/>
            <a:ext cx="5064629" cy="646986"/>
          </a:xfrm>
          <a:prstGeom prst="wedgeRoundRectCallout">
            <a:avLst>
              <a:gd name="adj1" fmla="val 54913"/>
              <a:gd name="adj2" fmla="val 21275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think I'll 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193" name="Picture 1" descr="https://s.sachmem.vn/public/images/TA5T1SHS/U5-L2-2-1-56ddd5ca303c2c4302d4f8ec779df8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2748456"/>
            <a:ext cx="1792253" cy="122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s.sachmem.vn/public/images/TA5T1SHS/U5-L2-2-2-2e3a302c722678e5efbdc581e29751a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937" y="4064610"/>
            <a:ext cx="1792253" cy="122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https://s.sachmem.vn/public/images/TA5T1SHS/U5-L2-2-3-63ebd7fea96c477d04b4b22338389ab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433" y="4177792"/>
            <a:ext cx="1792253" cy="122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.sachmem.vn/public/images/TA5T1SHS/U5-L2-2-4-6d6e411beee7905e44c172f421a0e9c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507" y="3169920"/>
            <a:ext cx="1792253" cy="122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378761" y="397680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 </a:t>
            </a:r>
          </a:p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caves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35210" y="5292959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a boat trip </a:t>
            </a:r>
          </a:p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around the islands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717239" y="535790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sandcastles </a:t>
            </a:r>
          </a:p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beach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579927" y="4238415"/>
            <a:ext cx="17922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swim </a:t>
            </a:r>
          </a:p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sea</a:t>
            </a:r>
          </a:p>
        </p:txBody>
      </p:sp>
      <p:cxnSp>
        <p:nvCxnSpPr>
          <p:cNvPr id="8" name="Straight Arrow Connector 7"/>
          <p:cNvCxnSpPr>
            <a:stCxn id="17" idx="2"/>
            <a:endCxn id="8193" idx="3"/>
          </p:cNvCxnSpPr>
          <p:nvPr/>
        </p:nvCxnSpPr>
        <p:spPr>
          <a:xfrm flipH="1">
            <a:off x="2565366" y="2139317"/>
            <a:ext cx="4089516" cy="1223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7" idx="2"/>
            <a:endCxn id="8194" idx="0"/>
          </p:cNvCxnSpPr>
          <p:nvPr/>
        </p:nvCxnSpPr>
        <p:spPr>
          <a:xfrm flipH="1">
            <a:off x="4330064" y="2139317"/>
            <a:ext cx="2324818" cy="1925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7" idx="2"/>
            <a:endCxn id="8195" idx="0"/>
          </p:cNvCxnSpPr>
          <p:nvPr/>
        </p:nvCxnSpPr>
        <p:spPr>
          <a:xfrm>
            <a:off x="6654882" y="2139317"/>
            <a:ext cx="1178678" cy="2038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7" idx="2"/>
            <a:endCxn id="8196" idx="1"/>
          </p:cNvCxnSpPr>
          <p:nvPr/>
        </p:nvCxnSpPr>
        <p:spPr>
          <a:xfrm>
            <a:off x="6654882" y="2139317"/>
            <a:ext cx="2866625" cy="1644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7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6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3113" y="458786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 Point and say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671" y="1057256"/>
            <a:ext cx="703580" cy="703580"/>
          </a:xfrm>
          <a:prstGeom prst="ellipse">
            <a:avLst/>
          </a:prstGeom>
          <a:ln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579927" y="1492331"/>
            <a:ext cx="703580" cy="703580"/>
          </a:xfrm>
          <a:prstGeom prst="ellipse">
            <a:avLst/>
          </a:prstGeom>
          <a:ln>
            <a:solidFill>
              <a:srgbClr val="C00000"/>
            </a:solidFill>
          </a:ln>
        </p:spPr>
      </p:pic>
      <p:sp>
        <p:nvSpPr>
          <p:cNvPr id="16" name="Rounded Rectangular Callout 15"/>
          <p:cNvSpPr/>
          <p:nvPr/>
        </p:nvSpPr>
        <p:spPr>
          <a:xfrm flipH="1">
            <a:off x="3273989" y="733763"/>
            <a:ext cx="6761787" cy="646986"/>
          </a:xfrm>
          <a:prstGeom prst="wedgeRoundRectCallout">
            <a:avLst>
              <a:gd name="adj1" fmla="val 54336"/>
              <a:gd name="adj2" fmla="val -11899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will you do at Ha Long Bay?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3273989" y="1524789"/>
            <a:ext cx="6054313" cy="646986"/>
          </a:xfrm>
          <a:prstGeom prst="wedgeRoundRectCallout">
            <a:avLst>
              <a:gd name="adj1" fmla="val 54913"/>
              <a:gd name="adj2" fmla="val 21275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don’t know. I may 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193" name="Picture 1" descr="https://s.sachmem.vn/public/images/TA5T1SHS/U5-L2-2-1-56ddd5ca303c2c4302d4f8ec779df8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2748456"/>
            <a:ext cx="1792253" cy="122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s.sachmem.vn/public/images/TA5T1SHS/U5-L2-2-2-2e3a302c722678e5efbdc581e29751a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937" y="4064610"/>
            <a:ext cx="1792253" cy="122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https://s.sachmem.vn/public/images/TA5T1SHS/U5-L2-2-3-63ebd7fea96c477d04b4b22338389ab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433" y="4177792"/>
            <a:ext cx="1792253" cy="122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.sachmem.vn/public/images/TA5T1SHS/U5-L2-2-4-6d6e411beee7905e44c172f421a0e9c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507" y="3169920"/>
            <a:ext cx="1792253" cy="122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378761" y="397680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 </a:t>
            </a:r>
          </a:p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caves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35210" y="5292959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a boat trip </a:t>
            </a:r>
          </a:p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around the islands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717239" y="535790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sandcastles </a:t>
            </a:r>
          </a:p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beach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579927" y="4238415"/>
            <a:ext cx="17922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swim </a:t>
            </a:r>
          </a:p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sea</a:t>
            </a:r>
          </a:p>
        </p:txBody>
      </p:sp>
      <p:cxnSp>
        <p:nvCxnSpPr>
          <p:cNvPr id="8" name="Straight Arrow Connector 7"/>
          <p:cNvCxnSpPr>
            <a:stCxn id="17" idx="2"/>
            <a:endCxn id="8193" idx="3"/>
          </p:cNvCxnSpPr>
          <p:nvPr/>
        </p:nvCxnSpPr>
        <p:spPr>
          <a:xfrm flipH="1">
            <a:off x="2565366" y="2171775"/>
            <a:ext cx="3735780" cy="1190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7" idx="2"/>
            <a:endCxn id="8194" idx="0"/>
          </p:cNvCxnSpPr>
          <p:nvPr/>
        </p:nvCxnSpPr>
        <p:spPr>
          <a:xfrm flipH="1">
            <a:off x="4330064" y="2171775"/>
            <a:ext cx="1971082" cy="18928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7" idx="2"/>
            <a:endCxn id="8195" idx="0"/>
          </p:cNvCxnSpPr>
          <p:nvPr/>
        </p:nvCxnSpPr>
        <p:spPr>
          <a:xfrm>
            <a:off x="6301146" y="2171775"/>
            <a:ext cx="1532414" cy="2006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7" idx="2"/>
            <a:endCxn id="8196" idx="1"/>
          </p:cNvCxnSpPr>
          <p:nvPr/>
        </p:nvCxnSpPr>
        <p:spPr>
          <a:xfrm>
            <a:off x="6301146" y="2171775"/>
            <a:ext cx="3220361" cy="1612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45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3113" y="479106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0" lang="en-US" sz="22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US" sz="2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Let’s talk.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1074610" y="1655475"/>
            <a:ext cx="3405627" cy="1055608"/>
          </a:xfrm>
          <a:prstGeom prst="wedgeRoundRectCallout">
            <a:avLst>
              <a:gd name="adj1" fmla="val 61902"/>
              <a:gd name="adj2" fmla="val 75086"/>
              <a:gd name="adj3" fmla="val 16667"/>
            </a:avLst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will you be next week?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6691056" y="1633580"/>
            <a:ext cx="4658856" cy="578882"/>
          </a:xfrm>
          <a:prstGeom prst="wedgeRoundRectCallout">
            <a:avLst>
              <a:gd name="adj1" fmla="val -41938"/>
              <a:gd name="adj2" fmla="val 119613"/>
              <a:gd name="adj3" fmla="val 16667"/>
            </a:avLst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think I'll ____________.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773113" y="4220796"/>
            <a:ext cx="3626797" cy="578882"/>
          </a:xfrm>
          <a:prstGeom prst="wedgeRoundRectCallout">
            <a:avLst>
              <a:gd name="adj1" fmla="val 62249"/>
              <a:gd name="adj2" fmla="val -50750"/>
              <a:gd name="adj3" fmla="val 16667"/>
            </a:avLst>
          </a:prstGeom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will you do?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7722753" y="3931355"/>
            <a:ext cx="3627159" cy="1055608"/>
          </a:xfrm>
          <a:prstGeom prst="wedgeRoundRectCallout">
            <a:avLst>
              <a:gd name="adj1" fmla="val -67484"/>
              <a:gd name="adj2" fmla="val -52528"/>
              <a:gd name="adj3" fmla="val 16667"/>
            </a:avLst>
          </a:prstGeom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don't know. I may _____________.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309" y="2959135"/>
            <a:ext cx="1261661" cy="1261661"/>
          </a:xfrm>
          <a:prstGeom prst="ellipse">
            <a:avLst/>
          </a:prstGeom>
          <a:ln>
            <a:solidFill>
              <a:srgbClr val="C00000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060226" y="2669694"/>
            <a:ext cx="1261661" cy="1261661"/>
          </a:xfrm>
          <a:prstGeom prst="ellipse">
            <a:avLst/>
          </a:prstGeom>
          <a:ln>
            <a:solidFill>
              <a:srgbClr val="C00000"/>
            </a:solidFill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105150" y="38560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09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205" y="1271014"/>
            <a:ext cx="11105515" cy="41456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73113" y="479106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Listen and number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60000" y="470774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92960" y="470297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1520" y="470297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70080" y="470297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" name="Star: 32 Points 11">
            <a:extLst>
              <a:ext uri="{FF2B5EF4-FFF2-40B4-BE49-F238E27FC236}">
                <a16:creationId xmlns:a16="http://schemas.microsoft.com/office/drawing/2014/main" id="{9C394560-14D4-4758-8F38-7F922BF614CE}"/>
              </a:ext>
            </a:extLst>
          </p:cNvPr>
          <p:cNvSpPr/>
          <p:nvPr/>
        </p:nvSpPr>
        <p:spPr>
          <a:xfrm>
            <a:off x="7470080" y="5720314"/>
            <a:ext cx="551543" cy="548640"/>
          </a:xfrm>
          <a:prstGeom prst="star32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3" name="Star: 32 Points 12">
            <a:extLst>
              <a:ext uri="{FF2B5EF4-FFF2-40B4-BE49-F238E27FC236}">
                <a16:creationId xmlns:a16="http://schemas.microsoft.com/office/drawing/2014/main" id="{54C3FD94-AE20-464C-BDEA-CE160FA6469A}"/>
              </a:ext>
            </a:extLst>
          </p:cNvPr>
          <p:cNvSpPr/>
          <p:nvPr/>
        </p:nvSpPr>
        <p:spPr>
          <a:xfrm>
            <a:off x="6742111" y="5720314"/>
            <a:ext cx="551543" cy="548640"/>
          </a:xfrm>
          <a:prstGeom prst="star32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4" name="Star: 32 Points 13">
            <a:extLst>
              <a:ext uri="{FF2B5EF4-FFF2-40B4-BE49-F238E27FC236}">
                <a16:creationId xmlns:a16="http://schemas.microsoft.com/office/drawing/2014/main" id="{5CD52E84-8074-409D-A2DD-8574AC586B1A}"/>
              </a:ext>
            </a:extLst>
          </p:cNvPr>
          <p:cNvSpPr/>
          <p:nvPr/>
        </p:nvSpPr>
        <p:spPr>
          <a:xfrm>
            <a:off x="6014142" y="5720314"/>
            <a:ext cx="551543" cy="548640"/>
          </a:xfrm>
          <a:prstGeom prst="star32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5" name="Star: 32 Points 14">
            <a:extLst>
              <a:ext uri="{FF2B5EF4-FFF2-40B4-BE49-F238E27FC236}">
                <a16:creationId xmlns:a16="http://schemas.microsoft.com/office/drawing/2014/main" id="{B4D06C28-B8E0-4E36-B0B9-DCA9A5F2B96D}"/>
              </a:ext>
            </a:extLst>
          </p:cNvPr>
          <p:cNvSpPr/>
          <p:nvPr/>
        </p:nvSpPr>
        <p:spPr>
          <a:xfrm>
            <a:off x="5286173" y="5720314"/>
            <a:ext cx="551543" cy="548640"/>
          </a:xfrm>
          <a:prstGeom prst="star32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3087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ếng Anh 5 Tập 1 - Unit 5 Where will you be this weekend- - Lesson 2 - 4 Listen and number (mp3cut.net) (4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ếng Anh 5 Tập 1 - Unit 5 Where will you be this weekend- - Lesson 2 - 4 Listen and number (mp3cut.net) 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ếng Anh 5 Tập 1 - Unit 5 Where will you be this weekend- - Lesson 2 - 4 Listen and number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Anh 5 Tập 1 - Unit 5 Where will you be this weekend- - Lesson 2 - 4 Listen and number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20" grpId="0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3113" y="479106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0" lang="en-US" sz="22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en-US" sz="2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Write about your daily routines.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03045" y="1528356"/>
            <a:ext cx="85248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will you be tomorrow?</a:t>
            </a:r>
          </a:p>
          <a:p>
            <a:pPr algn="just">
              <a:lnSpc>
                <a:spcPct val="150000"/>
              </a:lnSpc>
            </a:pPr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____________________________________. </a:t>
            </a:r>
          </a:p>
          <a:p>
            <a:pPr algn="just">
              <a:lnSpc>
                <a:spcPct val="150000"/>
              </a:lnSpc>
            </a:pPr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What will you do? </a:t>
            </a:r>
          </a:p>
          <a:p>
            <a:pPr algn="just">
              <a:lnSpc>
                <a:spcPct val="150000"/>
              </a:lnSpc>
            </a:pPr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____________________________________. </a:t>
            </a:r>
          </a:p>
          <a:p>
            <a:pPr algn="just">
              <a:lnSpc>
                <a:spcPct val="150000"/>
              </a:lnSpc>
            </a:pPr>
            <a:endParaRPr lang="en-US" sz="3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665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3113" y="479106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2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6. Let’s play.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982" y="909993"/>
            <a:ext cx="8008023" cy="514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94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168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 Black</vt:lpstr>
      <vt:lpstr>Arial</vt:lpstr>
      <vt:lpstr>Calibri</vt:lpstr>
      <vt:lpstr>.VnRevue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Quỳnh Nguyễn</cp:lastModifiedBy>
  <cp:revision>50</cp:revision>
  <dcterms:created xsi:type="dcterms:W3CDTF">2021-05-10T00:00:18Z</dcterms:created>
  <dcterms:modified xsi:type="dcterms:W3CDTF">2023-10-22T17:24:39Z</dcterms:modified>
</cp:coreProperties>
</file>