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9"/>
  </p:notesMasterIdLst>
  <p:sldIdLst>
    <p:sldId id="276" r:id="rId2"/>
    <p:sldId id="256" r:id="rId3"/>
    <p:sldId id="257" r:id="rId4"/>
    <p:sldId id="258" r:id="rId5"/>
    <p:sldId id="259" r:id="rId6"/>
    <p:sldId id="260" r:id="rId7"/>
    <p:sldId id="261" r:id="rId8"/>
  </p:sldIdLst>
  <p:sldSz cx="12192000" cy="6858000"/>
  <p:notesSz cx="6858000" cy="9144000"/>
  <p:embeddedFontLst>
    <p:embeddedFont>
      <p:font typeface=".VnRevue" panose="020B0604020202020204"/>
      <p:regular r:id="rId10"/>
    </p:embeddedFont>
    <p:embeddedFont>
      <p:font typeface="Arial Black" panose="020B0A04020102020204" pitchFamily="34" charset="0"/>
      <p:bold r:id="rId11"/>
    </p:embeddedFont>
    <p:embeddedFont>
      <p:font typeface="Calibri" panose="020F0502020204030204" pitchFamily="34" charset="0"/>
      <p:regular r:id="rId12"/>
      <p:bold r:id="rId13"/>
      <p:italic r:id="rId14"/>
      <p:boldItalic r:id="rId1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CF1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145" autoAdjust="0"/>
    <p:restoredTop sz="94660"/>
  </p:normalViewPr>
  <p:slideViewPr>
    <p:cSldViewPr snapToGrid="0">
      <p:cViewPr varScale="1">
        <p:scale>
          <a:sx n="69" d="100"/>
          <a:sy n="69" d="100"/>
        </p:scale>
        <p:origin x="690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10" Type="http://schemas.openxmlformats.org/officeDocument/2006/relationships/font" Target="fonts/font1.fntdata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5C0EE4-BA39-45FC-922B-E9E274440DBB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911DFB-5CD3-4F91-B455-91B86FB33F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7626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36163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51976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66285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50342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51636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19502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75216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13268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6411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-328242" y="0"/>
            <a:ext cx="12571042" cy="7059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415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209040" y="1167196"/>
            <a:ext cx="29470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C00000"/>
                </a:solidFill>
                <a:latin typeface="Arial Black" panose="020B0A04020102020204" pitchFamily="34" charset="0"/>
              </a:rPr>
              <a:t>Unit 5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914463" y="2063551"/>
            <a:ext cx="9169813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8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Revue" panose="020B7200000000000000" pitchFamily="34" charset="0"/>
              </a:rPr>
              <a:t>What will you do</a:t>
            </a:r>
            <a:br>
              <a:rPr lang="en-US" sz="8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Revue" panose="020B7200000000000000" pitchFamily="34" charset="0"/>
              </a:rPr>
            </a:br>
            <a:r>
              <a:rPr lang="en-US" sz="8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Revue" panose="020B7200000000000000" pitchFamily="34" charset="0"/>
              </a:rPr>
              <a:t>this weekend?</a:t>
            </a:r>
            <a:endParaRPr lang="en-US" sz="8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.VnRevue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596597" y="5009765"/>
            <a:ext cx="21916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</a:rPr>
              <a:t>Lesson 1</a:t>
            </a:r>
          </a:p>
        </p:txBody>
      </p:sp>
    </p:spTree>
    <p:extLst>
      <p:ext uri="{BB962C8B-B14F-4D97-AF65-F5344CB8AC3E}">
        <p14:creationId xmlns:p14="http://schemas.microsoft.com/office/powerpoint/2010/main" val="3926630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build="p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247544" y="909993"/>
            <a:ext cx="7520298" cy="5637806"/>
            <a:chOff x="1884001" y="980397"/>
            <a:chExt cx="8939035" cy="7056732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84001" y="980397"/>
              <a:ext cx="8939035" cy="4061812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84001" y="5042209"/>
              <a:ext cx="8817104" cy="2994920"/>
            </a:xfrm>
            <a:prstGeom prst="rect">
              <a:avLst/>
            </a:prstGeom>
          </p:spPr>
        </p:pic>
      </p:grpSp>
      <p:sp>
        <p:nvSpPr>
          <p:cNvPr id="4" name="Rectangle 3"/>
          <p:cNvSpPr/>
          <p:nvPr/>
        </p:nvSpPr>
        <p:spPr>
          <a:xfrm>
            <a:off x="773113" y="479106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2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Look, listen and repeat</a:t>
            </a:r>
          </a:p>
        </p:txBody>
      </p:sp>
    </p:spTree>
    <p:extLst>
      <p:ext uri="{BB962C8B-B14F-4D97-AF65-F5344CB8AC3E}">
        <p14:creationId xmlns:p14="http://schemas.microsoft.com/office/powerpoint/2010/main" val="23440642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73113" y="479106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2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 Point and say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668631" y="2727014"/>
            <a:ext cx="10754966" cy="2881268"/>
            <a:chOff x="-6179699" y="922420"/>
            <a:chExt cx="19483684" cy="5219700"/>
          </a:xfrm>
        </p:grpSpPr>
        <p:pic>
          <p:nvPicPr>
            <p:cNvPr id="1025" name="Picture 1" descr="https://s.sachmem.vn/public/images/TA5T1SHS/U5-L1-2-1-29a2c0f2a1ceeaefe58040545a40ac8c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6179699" y="1337276"/>
              <a:ext cx="3810000" cy="26098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" name="Picture 2" descr="https://s.sachmem.vn/public/images/TA5T1SHS/U5-L1-2-2-19944e7af3553ca9ce9cb7be87e040fb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116258" y="3532270"/>
              <a:ext cx="3810001" cy="26098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3" descr="https://s.sachmem.vn/public/images/TA5T1SHS/U5-L1-2-3-718a611d6aae7f8cf062c3b5c13e4cb5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30544" y="3532270"/>
              <a:ext cx="3810001" cy="26098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4" descr="https://s.sachmem.vn/public/images/TA5T1SHS/U5-L1-2-4-1a69718bfa7b87da0c081712b1b84938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93984" y="922420"/>
              <a:ext cx="3810001" cy="26098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9" name="Rounded Rectangular Callout 18"/>
          <p:cNvSpPr/>
          <p:nvPr/>
        </p:nvSpPr>
        <p:spPr>
          <a:xfrm flipH="1">
            <a:off x="3578789" y="662643"/>
            <a:ext cx="6580648" cy="646986"/>
          </a:xfrm>
          <a:prstGeom prst="wedgeRoundRectCallout">
            <a:avLst>
              <a:gd name="adj1" fmla="val 54336"/>
              <a:gd name="adj2" fmla="val -11899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will you be this weekend?</a:t>
            </a:r>
          </a:p>
        </p:txBody>
      </p:sp>
      <p:sp>
        <p:nvSpPr>
          <p:cNvPr id="20" name="Rounded Rectangular Callout 19"/>
          <p:cNvSpPr/>
          <p:nvPr/>
        </p:nvSpPr>
        <p:spPr>
          <a:xfrm>
            <a:off x="3791960" y="1397081"/>
            <a:ext cx="5661858" cy="646986"/>
          </a:xfrm>
          <a:prstGeom prst="wedgeRoundRectCallout">
            <a:avLst>
              <a:gd name="adj1" fmla="val 54913"/>
              <a:gd name="adj2" fmla="val 21275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think I'll be ____________.</a:t>
            </a:r>
          </a:p>
        </p:txBody>
      </p:sp>
      <p:sp>
        <p:nvSpPr>
          <p:cNvPr id="21" name="Rectangle 20"/>
          <p:cNvSpPr/>
          <p:nvPr/>
        </p:nvSpPr>
        <p:spPr>
          <a:xfrm>
            <a:off x="755822" y="4426300"/>
            <a:ext cx="1928733" cy="9848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</a:t>
            </a:r>
          </a:p>
          <a:p>
            <a:pPr algn="ctr">
              <a:spcAft>
                <a:spcPts val="1200"/>
              </a:spcAft>
            </a:pP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countryside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35567" y="937922"/>
            <a:ext cx="681050" cy="681050"/>
          </a:xfrm>
          <a:prstGeom prst="ellipse">
            <a:avLst/>
          </a:prstGeom>
          <a:ln>
            <a:solidFill>
              <a:srgbClr val="C00000"/>
            </a:solidFill>
          </a:ln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9829162" y="1428572"/>
            <a:ext cx="660549" cy="660549"/>
          </a:xfrm>
          <a:prstGeom prst="ellipse">
            <a:avLst/>
          </a:prstGeom>
          <a:ln>
            <a:solidFill>
              <a:srgbClr val="C00000"/>
            </a:solidFill>
          </a:ln>
        </p:spPr>
      </p:pic>
      <p:sp>
        <p:nvSpPr>
          <p:cNvPr id="27" name="Rectangle 26"/>
          <p:cNvSpPr/>
          <p:nvPr/>
        </p:nvSpPr>
        <p:spPr>
          <a:xfrm>
            <a:off x="3474692" y="5736940"/>
            <a:ext cx="20810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the beach</a:t>
            </a:r>
          </a:p>
        </p:txBody>
      </p:sp>
      <p:sp>
        <p:nvSpPr>
          <p:cNvPr id="28" name="Rectangle 27"/>
          <p:cNvSpPr/>
          <p:nvPr/>
        </p:nvSpPr>
        <p:spPr>
          <a:xfrm>
            <a:off x="6809831" y="5671905"/>
            <a:ext cx="15343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school</a:t>
            </a:r>
          </a:p>
        </p:txBody>
      </p:sp>
      <p:sp>
        <p:nvSpPr>
          <p:cNvPr id="29" name="Rectangle 28"/>
          <p:cNvSpPr/>
          <p:nvPr/>
        </p:nvSpPr>
        <p:spPr>
          <a:xfrm>
            <a:off x="9527099" y="4338389"/>
            <a:ext cx="16898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the sea</a:t>
            </a:r>
          </a:p>
        </p:txBody>
      </p:sp>
      <p:cxnSp>
        <p:nvCxnSpPr>
          <p:cNvPr id="9" name="Straight Arrow Connector 8"/>
          <p:cNvCxnSpPr>
            <a:stCxn id="20" idx="2"/>
          </p:cNvCxnSpPr>
          <p:nvPr/>
        </p:nvCxnSpPr>
        <p:spPr>
          <a:xfrm flipH="1">
            <a:off x="2771746" y="2044067"/>
            <a:ext cx="3851143" cy="14032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20" idx="2"/>
            <a:endCxn id="3" idx="0"/>
          </p:cNvCxnSpPr>
          <p:nvPr/>
        </p:nvCxnSpPr>
        <p:spPr>
          <a:xfrm flipH="1">
            <a:off x="4515201" y="2044067"/>
            <a:ext cx="2107688" cy="21235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20" idx="2"/>
            <a:endCxn id="5" idx="0"/>
          </p:cNvCxnSpPr>
          <p:nvPr/>
        </p:nvCxnSpPr>
        <p:spPr>
          <a:xfrm>
            <a:off x="6622889" y="2044067"/>
            <a:ext cx="954139" cy="21235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20" idx="2"/>
            <a:endCxn id="6" idx="1"/>
          </p:cNvCxnSpPr>
          <p:nvPr/>
        </p:nvCxnSpPr>
        <p:spPr>
          <a:xfrm>
            <a:off x="6622889" y="2044067"/>
            <a:ext cx="2697593" cy="14032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6590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/>
      <p:bldP spid="27" grpId="0"/>
      <p:bldP spid="28" grpId="0"/>
      <p:bldP spid="2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73113" y="479106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kumimoji="0" lang="en-US" sz="2200" b="1" i="0" u="none" strike="noStrike" cap="none" normalizeH="0" baseline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3.</a:t>
            </a:r>
            <a:r>
              <a:rPr lang="en-US" sz="22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Let’s talk.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942" y="1381760"/>
            <a:ext cx="11298207" cy="3505200"/>
          </a:xfrm>
          <a:prstGeom prst="roundRect">
            <a:avLst>
              <a:gd name="adj" fmla="val 14348"/>
            </a:avLst>
          </a:prstGeom>
        </p:spPr>
      </p:pic>
      <p:sp>
        <p:nvSpPr>
          <p:cNvPr id="5" name="Oval 4"/>
          <p:cNvSpPr/>
          <p:nvPr/>
        </p:nvSpPr>
        <p:spPr>
          <a:xfrm>
            <a:off x="9438640" y="2113280"/>
            <a:ext cx="741680" cy="74168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4866640" y="3484880"/>
            <a:ext cx="741680" cy="74168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7595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b="845"/>
          <a:stretch/>
        </p:blipFill>
        <p:spPr>
          <a:xfrm>
            <a:off x="1940561" y="810030"/>
            <a:ext cx="7731760" cy="5854930"/>
          </a:xfrm>
          <a:prstGeom prst="roundRect">
            <a:avLst>
              <a:gd name="adj" fmla="val 3918"/>
            </a:avLst>
          </a:prstGeom>
        </p:spPr>
      </p:pic>
      <p:sp>
        <p:nvSpPr>
          <p:cNvPr id="4" name="Rectangle 3"/>
          <p:cNvSpPr/>
          <p:nvPr/>
        </p:nvSpPr>
        <p:spPr>
          <a:xfrm>
            <a:off x="773112" y="379143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2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Listen and tick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0320" y="2002738"/>
            <a:ext cx="495278" cy="51167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0480" y="4004258"/>
            <a:ext cx="495278" cy="51167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0960" y="6005778"/>
            <a:ext cx="495278" cy="511672"/>
          </a:xfrm>
          <a:prstGeom prst="rect">
            <a:avLst/>
          </a:prstGeom>
        </p:spPr>
      </p:pic>
      <p:sp>
        <p:nvSpPr>
          <p:cNvPr id="19" name="6-Point Star 18"/>
          <p:cNvSpPr/>
          <p:nvPr/>
        </p:nvSpPr>
        <p:spPr>
          <a:xfrm>
            <a:off x="1173164" y="1453831"/>
            <a:ext cx="535923" cy="618373"/>
          </a:xfrm>
          <a:prstGeom prst="star6">
            <a:avLst>
              <a:gd name="adj" fmla="val 34424"/>
              <a:gd name="hf" fmla="val 115470"/>
            </a:avLst>
          </a:prstGeom>
          <a:solidFill>
            <a:srgbClr val="7030A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20" name="6-Point Star 19"/>
          <p:cNvSpPr/>
          <p:nvPr/>
        </p:nvSpPr>
        <p:spPr>
          <a:xfrm>
            <a:off x="1151263" y="3385885"/>
            <a:ext cx="535923" cy="618373"/>
          </a:xfrm>
          <a:prstGeom prst="star6">
            <a:avLst>
              <a:gd name="adj" fmla="val 34424"/>
              <a:gd name="hf" fmla="val 115470"/>
            </a:avLst>
          </a:prstGeom>
          <a:solidFill>
            <a:srgbClr val="7030A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21" name="6-Point Star 20"/>
          <p:cNvSpPr/>
          <p:nvPr/>
        </p:nvSpPr>
        <p:spPr>
          <a:xfrm>
            <a:off x="1151263" y="5224113"/>
            <a:ext cx="535923" cy="618373"/>
          </a:xfrm>
          <a:prstGeom prst="star6">
            <a:avLst>
              <a:gd name="adj" fmla="val 34424"/>
              <a:gd name="hf" fmla="val 115470"/>
            </a:avLst>
          </a:prstGeom>
          <a:solidFill>
            <a:srgbClr val="7030A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Arial Black" panose="020B0A040201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1657444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3323" y="670559"/>
            <a:ext cx="9856602" cy="601380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73113" y="366394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kumimoji="0" lang="en-US" sz="2200" b="1" i="0" u="none" strike="noStrike" cap="none" normalizeH="0" baseline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5.</a:t>
            </a:r>
            <a:r>
              <a:rPr lang="en-US" sz="22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Read and match.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r="50626" b="51087"/>
          <a:stretch/>
        </p:blipFill>
        <p:spPr>
          <a:xfrm>
            <a:off x="6052110" y="4645330"/>
            <a:ext cx="4944178" cy="80611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/>
          <a:srcRect l="51163" b="51414"/>
          <a:stretch/>
        </p:blipFill>
        <p:spPr>
          <a:xfrm>
            <a:off x="6057852" y="5650949"/>
            <a:ext cx="4890442" cy="80072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/>
          <a:srcRect l="50761" t="52174"/>
          <a:stretch/>
        </p:blipFill>
        <p:spPr>
          <a:xfrm>
            <a:off x="6057852" y="3753591"/>
            <a:ext cx="4930684" cy="78820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/>
          <a:srcRect t="50539" r="50522"/>
          <a:stretch/>
        </p:blipFill>
        <p:spPr>
          <a:xfrm>
            <a:off x="6037480" y="2697674"/>
            <a:ext cx="4954628" cy="815145"/>
          </a:xfrm>
          <a:prstGeom prst="rect">
            <a:avLst/>
          </a:prstGeom>
        </p:spPr>
      </p:pic>
      <p:pic>
        <p:nvPicPr>
          <p:cNvPr id="20" name="Picture 16" descr="50 cái] khau trang y te 4 lop hop 50 cai mau xanh khẩu trang y tế 4 lớp hộp  50 cái Kháng Khuẩn Ngăn Ngừa Virus Khói Bụi Đạt Tiêu Chuẩ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9225" y="1928473"/>
            <a:ext cx="596545" cy="44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6" descr="50 cái] khau trang y te 4 lop hop 50 cai mau xanh khẩu trang y tế 4 lớp hộp  50 cái Kháng Khuẩn Ngăn Ngừa Virus Khói Bụi Đạt Tiêu Chuẩ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2568" y="1910803"/>
            <a:ext cx="596545" cy="44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6" descr="50 cái] khau trang y te 4 lop hop 50 cai mau xanh khẩu trang y tế 4 lớp hộp  50 cái Kháng Khuẩn Ngăn Ngừa Virus Khói Bụi Đạt Tiêu Chuẩ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9224" y="912810"/>
            <a:ext cx="596545" cy="44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3089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ếng Anh 5 - Unit 5 - Lesson 1 - Sing - 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43320" y="2118697"/>
            <a:ext cx="6794183" cy="382172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7785" y="750491"/>
            <a:ext cx="9025255" cy="534917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73113" y="479106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sz="2200" b="1" i="0" u="none" strike="noStrike" cap="none" normalizeH="0" baseline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6. Let’s sing.</a:t>
            </a:r>
          </a:p>
        </p:txBody>
      </p:sp>
    </p:spTree>
    <p:extLst>
      <p:ext uri="{BB962C8B-B14F-4D97-AF65-F5344CB8AC3E}">
        <p14:creationId xmlns:p14="http://schemas.microsoft.com/office/powerpoint/2010/main" val="3891223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02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661</TotalTime>
  <Words>72</Words>
  <Application>Microsoft Office PowerPoint</Application>
  <PresentationFormat>Widescreen</PresentationFormat>
  <Paragraphs>19</Paragraphs>
  <Slides>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 Black</vt:lpstr>
      <vt:lpstr>.VnRevue</vt:lpstr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ismail - [2010]</dc:creator>
  <cp:lastModifiedBy>Quỳnh Nguyễn</cp:lastModifiedBy>
  <cp:revision>50</cp:revision>
  <dcterms:created xsi:type="dcterms:W3CDTF">2021-05-10T00:00:18Z</dcterms:created>
  <dcterms:modified xsi:type="dcterms:W3CDTF">2023-10-22T17:23:47Z</dcterms:modified>
</cp:coreProperties>
</file>