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9"/>
  </p:notesMasterIdLst>
  <p:sldIdLst>
    <p:sldId id="289" r:id="rId2"/>
    <p:sldId id="269" r:id="rId3"/>
    <p:sldId id="270" r:id="rId4"/>
    <p:sldId id="271" r:id="rId5"/>
    <p:sldId id="272" r:id="rId6"/>
    <p:sldId id="273" r:id="rId7"/>
    <p:sldId id="274" r:id="rId8"/>
  </p:sldIdLst>
  <p:sldSz cx="12192000" cy="6858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Elephant" panose="02020904090505020303" pitchFamily="18" charset="0"/>
      <p:regular r:id="rId14"/>
      <p: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4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font" Target="fonts/font6.fntdata"/><Relationship Id="rId10" Type="http://schemas.openxmlformats.org/officeDocument/2006/relationships/font" Target="fonts/font1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398BD-53EA-4438-A8FB-60410A1CB862}" type="datetimeFigureOut">
              <a:rPr lang="en-US" smtClean="0"/>
              <a:t>10/23/2023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EA8C0-D992-46CC-B459-3DFACDEF2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323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304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536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/>
          <a:srcRect l="1943"/>
          <a:stretch/>
        </p:blipFill>
        <p:spPr>
          <a:xfrm>
            <a:off x="-15240" y="-15240"/>
            <a:ext cx="12207240" cy="69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50022" y="2828835"/>
            <a:ext cx="10440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6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Elephant" panose="02020904090505020303" pitchFamily="18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31277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7 0 L 4.16667E-7 -0.07222 " pathEditMode="relative" rAng="0" ptsTypes="AA">
                                      <p:cBhvr>
                                        <p:cTn id="9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8900" y="482681"/>
            <a:ext cx="266130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1. Listen and repeat.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998" y="1148080"/>
            <a:ext cx="10469000" cy="48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7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440" y="1775628"/>
            <a:ext cx="11068950" cy="294413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79010" y="512363"/>
            <a:ext cx="63898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2. Mark the word stress. Then say the words aloud.</a:t>
            </a:r>
          </a:p>
        </p:txBody>
      </p:sp>
      <p:sp>
        <p:nvSpPr>
          <p:cNvPr id="5" name="Rectangle 4"/>
          <p:cNvSpPr/>
          <p:nvPr/>
        </p:nvSpPr>
        <p:spPr>
          <a:xfrm>
            <a:off x="1300480" y="2024855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33665" y="2032667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59890" y="2017043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021954" y="2024855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300480" y="2878218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3664" y="2886030"/>
            <a:ext cx="174752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9890" y="2870406"/>
            <a:ext cx="148336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comics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021954" y="2878218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picnic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300480" y="3825914"/>
            <a:ext cx="1767840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toon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047024" y="3833726"/>
            <a:ext cx="1818641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Sunday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789196" y="3818102"/>
            <a:ext cx="1538534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peat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306434" y="3825914"/>
            <a:ext cx="1900045" cy="6197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</a:t>
            </a:r>
            <a:r>
              <a:rPr lang="en-US" sz="2800">
                <a:solidFill>
                  <a:srgbClr val="FF98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'</a:t>
            </a:r>
            <a:r>
              <a:rPr lang="en-US" sz="280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plete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45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ếng Anh 5 - Unit 4 - Lesson 3 - Chant -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66900" y="1513840"/>
            <a:ext cx="7850641" cy="44159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-4897"/>
          <a:stretch/>
        </p:blipFill>
        <p:spPr>
          <a:xfrm>
            <a:off x="822961" y="589280"/>
            <a:ext cx="9949810" cy="5964154"/>
          </a:xfrm>
          <a:prstGeom prst="roundRect">
            <a:avLst>
              <a:gd name="adj" fmla="val 45286"/>
            </a:avLst>
          </a:prstGeom>
        </p:spPr>
      </p:pic>
      <p:sp>
        <p:nvSpPr>
          <p:cNvPr id="14" name="Rectangle 13"/>
          <p:cNvSpPr/>
          <p:nvPr/>
        </p:nvSpPr>
        <p:spPr>
          <a:xfrm>
            <a:off x="1005700" y="482681"/>
            <a:ext cx="1811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3. Let’s chant</a:t>
            </a:r>
            <a:endParaRPr lang="en-US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spham0936082789">
            <a:extLst>
              <a:ext uri="{FF2B5EF4-FFF2-40B4-BE49-F238E27FC236}">
                <a16:creationId xmlns:a16="http://schemas.microsoft.com/office/drawing/2014/main" id="{C4276FB0-4732-4C4D-AE00-670BEA6F1A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5100" y="5688656"/>
            <a:ext cx="452423" cy="457200"/>
          </a:xfrm>
          <a:prstGeom prst="rect">
            <a:avLst/>
          </a:prstGeom>
        </p:spPr>
      </p:pic>
      <p:pic>
        <p:nvPicPr>
          <p:cNvPr id="9" name="Mspham0936082789">
            <a:extLst>
              <a:ext uri="{FF2B5EF4-FFF2-40B4-BE49-F238E27FC236}">
                <a16:creationId xmlns:a16="http://schemas.microsoft.com/office/drawing/2014/main" id="{D5348567-85A6-41DD-9736-0E83D6851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26872" y="5642936"/>
            <a:ext cx="548640" cy="54864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0050080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1 - Unit 4 Did you go to the party- - Lesson 3 - 3 Let’s chan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72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72653" y="424934"/>
            <a:ext cx="2704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t"/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4. Read and answer.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520" y="774244"/>
            <a:ext cx="9164320" cy="553844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623641" y="3608344"/>
            <a:ext cx="2744277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was last Sunday.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641" y="4500896"/>
            <a:ext cx="7038722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 of his classmates went to the birthday party.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623641" y="5338332"/>
            <a:ext cx="3009798" cy="46166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played the guitar.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23641" y="6102568"/>
            <a:ext cx="3164649" cy="46166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played the piano.</a:t>
            </a:r>
          </a:p>
        </p:txBody>
      </p:sp>
    </p:spTree>
    <p:extLst>
      <p:ext uri="{BB962C8B-B14F-4D97-AF65-F5344CB8AC3E}">
        <p14:creationId xmlns:p14="http://schemas.microsoft.com/office/powerpoint/2010/main" val="2193509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62493" y="485894"/>
            <a:ext cx="33523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5. Write about your friend.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61441" y="1400016"/>
            <a:ext cx="91744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lnSpc>
                <a:spcPct val="150000"/>
              </a:lnSpc>
              <a:buAutoNum type="arabicPeriod"/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was your last birthday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Who went to your party? 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  <a:endParaRPr lang="en-US" sz="2800" b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What did you and your friends do at the party? </a:t>
            </a:r>
          </a:p>
          <a:p>
            <a:pPr algn="just">
              <a:lnSpc>
                <a:spcPct val="150000"/>
              </a:lnSpc>
            </a:pPr>
            <a:r>
              <a:rPr lang="en-US" sz="28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1728792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62493" y="506214"/>
            <a:ext cx="4330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6. Write about your birthday party.</a:t>
            </a:r>
          </a:p>
        </p:txBody>
      </p:sp>
      <p:sp>
        <p:nvSpPr>
          <p:cNvPr id="3" name="Oval 2"/>
          <p:cNvSpPr/>
          <p:nvPr/>
        </p:nvSpPr>
        <p:spPr>
          <a:xfrm>
            <a:off x="1125053" y="1638677"/>
            <a:ext cx="549838" cy="4164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358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114</Words>
  <Application>Microsoft Office PowerPoint</Application>
  <PresentationFormat>Widescreen</PresentationFormat>
  <Paragraphs>29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Elephant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Quỳnh Nguyễn</cp:lastModifiedBy>
  <cp:revision>23</cp:revision>
  <dcterms:created xsi:type="dcterms:W3CDTF">2021-05-16T08:45:29Z</dcterms:created>
  <dcterms:modified xsi:type="dcterms:W3CDTF">2023-10-22T17:22:18Z</dcterms:modified>
</cp:coreProperties>
</file>