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embeddedFontLst>
    <p:embeddedFont>
      <p:font typeface=".VnTifani HeavyH" panose="020B7200000000000000"/>
      <p:regular r:id="rId9"/>
    </p:embeddedFon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dwardian Script ITC" panose="030303020407070D0804" pitchFamily="66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C6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0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3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/>
          <a:srcRect l="1943"/>
          <a:stretch/>
        </p:blipFill>
        <p:spPr>
          <a:xfrm>
            <a:off x="-15240" y="-15240"/>
            <a:ext cx="12207240" cy="69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6555" y="1190659"/>
            <a:ext cx="193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rPr>
              <a:t>Unit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6981" y="4490829"/>
            <a:ext cx="2286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rPr>
              <a:t>Lesson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0099" y="2367171"/>
            <a:ext cx="86918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H" panose="020B7200000000000000" pitchFamily="34" charset="0"/>
              </a:rPr>
              <a:t>Did you go to </a:t>
            </a:r>
          </a:p>
          <a:p>
            <a:pPr algn="ctr"/>
            <a:r>
              <a:rPr lang="en-US" sz="660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H" panose="020B7200000000000000" pitchFamily="34" charset="0"/>
              </a:rPr>
              <a:t>the party?</a:t>
            </a:r>
          </a:p>
        </p:txBody>
      </p:sp>
    </p:spTree>
    <p:extLst>
      <p:ext uri="{BB962C8B-B14F-4D97-AF65-F5344CB8AC3E}">
        <p14:creationId xmlns:p14="http://schemas.microsoft.com/office/powerpoint/2010/main" val="22276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235"/>
          <a:stretch/>
        </p:blipFill>
        <p:spPr>
          <a:xfrm>
            <a:off x="1433092" y="817941"/>
            <a:ext cx="9473514" cy="57178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1108" y="432441"/>
            <a:ext cx="3329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1. Look, listen and repeat.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4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831" y="482681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0560" y="2260230"/>
            <a:ext cx="10928710" cy="3432668"/>
            <a:chOff x="-8141050" y="579960"/>
            <a:chExt cx="19891410" cy="6247821"/>
          </a:xfrm>
        </p:grpSpPr>
        <p:pic>
          <p:nvPicPr>
            <p:cNvPr id="2049" name="Picture 1" descr="https://s.sachmem.vn/public/images/TA5T1SHS/U4-L2-2-1-2483480ac9907e2aadf4ef3507e6a2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41050" y="579960"/>
              <a:ext cx="4810125" cy="3133724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s://s.sachmem.vn/public/images/TA5T1SHS/U4-L2-2-2-dd6efd61e4892c9cd717d1da03ceda8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" t="609" r="4358" b="2"/>
            <a:stretch/>
          </p:blipFill>
          <p:spPr bwMode="auto">
            <a:xfrm>
              <a:off x="-3198405" y="3713222"/>
              <a:ext cx="4382669" cy="3114559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https://s.sachmem.vn/public/images/TA5T1SHS/U4-L2-2-3-f2fdefcffd3a9ab4e05bcfc5fa66f1e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872" y="3680295"/>
              <a:ext cx="4810125" cy="3133724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s.sachmem.vn/public/images/TA5T1SHS/U4-L2-2-4-9509c82e45cdaa374b7c1bbe79a26a2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" r="5332"/>
            <a:stretch/>
          </p:blipFill>
          <p:spPr bwMode="auto">
            <a:xfrm>
              <a:off x="7196921" y="579960"/>
              <a:ext cx="4553439" cy="3133724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ounded Rectangular Callout 15"/>
          <p:cNvSpPr/>
          <p:nvPr/>
        </p:nvSpPr>
        <p:spPr>
          <a:xfrm flipH="1">
            <a:off x="3678430" y="693442"/>
            <a:ext cx="6252591" cy="646986"/>
          </a:xfrm>
          <a:prstGeom prst="wedgeRoundRectCallout">
            <a:avLst>
              <a:gd name="adj1" fmla="val 54563"/>
              <a:gd name="adj2" fmla="val -483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do at the party?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827" y="1036915"/>
            <a:ext cx="681050" cy="68105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396468" y="1470311"/>
            <a:ext cx="660549" cy="660549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20" name="Rounded Rectangular Callout 19"/>
          <p:cNvSpPr/>
          <p:nvPr/>
        </p:nvSpPr>
        <p:spPr>
          <a:xfrm>
            <a:off x="4426332" y="1470311"/>
            <a:ext cx="3558382" cy="646986"/>
          </a:xfrm>
          <a:prstGeom prst="wedgeRoundRectCallout">
            <a:avLst>
              <a:gd name="adj1" fmla="val 59281"/>
              <a:gd name="adj2" fmla="val -46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9" name="Straight Arrow Connector 8"/>
          <p:cNvCxnSpPr>
            <a:stCxn id="20" idx="2"/>
            <a:endCxn id="2049" idx="0"/>
          </p:cNvCxnSpPr>
          <p:nvPr/>
        </p:nvCxnSpPr>
        <p:spPr>
          <a:xfrm flipH="1">
            <a:off x="3281130" y="2117297"/>
            <a:ext cx="2924393" cy="1003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0" idx="2"/>
            <a:endCxn id="2050" idx="3"/>
          </p:cNvCxnSpPr>
          <p:nvPr/>
        </p:nvCxnSpPr>
        <p:spPr>
          <a:xfrm flipH="1">
            <a:off x="4560101" y="2117297"/>
            <a:ext cx="1645422" cy="196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2"/>
            <a:endCxn id="2051" idx="3"/>
          </p:cNvCxnSpPr>
          <p:nvPr/>
        </p:nvCxnSpPr>
        <p:spPr>
          <a:xfrm>
            <a:off x="6205523" y="2117297"/>
            <a:ext cx="1503848" cy="1944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052" idx="2"/>
          </p:cNvCxnSpPr>
          <p:nvPr/>
        </p:nvCxnSpPr>
        <p:spPr>
          <a:xfrm>
            <a:off x="6205523" y="2117297"/>
            <a:ext cx="2869763" cy="1003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235191" y="3947651"/>
            <a:ext cx="204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watched cartoons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1986" y="3912513"/>
            <a:ext cx="2797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nice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and drink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94653" y="5564796"/>
            <a:ext cx="2869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played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hide-and-seek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96360" y="5569407"/>
            <a:ext cx="4099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chatted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friends</a:t>
            </a:r>
          </a:p>
        </p:txBody>
      </p:sp>
    </p:spTree>
    <p:extLst>
      <p:ext uri="{BB962C8B-B14F-4D97-AF65-F5344CB8AC3E}">
        <p14:creationId xmlns:p14="http://schemas.microsoft.com/office/powerpoint/2010/main" val="30930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208900" y="1757075"/>
            <a:ext cx="4390394" cy="578882"/>
          </a:xfrm>
          <a:prstGeom prst="wedgeRoundRectCallout">
            <a:avLst>
              <a:gd name="adj1" fmla="val 38334"/>
              <a:gd name="adj2" fmla="val 142459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________?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8900" y="482681"/>
            <a:ext cx="1568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3. Let’s talk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288530" y="3164632"/>
            <a:ext cx="3053351" cy="578882"/>
          </a:xfrm>
          <a:prstGeom prst="wedgeRoundRectCallout">
            <a:avLst>
              <a:gd name="adj1" fmla="val 62047"/>
              <a:gd name="adj2" fmla="val 97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was it?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7919042" y="3510066"/>
            <a:ext cx="3203784" cy="578882"/>
          </a:xfrm>
          <a:prstGeom prst="wedgeRoundRectCallout">
            <a:avLst>
              <a:gd name="adj1" fmla="val -63310"/>
              <a:gd name="adj2" fmla="val -4010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was________.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515726" y="4485459"/>
            <a:ext cx="3098801" cy="1055608"/>
          </a:xfrm>
          <a:prstGeom prst="wedgeRoundRectCallout">
            <a:avLst>
              <a:gd name="adj1" fmla="val 62249"/>
              <a:gd name="adj2" fmla="val -50750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do there?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044119" y="4640368"/>
            <a:ext cx="3627159" cy="578882"/>
          </a:xfrm>
          <a:prstGeom prst="wedgeRoundRectCallout">
            <a:avLst>
              <a:gd name="adj1" fmla="val -48717"/>
              <a:gd name="adj2" fmla="val -146851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I/We ____________.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599" y="3060735"/>
            <a:ext cx="1261661" cy="1261661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94516" y="2771294"/>
            <a:ext cx="1261661" cy="1261661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29" name="Rounded Rectangular Callout 28"/>
          <p:cNvSpPr/>
          <p:nvPr/>
        </p:nvSpPr>
        <p:spPr>
          <a:xfrm>
            <a:off x="7456177" y="1676785"/>
            <a:ext cx="2803044" cy="646986"/>
          </a:xfrm>
          <a:prstGeom prst="wedgeRoundRectCallout">
            <a:avLst>
              <a:gd name="adj1" fmla="val -56507"/>
              <a:gd name="adj2" fmla="val 111571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Yes. I did. 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8097949" y="2517646"/>
            <a:ext cx="3024877" cy="646986"/>
          </a:xfrm>
          <a:prstGeom prst="wedgeRoundRectCallout">
            <a:avLst>
              <a:gd name="adj1" fmla="val -70603"/>
              <a:gd name="adj2" fmla="val 26771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No, I didn't.</a:t>
            </a:r>
          </a:p>
        </p:txBody>
      </p:sp>
      <p:pic>
        <p:nvPicPr>
          <p:cNvPr id="33" name="Picture 16" descr="50 cái] khau trang y te 4 lop hop 50 cai mau xanh khẩu trang y tế 4 lớp hộp  50 cái Kháng Khuẩn Ngăn Ngừa Virus Khói Bụi Đạt Tiêu Chuẩ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04" y="1800113"/>
            <a:ext cx="596545" cy="4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Amazon.com: Sad Emojis by Emoji World: Appstore for Andro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38" y="2605458"/>
            <a:ext cx="559174" cy="50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9" grpId="0" animBg="1"/>
      <p:bldP spid="20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121" y="1119684"/>
            <a:ext cx="8269469" cy="5017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2813" y="468583"/>
            <a:ext cx="2489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4. Listen and circle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78351" y="1766683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55941" y="3252629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6717" y="5528117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1956958" y="1148310"/>
            <a:ext cx="535923" cy="618373"/>
          </a:xfrm>
          <a:prstGeom prst="star6">
            <a:avLst>
              <a:gd name="adj" fmla="val 34424"/>
              <a:gd name="hf" fmla="val 115470"/>
            </a:avLst>
          </a:prstGeom>
          <a:solidFill>
            <a:srgbClr val="B9FFC6"/>
          </a:solidFill>
          <a:ln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1956957" y="2634256"/>
            <a:ext cx="535923" cy="618373"/>
          </a:xfrm>
          <a:prstGeom prst="star6">
            <a:avLst>
              <a:gd name="adj" fmla="val 34424"/>
              <a:gd name="hf" fmla="val 115470"/>
            </a:avLst>
          </a:prstGeom>
          <a:solidFill>
            <a:srgbClr val="B9FFC6"/>
          </a:solidFill>
          <a:ln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" name="6-Point Star 13"/>
          <p:cNvSpPr/>
          <p:nvPr/>
        </p:nvSpPr>
        <p:spPr>
          <a:xfrm>
            <a:off x="1956957" y="4120202"/>
            <a:ext cx="535923" cy="618373"/>
          </a:xfrm>
          <a:prstGeom prst="star6">
            <a:avLst>
              <a:gd name="adj" fmla="val 34424"/>
              <a:gd name="hf" fmla="val 115470"/>
            </a:avLst>
          </a:prstGeom>
          <a:solidFill>
            <a:srgbClr val="B9FFC6"/>
          </a:solidFill>
          <a:ln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67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2973" y="506214"/>
            <a:ext cx="2470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5. Write about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7040" y="1217136"/>
            <a:ext cx="879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yesterday? 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What did you do there? 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Did you enjoy it? 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29587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3613" y="496054"/>
            <a:ext cx="1640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6. Let’s play</a:t>
            </a:r>
          </a:p>
        </p:txBody>
      </p:sp>
    </p:spTree>
    <p:extLst>
      <p:ext uri="{BB962C8B-B14F-4D97-AF65-F5344CB8AC3E}">
        <p14:creationId xmlns:p14="http://schemas.microsoft.com/office/powerpoint/2010/main" val="86408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123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Black</vt:lpstr>
      <vt:lpstr>Edwardian Script ITC</vt:lpstr>
      <vt:lpstr>Calibri</vt:lpstr>
      <vt:lpstr>Arial</vt:lpstr>
      <vt:lpstr>.VnTifani HeavyH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Quỳnh Nguyễn</cp:lastModifiedBy>
  <cp:revision>57</cp:revision>
  <dcterms:created xsi:type="dcterms:W3CDTF">2021-05-16T08:45:29Z</dcterms:created>
  <dcterms:modified xsi:type="dcterms:W3CDTF">2023-10-22T17:13:11Z</dcterms:modified>
</cp:coreProperties>
</file>