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75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embeddedFontLst>
    <p:embeddedFont>
      <p:font typeface=".VnTifani HeavyH" panose="020B720000000000000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Edwardian Script ITC" panose="030303020407070D0804" pitchFamily="66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B"/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96" autoAdjust="0"/>
    <p:restoredTop sz="94660"/>
  </p:normalViewPr>
  <p:slideViewPr>
    <p:cSldViewPr snapToGrid="0">
      <p:cViewPr varScale="1">
        <p:scale>
          <a:sx n="69" d="100"/>
          <a:sy n="69" d="100"/>
        </p:scale>
        <p:origin x="85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E2083-7785-44CF-9A97-4B25367E4AB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EC47D-F261-4587-8AA1-DB9E7E8F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7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6981" y="449082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val="1584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8496" y="822960"/>
            <a:ext cx="8328991" cy="5788615"/>
            <a:chOff x="1014979" y="969221"/>
            <a:chExt cx="10127858" cy="79635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4979" y="969221"/>
              <a:ext cx="10127858" cy="445808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945" y="5427307"/>
              <a:ext cx="10066892" cy="350550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918343" y="499773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0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 flipH="1">
            <a:off x="1599505" y="1165354"/>
            <a:ext cx="4414869" cy="646986"/>
          </a:xfrm>
          <a:prstGeom prst="wedgeRoundRectCallout">
            <a:avLst>
              <a:gd name="adj1" fmla="val -56826"/>
              <a:gd name="adj2" fmla="val 22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8371149" y="640809"/>
            <a:ext cx="2803044" cy="646986"/>
          </a:xfrm>
          <a:prstGeom prst="wedgeRoundRectCallout">
            <a:avLst>
              <a:gd name="adj1" fmla="val -76442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68631" y="4722353"/>
            <a:ext cx="2249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6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36" y="3176709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86" y="424371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6387880" y="4198985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9012921" y="3077890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841" y="9195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014232" y="882791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8264023" y="1535856"/>
            <a:ext cx="3024877" cy="646986"/>
          </a:xfrm>
          <a:prstGeom prst="wedgeRoundRectCallout">
            <a:avLst>
              <a:gd name="adj1" fmla="val -71275"/>
              <a:gd name="adj2" fmla="val -6116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04663" y="5913803"/>
            <a:ext cx="2082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54523" y="5831899"/>
            <a:ext cx="2318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10842" y="4722353"/>
            <a:ext cx="1534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17966" y="1828800"/>
            <a:ext cx="2059148" cy="1632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556789" y="1828800"/>
            <a:ext cx="422760" cy="2431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977114" y="1828800"/>
            <a:ext cx="2290230" cy="2414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77114" y="1828800"/>
            <a:ext cx="4132162" cy="1787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376" y="764137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612" y="1623668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5" grpId="0"/>
      <p:bldP spid="15" grpId="0" animBg="1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8460" y="537072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1713053" y="1269903"/>
            <a:ext cx="3211429" cy="1191816"/>
          </a:xfrm>
          <a:prstGeom prst="wedgeRoundRectCallout">
            <a:avLst>
              <a:gd name="adj1" fmla="val 56112"/>
              <a:gd name="adj2" fmla="val 5277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go on a picnic?</a:t>
            </a:r>
          </a:p>
        </p:txBody>
      </p:sp>
      <p:pic>
        <p:nvPicPr>
          <p:cNvPr id="16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572493" y="2174698"/>
            <a:ext cx="3535303" cy="20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1053296" y="2848832"/>
            <a:ext cx="3046701" cy="1191816"/>
          </a:xfrm>
          <a:prstGeom prst="wedgeRoundRectCallout">
            <a:avLst>
              <a:gd name="adj1" fmla="val 66703"/>
              <a:gd name="adj2" fmla="val 213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enjoy the weekend?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748896" y="4573424"/>
            <a:ext cx="4056380" cy="646986"/>
          </a:xfrm>
          <a:prstGeom prst="wedgeRoundRectCallout">
            <a:avLst>
              <a:gd name="adj1" fmla="val 55008"/>
              <a:gd name="adj2" fmla="val -4446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watch TV?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8164192" y="2023182"/>
            <a:ext cx="2803044" cy="646986"/>
          </a:xfrm>
          <a:prstGeom prst="wedgeRoundRectCallout">
            <a:avLst>
              <a:gd name="adj1" fmla="val -54969"/>
              <a:gd name="adj2" fmla="val 10449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8300630" y="3926438"/>
            <a:ext cx="3024877" cy="646986"/>
          </a:xfrm>
          <a:prstGeom prst="wedgeRoundRectCallout">
            <a:avLst>
              <a:gd name="adj1" fmla="val -62857"/>
              <a:gd name="adj2" fmla="val -5938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419" y="2146510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19" y="401425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5605" y="499397"/>
            <a:ext cx="4420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 Yes (Y) or No (N).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08" y="1432390"/>
            <a:ext cx="10961225" cy="3776217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493134" y="2592729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493134" y="3518703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481559" y="4363655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20" y="2500578"/>
            <a:ext cx="495278" cy="5116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00" y="3495554"/>
            <a:ext cx="495278" cy="5116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20" y="4352080"/>
            <a:ext cx="495278" cy="51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29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5" y="1288393"/>
            <a:ext cx="10880203" cy="46977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340769" y="2567406"/>
            <a:ext cx="2075083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11861" y="3375961"/>
            <a:ext cx="2011815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festival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47926" y="4193608"/>
            <a:ext cx="2049044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joined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646095" y="4193608"/>
            <a:ext cx="2014188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12050" y="5061047"/>
            <a:ext cx="2048912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enjoyed</a:t>
            </a:r>
          </a:p>
        </p:txBody>
      </p:sp>
      <p:pic>
        <p:nvPicPr>
          <p:cNvPr id="1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00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61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77" y="1278248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22" y="1263841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667" y="1288392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3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5 - Unit 4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0995" y="1041764"/>
            <a:ext cx="8601211" cy="4838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053" y="638294"/>
            <a:ext cx="10010577" cy="56451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5053" y="638294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pic>
        <p:nvPicPr>
          <p:cNvPr id="5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9481" y="5697049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1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114</Words>
  <Application>Microsoft Office PowerPoint</Application>
  <PresentationFormat>Widescreen</PresentationFormat>
  <Paragraphs>27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Edwardian Script ITC</vt:lpstr>
      <vt:lpstr>Calibri</vt:lpstr>
      <vt:lpstr>Arial</vt:lpstr>
      <vt:lpstr>.VnTifani HeavyH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Quỳnh Nguyễn</cp:lastModifiedBy>
  <cp:revision>33</cp:revision>
  <dcterms:created xsi:type="dcterms:W3CDTF">2021-05-16T08:45:29Z</dcterms:created>
  <dcterms:modified xsi:type="dcterms:W3CDTF">2023-10-22T17:21:13Z</dcterms:modified>
</cp:coreProperties>
</file>