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9"/>
  </p:handoutMasterIdLst>
  <p:sldIdLst>
    <p:sldId id="293" r:id="rId2"/>
    <p:sldId id="307" r:id="rId3"/>
    <p:sldId id="308" r:id="rId4"/>
    <p:sldId id="310" r:id="rId5"/>
    <p:sldId id="311" r:id="rId6"/>
    <p:sldId id="312" r:id="rId7"/>
    <p:sldId id="313" r:id="rId8"/>
  </p:sldIdLst>
  <p:sldSz cx="12192000" cy="6858000"/>
  <p:notesSz cx="6858000" cy="9144000"/>
  <p:embeddedFontLst>
    <p:embeddedFont>
      <p:font typeface=".VnSouthern" panose="020B7200000000000000"/>
      <p:regular r:id="rId10"/>
      <p:bold r:id="rId11"/>
      <p:italic r:id="rId12"/>
      <p:boldItalic r:id="rId13"/>
    </p:embeddedFont>
    <p:embeddedFont>
      <p:font typeface="Bodoni MT Black" panose="02070A03080606020203" pitchFamily="18" charset="0"/>
      <p:bold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7C1"/>
    <a:srgbClr val="0D6B81"/>
    <a:srgbClr val="FFFF66"/>
    <a:srgbClr val="FCEEE4"/>
    <a:srgbClr val="1EEEDF"/>
    <a:srgbClr val="FFFFF3"/>
    <a:srgbClr val="BCFAF6"/>
    <a:srgbClr val="FFFFF7"/>
    <a:srgbClr val="FFFFEF"/>
    <a:srgbClr val="F0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49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32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06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54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33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3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s://www.sachmem.vn/books/19/exercises/5777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9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9015" y="5017224"/>
            <a:ext cx="2688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600" b="1" dirty="0">
                <a:latin typeface=".VnSouthern" panose="020B7200000000000000" pitchFamily="34" charset="0"/>
              </a:rPr>
              <a:t>Lesson 3</a:t>
            </a:r>
          </a:p>
          <a:p>
            <a:endParaRPr lang="en-US" sz="3600" b="1" dirty="0">
              <a:latin typeface=".VnSouthern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0104" y="1095522"/>
            <a:ext cx="286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Southern" panose="020B7200000000000000" pitchFamily="34" charset="0"/>
              </a:rPr>
              <a:t>Unit 3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8387" y="2019423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Where did you go </a:t>
            </a:r>
          </a:p>
          <a:p>
            <a:pPr algn="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on holiday?</a:t>
            </a:r>
            <a:endParaRPr lang="en-US" sz="8000" b="1" spc="-3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doni MT Black" panose="02070A030806060202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663" y="38650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 Listen and repeat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25" y="1060991"/>
            <a:ext cx="10829642" cy="4988379"/>
          </a:xfrm>
          <a:prstGeom prst="rect">
            <a:avLst/>
          </a:prstGeom>
        </p:spPr>
      </p:pic>
      <p:pic>
        <p:nvPicPr>
          <p:cNvPr id="19" name="MsPhamsound">
            <a:extLst>
              <a:ext uri="{FF2B5EF4-FFF2-40B4-BE49-F238E27FC236}">
                <a16:creationId xmlns:a16="http://schemas.microsoft.com/office/drawing/2014/main" id="{2E0CFC22-3BE2-4ED9-87CF-6186A970F9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482" y="1363602"/>
            <a:ext cx="363495" cy="362755"/>
          </a:xfrm>
          <a:prstGeom prst="ellipse">
            <a:avLst/>
          </a:prstGeom>
        </p:spPr>
      </p:pic>
      <p:pic>
        <p:nvPicPr>
          <p:cNvPr id="20" name="MsPhamsound">
            <a:extLst>
              <a:ext uri="{FF2B5EF4-FFF2-40B4-BE49-F238E27FC236}">
                <a16:creationId xmlns:a16="http://schemas.microsoft.com/office/drawing/2014/main" id="{71A61EA7-F6A4-481E-A1F3-09771D6E5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482" y="2884867"/>
            <a:ext cx="363495" cy="362755"/>
          </a:xfrm>
          <a:prstGeom prst="ellipse">
            <a:avLst/>
          </a:prstGeom>
        </p:spPr>
      </p:pic>
      <p:pic>
        <p:nvPicPr>
          <p:cNvPr id="21" name="MsPhamsound">
            <a:extLst>
              <a:ext uri="{FF2B5EF4-FFF2-40B4-BE49-F238E27FC236}">
                <a16:creationId xmlns:a16="http://schemas.microsoft.com/office/drawing/2014/main" id="{0E3C40FA-B7CF-4A22-A832-BA07426C10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481" y="4162950"/>
            <a:ext cx="363495" cy="362755"/>
          </a:xfrm>
          <a:prstGeom prst="ellipse">
            <a:avLst/>
          </a:prstGeom>
        </p:spPr>
      </p:pic>
      <p:pic>
        <p:nvPicPr>
          <p:cNvPr id="22" name="MsPhamsound">
            <a:extLst>
              <a:ext uri="{FF2B5EF4-FFF2-40B4-BE49-F238E27FC236}">
                <a16:creationId xmlns:a16="http://schemas.microsoft.com/office/drawing/2014/main" id="{15477982-BF6A-492F-9173-EDC3CF178A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380" y="5131642"/>
            <a:ext cx="363495" cy="3627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1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3 - 1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3 - 1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8388" y="398083"/>
            <a:ext cx="92274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  </a:t>
            </a:r>
          </a:p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Listen and circle a or b. Then say the sentences aloud.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833" y="1257300"/>
            <a:ext cx="8023964" cy="4963458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E0D8DEB0-4B52-412A-8838-20ACB41497A5}"/>
              </a:ext>
            </a:extLst>
          </p:cNvPr>
          <p:cNvSpPr/>
          <p:nvPr/>
        </p:nvSpPr>
        <p:spPr>
          <a:xfrm>
            <a:off x="1153418" y="1257300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448CDD5B-0B53-4FFC-B4D4-106D3C2DE95E}"/>
              </a:ext>
            </a:extLst>
          </p:cNvPr>
          <p:cNvSpPr/>
          <p:nvPr/>
        </p:nvSpPr>
        <p:spPr>
          <a:xfrm>
            <a:off x="1153417" y="2527563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Star: 32 Points 5">
            <a:extLst>
              <a:ext uri="{FF2B5EF4-FFF2-40B4-BE49-F238E27FC236}">
                <a16:creationId xmlns:a16="http://schemas.microsoft.com/office/drawing/2014/main" id="{984B8D01-04B0-4ADF-8375-4304B766BB81}"/>
              </a:ext>
            </a:extLst>
          </p:cNvPr>
          <p:cNvSpPr/>
          <p:nvPr/>
        </p:nvSpPr>
        <p:spPr>
          <a:xfrm>
            <a:off x="1153417" y="3797826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Star: 32 Points 6">
            <a:extLst>
              <a:ext uri="{FF2B5EF4-FFF2-40B4-BE49-F238E27FC236}">
                <a16:creationId xmlns:a16="http://schemas.microsoft.com/office/drawing/2014/main" id="{23E2ACC5-C51D-45DF-8469-7011544F25A2}"/>
              </a:ext>
            </a:extLst>
          </p:cNvPr>
          <p:cNvSpPr/>
          <p:nvPr/>
        </p:nvSpPr>
        <p:spPr>
          <a:xfrm>
            <a:off x="1153416" y="5075908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1362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5 - Unit 3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114" y="1247006"/>
            <a:ext cx="8406962" cy="47289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360" y="39808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Let’s chant.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730" y="816119"/>
            <a:ext cx="8611346" cy="53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6813" y="37608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4.   Read and answer.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994546"/>
            <a:ext cx="10851386" cy="5171725"/>
          </a:xfrm>
          <a:prstGeom prst="roundRect">
            <a:avLst>
              <a:gd name="adj" fmla="val 11519"/>
            </a:avLst>
          </a:prstGeom>
        </p:spPr>
      </p:pic>
    </p:spTree>
    <p:extLst>
      <p:ext uri="{BB962C8B-B14F-4D97-AF65-F5344CB8AC3E}">
        <p14:creationId xmlns:p14="http://schemas.microsoft.com/office/powerpoint/2010/main" val="30004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0513" y="38708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 Write about your day.</a:t>
            </a:r>
          </a:p>
        </p:txBody>
      </p:sp>
    </p:spTree>
    <p:extLst>
      <p:ext uri="{BB962C8B-B14F-4D97-AF65-F5344CB8AC3E}">
        <p14:creationId xmlns:p14="http://schemas.microsoft.com/office/powerpoint/2010/main" val="2278090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7000" y="38650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  Project.</a:t>
            </a:r>
          </a:p>
        </p:txBody>
      </p:sp>
    </p:spTree>
    <p:extLst>
      <p:ext uri="{BB962C8B-B14F-4D97-AF65-F5344CB8AC3E}">
        <p14:creationId xmlns:p14="http://schemas.microsoft.com/office/powerpoint/2010/main" val="1125010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58</Words>
  <Application>Microsoft Office PowerPoint</Application>
  <PresentationFormat>Widescreen</PresentationFormat>
  <Paragraphs>15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.VnSouthern</vt:lpstr>
      <vt:lpstr>Bodoni MT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Quỳnh Nguyễn</cp:lastModifiedBy>
  <cp:revision>160</cp:revision>
  <dcterms:created xsi:type="dcterms:W3CDTF">2020-11-27T07:04:59Z</dcterms:created>
  <dcterms:modified xsi:type="dcterms:W3CDTF">2023-10-22T17:10:07Z</dcterms:modified>
</cp:coreProperties>
</file>