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.VnSouthern" panose="020B7200000000000000"/>
      <p:regular r:id="rId10"/>
      <p:bold r:id="rId11"/>
      <p:italic r:id="rId12"/>
      <p:boldItalic r:id="rId13"/>
    </p:embeddedFont>
    <p:embeddedFont>
      <p:font typeface="Arial Black" panose="020B0A04020102020204" pitchFamily="34" charset="0"/>
      <p:bold r:id="rId14"/>
    </p:embeddedFont>
    <p:embeddedFont>
      <p:font typeface="Bodoni MT Black" panose="02070A03080606020203" pitchFamily="18" charset="0"/>
      <p:bold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CFCFC"/>
    <a:srgbClr val="FF0066"/>
    <a:srgbClr val="0B54AD"/>
    <a:srgbClr val="FF33CC"/>
    <a:srgbClr val="009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C3EA0-3BC0-4089-8A22-F2BA133FCAC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B2B91-9773-4446-8365-F9B0F118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1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11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37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44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79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35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80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36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145608" y="0"/>
            <a:ext cx="12436918" cy="69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7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audio" Target="../media/audio12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audio" Target="../media/audio11.wav"/><Relationship Id="rId17" Type="http://schemas.openxmlformats.org/officeDocument/2006/relationships/image" Target="../media/image3.png"/><Relationship Id="rId2" Type="http://schemas.openxmlformats.org/officeDocument/2006/relationships/audio" Target="../media/audio1.wav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5" Type="http://schemas.openxmlformats.org/officeDocument/2006/relationships/audio" Target="../media/audio4.wav"/><Relationship Id="rId15" Type="http://schemas.openxmlformats.org/officeDocument/2006/relationships/audio" Target="../media/audio14.wav"/><Relationship Id="rId10" Type="http://schemas.openxmlformats.org/officeDocument/2006/relationships/audio" Target="../media/audio9.wav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audio" Target="../media/audio1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openxmlformats.org/officeDocument/2006/relationships/hyperlink" Target="https://www.sachmem.vn/books/19/exercises/5774" TargetMode="External"/><Relationship Id="rId21" Type="http://schemas.openxmlformats.org/officeDocument/2006/relationships/image" Target="../media/image33.png"/><Relationship Id="rId7" Type="http://schemas.openxmlformats.org/officeDocument/2006/relationships/hyperlink" Target="https://www.sachmem.vn/books/19/exercises/5775" TargetMode="External"/><Relationship Id="rId12" Type="http://schemas.openxmlformats.org/officeDocument/2006/relationships/hyperlink" Target="https://www.sachmem.vn/books/19/pages#!?page=13" TargetMode="External"/><Relationship Id="rId17" Type="http://schemas.openxmlformats.org/officeDocument/2006/relationships/image" Target="../media/image29.png"/><Relationship Id="rId2" Type="http://schemas.openxmlformats.org/officeDocument/2006/relationships/image" Target="../media/image21.png"/><Relationship Id="rId16" Type="http://schemas.openxmlformats.org/officeDocument/2006/relationships/hyperlink" Target="https://www.sachmem.vn/books/19/exercises/5778" TargetMode="External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24" Type="http://schemas.openxmlformats.org/officeDocument/2006/relationships/image" Target="../media/image36.png"/><Relationship Id="rId5" Type="http://schemas.openxmlformats.org/officeDocument/2006/relationships/hyperlink" Target="https://www.sachmem.vn/books/19/pages#!?page=12" TargetMode="External"/><Relationship Id="rId15" Type="http://schemas.openxmlformats.org/officeDocument/2006/relationships/image" Target="../media/image28.png"/><Relationship Id="rId23" Type="http://schemas.openxmlformats.org/officeDocument/2006/relationships/image" Target="../media/image35.png"/><Relationship Id="rId10" Type="http://schemas.openxmlformats.org/officeDocument/2006/relationships/hyperlink" Target="https://www.sachmem.vn/books/19/exercises/5776" TargetMode="External"/><Relationship Id="rId19" Type="http://schemas.openxmlformats.org/officeDocument/2006/relationships/image" Target="../media/image31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hyperlink" Target="https://www.sachmem.vn/books/19/exercises/5777" TargetMode="External"/><Relationship Id="rId2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hyperlink" Target="https://www.sachmem.vn/books/19/exercises/5777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17" Type="http://schemas.openxmlformats.org/officeDocument/2006/relationships/image" Target="../media/image30.png"/><Relationship Id="rId2" Type="http://schemas.openxmlformats.org/officeDocument/2006/relationships/hyperlink" Target="https://www.sachmem.vn/books/19/exercises/5774" TargetMode="Externa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achmem.vn/books/19/exercises/5775" TargetMode="External"/><Relationship Id="rId11" Type="http://schemas.openxmlformats.org/officeDocument/2006/relationships/hyperlink" Target="https://www.sachmem.vn/books/19/pages#!?page=13" TargetMode="External"/><Relationship Id="rId5" Type="http://schemas.openxmlformats.org/officeDocument/2006/relationships/image" Target="../media/image23.png"/><Relationship Id="rId15" Type="http://schemas.openxmlformats.org/officeDocument/2006/relationships/hyperlink" Target="https://www.sachmem.vn/books/19/exercises/5778" TargetMode="External"/><Relationship Id="rId10" Type="http://schemas.openxmlformats.org/officeDocument/2006/relationships/image" Target="../media/image26.png"/><Relationship Id="rId4" Type="http://schemas.openxmlformats.org/officeDocument/2006/relationships/hyperlink" Target="https://www.sachmem.vn/books/19/pages#!?page=12" TargetMode="External"/><Relationship Id="rId9" Type="http://schemas.openxmlformats.org/officeDocument/2006/relationships/hyperlink" Target="https://www.sachmem.vn/books/19/exercises/5776" TargetMode="External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9015" y="5017224"/>
            <a:ext cx="268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C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sz="3600" b="1">
                <a:latin typeface=".VnSouthern" panose="020B7200000000000000" pitchFamily="34" charset="0"/>
              </a:rPr>
              <a:t>Lesson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00104" y="1095522"/>
            <a:ext cx="2866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.VnSouthern" panose="020B7200000000000000" pitchFamily="34" charset="0"/>
              </a:rPr>
              <a:t>Unit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8387" y="2019423"/>
            <a:ext cx="916981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8000" b="1" spc="-30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effectLst>
                  <a:glow rad="139700">
                    <a:schemeClr val="bg1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doni MT Black" panose="02070A03080606020203" pitchFamily="18" charset="0"/>
                <a:cs typeface="Arial" panose="020B0604020202020204" pitchFamily="34" charset="0"/>
              </a:rPr>
              <a:t>Where did you go </a:t>
            </a:r>
          </a:p>
          <a:p>
            <a:pPr algn="r">
              <a:spcAft>
                <a:spcPts val="1200"/>
              </a:spcAft>
            </a:pPr>
            <a:r>
              <a:rPr lang="en-US" sz="8000" b="1" spc="-30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effectLst>
                  <a:glow rad="139700">
                    <a:schemeClr val="bg1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doni MT Black" panose="02070A03080606020203" pitchFamily="18" charset="0"/>
                <a:cs typeface="Arial" panose="020B0604020202020204" pitchFamily="34" charset="0"/>
              </a:rPr>
              <a:t>on holiday?</a:t>
            </a:r>
            <a:endParaRPr lang="en-US" sz="8000" b="1" spc="-30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  <a:effectLst>
                <a:glow rad="139700">
                  <a:schemeClr val="bg1"/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doni MT Black" panose="02070A030806060202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86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9609" y="692460"/>
            <a:ext cx="9046346" cy="5897295"/>
          </a:xfrm>
          <a:prstGeom prst="roundRect">
            <a:avLst>
              <a:gd name="adj" fmla="val 4926"/>
            </a:avLst>
          </a:prstGeom>
        </p:spPr>
      </p:pic>
      <p:sp>
        <p:nvSpPr>
          <p:cNvPr id="4" name="Rectangle 3"/>
          <p:cNvSpPr/>
          <p:nvPr/>
        </p:nvSpPr>
        <p:spPr>
          <a:xfrm>
            <a:off x="687656" y="39364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1.   Look, listen and repeat</a:t>
            </a:r>
          </a:p>
        </p:txBody>
      </p:sp>
      <p:pic>
        <p:nvPicPr>
          <p:cNvPr id="6" name="Mspham0936082789">
            <a:extLst>
              <a:ext uri="{FF2B5EF4-FFF2-40B4-BE49-F238E27FC236}">
                <a16:creationId xmlns:a16="http://schemas.microsoft.com/office/drawing/2014/main" id="{B833181F-2C5F-433D-888B-0D2EF83CED0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25040" y="1026947"/>
            <a:ext cx="361938" cy="365760"/>
          </a:xfrm>
          <a:prstGeom prst="rect">
            <a:avLst/>
          </a:prstGeom>
        </p:spPr>
      </p:pic>
      <p:pic>
        <p:nvPicPr>
          <p:cNvPr id="7" name="Mspham0936082789">
            <a:extLst>
              <a:ext uri="{FF2B5EF4-FFF2-40B4-BE49-F238E27FC236}">
                <a16:creationId xmlns:a16="http://schemas.microsoft.com/office/drawing/2014/main" id="{BD20FBA4-2466-4BF5-8C85-1972DEDDDE0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38879" y="3109453"/>
            <a:ext cx="226211" cy="228600"/>
          </a:xfrm>
          <a:prstGeom prst="rect">
            <a:avLst/>
          </a:prstGeom>
        </p:spPr>
      </p:pic>
      <p:pic>
        <p:nvPicPr>
          <p:cNvPr id="9" name="Mspham0936082789">
            <a:extLst>
              <a:ext uri="{FF2B5EF4-FFF2-40B4-BE49-F238E27FC236}">
                <a16:creationId xmlns:a16="http://schemas.microsoft.com/office/drawing/2014/main" id="{965AE2E8-DF84-48A6-ADA1-AE9BA75563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68231" y="4078940"/>
            <a:ext cx="361938" cy="365760"/>
          </a:xfrm>
          <a:prstGeom prst="rect">
            <a:avLst/>
          </a:prstGeom>
        </p:spPr>
      </p:pic>
      <p:pic>
        <p:nvPicPr>
          <p:cNvPr id="10" name="Mspham0936082789">
            <a:extLst>
              <a:ext uri="{FF2B5EF4-FFF2-40B4-BE49-F238E27FC236}">
                <a16:creationId xmlns:a16="http://schemas.microsoft.com/office/drawing/2014/main" id="{22E66692-5C87-4CAB-83F9-8EE39A27A51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61441" y="4745507"/>
            <a:ext cx="361938" cy="365760"/>
          </a:xfrm>
          <a:prstGeom prst="rect">
            <a:avLst/>
          </a:prstGeom>
        </p:spPr>
      </p:pic>
      <p:pic>
        <p:nvPicPr>
          <p:cNvPr id="13" name="Mspham0936082789">
            <a:extLst>
              <a:ext uri="{FF2B5EF4-FFF2-40B4-BE49-F238E27FC236}">
                <a16:creationId xmlns:a16="http://schemas.microsoft.com/office/drawing/2014/main" id="{F3928ACA-EFB7-46FE-B1C2-CEA5D9C30FB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74017" y="1486266"/>
            <a:ext cx="361938" cy="365760"/>
          </a:xfrm>
          <a:prstGeom prst="rect">
            <a:avLst/>
          </a:prstGeom>
        </p:spPr>
      </p:pic>
      <p:pic>
        <p:nvPicPr>
          <p:cNvPr id="14" name="Mspham0936082789">
            <a:extLst>
              <a:ext uri="{FF2B5EF4-FFF2-40B4-BE49-F238E27FC236}">
                <a16:creationId xmlns:a16="http://schemas.microsoft.com/office/drawing/2014/main" id="{A01FC8BF-1D61-45D1-AD56-C2DCE656B0F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96286" y="1245266"/>
            <a:ext cx="226211" cy="228600"/>
          </a:xfrm>
          <a:prstGeom prst="rect">
            <a:avLst/>
          </a:prstGeom>
        </p:spPr>
      </p:pic>
      <p:pic>
        <p:nvPicPr>
          <p:cNvPr id="15" name="Mspham0936082789">
            <a:extLst>
              <a:ext uri="{FF2B5EF4-FFF2-40B4-BE49-F238E27FC236}">
                <a16:creationId xmlns:a16="http://schemas.microsoft.com/office/drawing/2014/main" id="{21E7D562-7913-4A49-8255-530DDB3922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72481" y="3109453"/>
            <a:ext cx="226211" cy="228600"/>
          </a:xfrm>
          <a:prstGeom prst="rect">
            <a:avLst/>
          </a:prstGeom>
        </p:spPr>
      </p:pic>
      <p:pic>
        <p:nvPicPr>
          <p:cNvPr id="16" name="Mspham0936082789">
            <a:extLst>
              <a:ext uri="{FF2B5EF4-FFF2-40B4-BE49-F238E27FC236}">
                <a16:creationId xmlns:a16="http://schemas.microsoft.com/office/drawing/2014/main" id="{C55D1998-C680-401B-9E98-2EA7CBC672D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22846" y="1997227"/>
            <a:ext cx="226211" cy="228600"/>
          </a:xfrm>
          <a:prstGeom prst="rect">
            <a:avLst/>
          </a:prstGeom>
        </p:spPr>
      </p:pic>
      <p:pic>
        <p:nvPicPr>
          <p:cNvPr id="17" name="Mspham0936082789">
            <a:extLst>
              <a:ext uri="{FF2B5EF4-FFF2-40B4-BE49-F238E27FC236}">
                <a16:creationId xmlns:a16="http://schemas.microsoft.com/office/drawing/2014/main" id="{4DC5BA3C-7121-41AC-89CF-A8363D9D096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06305" y="1146327"/>
            <a:ext cx="226211" cy="228600"/>
          </a:xfrm>
          <a:prstGeom prst="rect">
            <a:avLst/>
          </a:prstGeom>
        </p:spPr>
      </p:pic>
      <p:pic>
        <p:nvPicPr>
          <p:cNvPr id="18" name="Mspham0936082789">
            <a:extLst>
              <a:ext uri="{FF2B5EF4-FFF2-40B4-BE49-F238E27FC236}">
                <a16:creationId xmlns:a16="http://schemas.microsoft.com/office/drawing/2014/main" id="{70523964-BB02-45F3-A274-D1FC1F0A3F7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08465" y="3913053"/>
            <a:ext cx="226211" cy="228600"/>
          </a:xfrm>
          <a:prstGeom prst="rect">
            <a:avLst/>
          </a:prstGeom>
        </p:spPr>
      </p:pic>
      <p:pic>
        <p:nvPicPr>
          <p:cNvPr id="19" name="Mspham0936082789">
            <a:extLst>
              <a:ext uri="{FF2B5EF4-FFF2-40B4-BE49-F238E27FC236}">
                <a16:creationId xmlns:a16="http://schemas.microsoft.com/office/drawing/2014/main" id="{BA091F5C-7574-47AD-874B-613A3DE88A7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21570" y="4297380"/>
            <a:ext cx="226211" cy="228600"/>
          </a:xfrm>
          <a:prstGeom prst="rect">
            <a:avLst/>
          </a:prstGeom>
        </p:spPr>
      </p:pic>
      <p:pic>
        <p:nvPicPr>
          <p:cNvPr id="20" name="Mspham0936082789">
            <a:extLst>
              <a:ext uri="{FF2B5EF4-FFF2-40B4-BE49-F238E27FC236}">
                <a16:creationId xmlns:a16="http://schemas.microsoft.com/office/drawing/2014/main" id="{F2A8E7C4-5DB2-4B30-8BA7-E3DFBBB915D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05490" y="6160160"/>
            <a:ext cx="226211" cy="228600"/>
          </a:xfrm>
          <a:prstGeom prst="rect">
            <a:avLst/>
          </a:prstGeom>
        </p:spPr>
      </p:pic>
      <p:pic>
        <p:nvPicPr>
          <p:cNvPr id="21" name="Mspham0936082789">
            <a:extLst>
              <a:ext uri="{FF2B5EF4-FFF2-40B4-BE49-F238E27FC236}">
                <a16:creationId xmlns:a16="http://schemas.microsoft.com/office/drawing/2014/main" id="{47FD54F9-60A4-4328-809B-B22957C4DCC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00046" y="5694091"/>
            <a:ext cx="226211" cy="228600"/>
          </a:xfrm>
          <a:prstGeom prst="rect">
            <a:avLst/>
          </a:prstGeom>
        </p:spPr>
      </p:pic>
      <p:pic>
        <p:nvPicPr>
          <p:cNvPr id="22" name="Mspham0936082789">
            <a:extLst>
              <a:ext uri="{FF2B5EF4-FFF2-40B4-BE49-F238E27FC236}">
                <a16:creationId xmlns:a16="http://schemas.microsoft.com/office/drawing/2014/main" id="{7DE6F153-6114-432E-B8EB-D5C486CF021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11934" y="5922691"/>
            <a:ext cx="22621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8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Anh 5 Tập 1 - Unit 3 Where did you go on holiday- - Lesson 1 - 1 Look, listen and repea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ếng Anh 5 Tập 1 - Unit 3 Where did you go on holiday- - Lesson 1 - 1 Look, listen and repeat (mp3cut.net) (1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 Anh 5 Tập 1 - Unit 3 Where did you go on holiday- - Lesson 1 - 1 Look, listen and repeat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Anh 5 Tập 1 - Unit 3 Where did you go on holiday- - Lesson 1 - 1 Look, listen and repeat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ếng Anh 5 Tập 1 - Unit 3 Where did you go on holiday- - Lesson 1 - 1 Look, listen and repeat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Anh 5 Tập 1 - Unit 3 Where did you go on holiday- - Lesson 1 - 1 Look, listen and repeat (mp3cut.net) (1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iếng Anh 5 Tập 1 - Unit 3 Where did you go on holiday- - Lesson 1 - 1 Look, listen and repeat (mp3cut.net) (1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iếng Anh 5 Tập 1 - Unit 3 Where did you go on holiday- - Lesson 1 - 1 Look, listen and repeat (mp3cut.net) (9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ếng Anh 5 Tập 1 - Unit 3 Where did you go on holiday- - Lesson 1 - 1 Look, listen and repeat (mp3cut.net) (10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iếng Anh 5 Tập 1 - Unit 3 Where did you go on holiday- - Lesson 1 - 1 Look, listen and repeat (mp3cut.net) (6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Tiếng Anh 5 Tập 1 - Unit 3 Where did you go on holiday- - Lesson 1 - 1 Look, listen and repeat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Tiếng Anh 5 Tập 1 - Unit 3 Where did you go on holiday- - Lesson 1 - 1 Look, listen and repeat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Tiếng Anh 5 Tập 1 - Unit 3 Where did you go on holiday- - Lesson 1 - 1 Look, listen and repeat (mp3cut.net) (8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ếng Anh 5 Tập 1 - Unit 3 Where did you go on holiday- - Lesson 1 - 1 Look, listen and repeat (mp3cut.net) (7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2633" y="37872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2.    Point and say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3099" y="807405"/>
            <a:ext cx="5314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did you go on holiday?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61029" y="1492813"/>
            <a:ext cx="4245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went to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398349" y="1448209"/>
            <a:ext cx="4488019" cy="623930"/>
            <a:chOff x="3444258" y="1620931"/>
            <a:chExt cx="4488019" cy="646986"/>
          </a:xfrm>
        </p:grpSpPr>
        <p:sp>
          <p:nvSpPr>
            <p:cNvPr id="17" name="Rounded Rectangle 16"/>
            <p:cNvSpPr/>
            <p:nvPr/>
          </p:nvSpPr>
          <p:spPr>
            <a:xfrm>
              <a:off x="3444258" y="1620931"/>
              <a:ext cx="4181667" cy="646986"/>
            </a:xfrm>
            <a:prstGeom prst="roundRect">
              <a:avLst/>
            </a:prstGeom>
            <a:noFill/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3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7459"/>
            <a:stretch/>
          </p:blipFill>
          <p:spPr>
            <a:xfrm>
              <a:off x="7627620" y="1776845"/>
              <a:ext cx="304657" cy="24995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 flipH="1">
            <a:off x="3379063" y="729643"/>
            <a:ext cx="5609281" cy="646986"/>
            <a:chOff x="2309346" y="767956"/>
            <a:chExt cx="6931942" cy="646986"/>
          </a:xfrm>
        </p:grpSpPr>
        <p:sp>
          <p:nvSpPr>
            <p:cNvPr id="20" name="Rounded Rectangle 19"/>
            <p:cNvSpPr/>
            <p:nvPr/>
          </p:nvSpPr>
          <p:spPr>
            <a:xfrm>
              <a:off x="2309346" y="767956"/>
              <a:ext cx="6649000" cy="646986"/>
            </a:xfrm>
            <a:prstGeom prst="roundRect">
              <a:avLst/>
            </a:prstGeom>
            <a:noFill/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953265" y="932440"/>
              <a:ext cx="288023" cy="19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182" y="827057"/>
            <a:ext cx="617220" cy="617220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969050" y="1258575"/>
            <a:ext cx="695783" cy="695783"/>
          </a:xfrm>
          <a:prstGeom prst="ellipse">
            <a:avLst/>
          </a:prstGeom>
          <a:ln>
            <a:solidFill>
              <a:srgbClr val="C00000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927100" y="2771200"/>
            <a:ext cx="10482490" cy="2798636"/>
            <a:chOff x="-2557735" y="2657260"/>
            <a:chExt cx="13813190" cy="3687870"/>
          </a:xfrm>
        </p:grpSpPr>
        <p:pic>
          <p:nvPicPr>
            <p:cNvPr id="1025" name="Picture 1" descr="https://s.sachmem.vn/public/images/TA5T1SHS/U3-L1-2-1-5595f7db90fa1beaf86527717160be5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57735" y="2657260"/>
              <a:ext cx="2628901" cy="1781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s://s.sachmem.vn/public/images/TA5T1SHS/U3-L1-2-2-afdcd5a39a7893cbb2b83c2caf147be9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496" y="4563953"/>
              <a:ext cx="2628901" cy="1781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https://s.sachmem.vn/public/images/TA5T1SHS/U3-L1-2-3-f70e7124a38150b509c6811d0556b4b1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559" y="4563954"/>
              <a:ext cx="2628901" cy="1781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s.sachmem.vn/public/images/TA5T1SHS/U3-L1-2-4-5e737394057129d2b5881277eb3cebb6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6555" y="2930941"/>
              <a:ext cx="2628900" cy="178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8781406" y="4333746"/>
            <a:ext cx="3261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 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Imperial City</a:t>
            </a:r>
            <a:endParaRPr lang="en-US" sz="3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3924" y="4218144"/>
            <a:ext cx="326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Long Bay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048000" y="5657671"/>
            <a:ext cx="326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Phu Quoc Island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340866" y="5519171"/>
            <a:ext cx="3261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Hoi An 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Ancient Town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>
            <a:stCxn id="17" idx="2"/>
            <a:endCxn id="1025" idx="3"/>
          </p:cNvCxnSpPr>
          <p:nvPr/>
        </p:nvCxnSpPr>
        <p:spPr>
          <a:xfrm flipH="1">
            <a:off x="2922108" y="2072139"/>
            <a:ext cx="3567075" cy="1374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2"/>
            <a:endCxn id="5" idx="0"/>
          </p:cNvCxnSpPr>
          <p:nvPr/>
        </p:nvCxnSpPr>
        <p:spPr>
          <a:xfrm flipH="1">
            <a:off x="4725788" y="2072139"/>
            <a:ext cx="1763395" cy="2146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2"/>
            <a:endCxn id="6" idx="0"/>
          </p:cNvCxnSpPr>
          <p:nvPr/>
        </p:nvCxnSpPr>
        <p:spPr>
          <a:xfrm>
            <a:off x="6489183" y="2072139"/>
            <a:ext cx="1482363" cy="2146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2"/>
            <a:endCxn id="7" idx="1"/>
          </p:cNvCxnSpPr>
          <p:nvPr/>
        </p:nvCxnSpPr>
        <p:spPr>
          <a:xfrm>
            <a:off x="6489183" y="2072139"/>
            <a:ext cx="2925399" cy="1582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86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685" y="721361"/>
            <a:ext cx="8824236" cy="5648960"/>
          </a:xfrm>
          <a:prstGeom prst="roundRect">
            <a:avLst>
              <a:gd name="adj" fmla="val 4319"/>
            </a:avLst>
          </a:prstGeom>
        </p:spPr>
      </p:pic>
      <p:sp>
        <p:nvSpPr>
          <p:cNvPr id="4" name="Rectangle 3"/>
          <p:cNvSpPr/>
          <p:nvPr/>
        </p:nvSpPr>
        <p:spPr>
          <a:xfrm>
            <a:off x="701993" y="36734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sz="2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     Let’s talk.</a:t>
            </a:r>
          </a:p>
        </p:txBody>
      </p:sp>
      <p:sp>
        <p:nvSpPr>
          <p:cNvPr id="5" name="Oval 4"/>
          <p:cNvSpPr/>
          <p:nvPr/>
        </p:nvSpPr>
        <p:spPr>
          <a:xfrm>
            <a:off x="7099808" y="1117600"/>
            <a:ext cx="375920" cy="4368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215632" y="2003552"/>
            <a:ext cx="375920" cy="436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41355" y="2922861"/>
            <a:ext cx="375920" cy="436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97993" y="3800685"/>
            <a:ext cx="375920" cy="436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111383" y="5519756"/>
            <a:ext cx="375920" cy="436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797993" y="1908495"/>
            <a:ext cx="2354962" cy="609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97993" y="3628756"/>
            <a:ext cx="2354962" cy="609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97993" y="5455918"/>
            <a:ext cx="2354962" cy="609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9204" y="42123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4.    Listen and match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28983" y="852120"/>
            <a:ext cx="2294835" cy="5382484"/>
            <a:chOff x="188466" y="-3095625"/>
            <a:chExt cx="3910750" cy="9172575"/>
          </a:xfrm>
        </p:grpSpPr>
        <p:pic>
          <p:nvPicPr>
            <p:cNvPr id="2050" name="Picture 2" descr="https://s.sachmem.vn/public/images/TA5T1SHS/U3-L1-4-1-0c1aea8c4000df3b6f70b79b5351a8c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99" y="-3095625"/>
              <a:ext cx="3419475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https://s.sachmem.vn/public/images/TA5T1SHS/U3-L1-4-2-5a3954a9288fc1061a804cc57f3e53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11" y="-806450"/>
              <a:ext cx="363295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s.sachmem.vn/public/images/TA5T1SHS/U3-L1-4-3-8c84fcdd6557917155cdd1aa01250d4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48" y="1492250"/>
              <a:ext cx="37049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https://s.sachmem.vn/public/images/TA5T1SHS/U3-L1-4-4-2683f3d469fd7a2ce47ff82815a49d9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66" y="3790950"/>
              <a:ext cx="391075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029344" y="411361"/>
            <a:ext cx="4837169" cy="6179701"/>
            <a:chOff x="5535468" y="-219120"/>
            <a:chExt cx="5598383" cy="7152186"/>
          </a:xfrm>
        </p:grpSpPr>
        <p:pic>
          <p:nvPicPr>
            <p:cNvPr id="2055" name="Picture 7" descr="https://s.sachmem.vn/public/images/TA5T1SHS/U3-L1-4-5-fadbe2b0501b72b3bcd13e911ed084bf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521" y="-219120"/>
              <a:ext cx="2717952" cy="1857017"/>
            </a:xfrm>
            <a:prstGeom prst="star32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https://s.sachmem.vn/public/images/TA5T1SHS/U3-L1-4-7-450d374a99dd72bbaef09f390ac3f732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491" t="-11491" r="-9667" b="-9667"/>
            <a:stretch/>
          </p:blipFill>
          <p:spPr bwMode="auto">
            <a:xfrm>
              <a:off x="7840832" y="3754630"/>
              <a:ext cx="3293019" cy="2249927"/>
            </a:xfrm>
            <a:prstGeom prst="star32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 descr="https://s.sachmem.vn/public/images/TA5T1SHS/U3-L1-4-6-b962b335027645d2b9cad0bb9fcbbea4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99" y="1541192"/>
              <a:ext cx="2717952" cy="1857017"/>
            </a:xfrm>
            <a:prstGeom prst="star32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1" name="Picture 13" descr="https://s.sachmem.vn/public/images/TA5T1SHS/U3-L1-4-8-291e7662bea0e2d864fad18ed799307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468" y="5076049"/>
              <a:ext cx="2717951" cy="1857017"/>
            </a:xfrm>
            <a:prstGeom prst="star32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Heptagon 9"/>
          <p:cNvSpPr/>
          <p:nvPr/>
        </p:nvSpPr>
        <p:spPr>
          <a:xfrm>
            <a:off x="3426676" y="1396844"/>
            <a:ext cx="457200" cy="457200"/>
          </a:xfrm>
          <a:prstGeom prst="hept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9" name="Heptagon 28"/>
          <p:cNvSpPr/>
          <p:nvPr/>
        </p:nvSpPr>
        <p:spPr>
          <a:xfrm>
            <a:off x="3426676" y="2813488"/>
            <a:ext cx="457200" cy="457200"/>
          </a:xfrm>
          <a:prstGeom prst="hept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0" name="Heptagon 29"/>
          <p:cNvSpPr/>
          <p:nvPr/>
        </p:nvSpPr>
        <p:spPr>
          <a:xfrm>
            <a:off x="3426676" y="4181415"/>
            <a:ext cx="457200" cy="457200"/>
          </a:xfrm>
          <a:prstGeom prst="hept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1" name="Heptagon 30"/>
          <p:cNvSpPr/>
          <p:nvPr/>
        </p:nvSpPr>
        <p:spPr>
          <a:xfrm>
            <a:off x="3466618" y="5560203"/>
            <a:ext cx="457200" cy="457200"/>
          </a:xfrm>
          <a:prstGeom prst="hept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2" name="6-Point Star 31"/>
          <p:cNvSpPr/>
          <p:nvPr/>
        </p:nvSpPr>
        <p:spPr>
          <a:xfrm>
            <a:off x="6657085" y="985020"/>
            <a:ext cx="457200" cy="548640"/>
          </a:xfrm>
          <a:prstGeom prst="star6">
            <a:avLst/>
          </a:prstGeom>
          <a:solidFill>
            <a:srgbClr val="FF33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33" name="6-Point Star 32"/>
          <p:cNvSpPr/>
          <p:nvPr/>
        </p:nvSpPr>
        <p:spPr>
          <a:xfrm>
            <a:off x="8443816" y="2505982"/>
            <a:ext cx="457200" cy="548640"/>
          </a:xfrm>
          <a:prstGeom prst="star6">
            <a:avLst/>
          </a:prstGeom>
          <a:solidFill>
            <a:srgbClr val="FF33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34" name="6-Point Star 33"/>
          <p:cNvSpPr/>
          <p:nvPr/>
        </p:nvSpPr>
        <p:spPr>
          <a:xfrm>
            <a:off x="8215216" y="4375365"/>
            <a:ext cx="457200" cy="548640"/>
          </a:xfrm>
          <a:prstGeom prst="star6">
            <a:avLst/>
          </a:prstGeom>
          <a:solidFill>
            <a:srgbClr val="FF33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35" name="6-Point Star 34"/>
          <p:cNvSpPr/>
          <p:nvPr/>
        </p:nvSpPr>
        <p:spPr>
          <a:xfrm>
            <a:off x="5915721" y="5519239"/>
            <a:ext cx="457200" cy="548640"/>
          </a:xfrm>
          <a:prstGeom prst="star6">
            <a:avLst/>
          </a:prstGeom>
          <a:solidFill>
            <a:srgbClr val="FF33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 Black" panose="020B0A04020102020204" pitchFamily="34" charset="0"/>
              </a:rPr>
              <a:t>d</a:t>
            </a:r>
          </a:p>
        </p:txBody>
      </p:sp>
      <p:cxnSp>
        <p:nvCxnSpPr>
          <p:cNvPr id="12" name="Straight Arrow Connector 11"/>
          <p:cNvCxnSpPr>
            <a:stCxn id="10" idx="1"/>
            <a:endCxn id="34" idx="4"/>
          </p:cNvCxnSpPr>
          <p:nvPr/>
        </p:nvCxnSpPr>
        <p:spPr>
          <a:xfrm>
            <a:off x="3883877" y="1690872"/>
            <a:ext cx="4331339" cy="2821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9" idx="1"/>
            <a:endCxn id="35" idx="4"/>
          </p:cNvCxnSpPr>
          <p:nvPr/>
        </p:nvCxnSpPr>
        <p:spPr>
          <a:xfrm>
            <a:off x="3883877" y="3107516"/>
            <a:ext cx="2031844" cy="2548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0" idx="1"/>
            <a:endCxn id="33" idx="3"/>
          </p:cNvCxnSpPr>
          <p:nvPr/>
        </p:nvCxnSpPr>
        <p:spPr>
          <a:xfrm flipV="1">
            <a:off x="3883877" y="2917462"/>
            <a:ext cx="4559939" cy="1557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1" idx="0"/>
            <a:endCxn id="32" idx="3"/>
          </p:cNvCxnSpPr>
          <p:nvPr/>
        </p:nvCxnSpPr>
        <p:spPr>
          <a:xfrm flipV="1">
            <a:off x="3878541" y="1396500"/>
            <a:ext cx="2778544" cy="4254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2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63" y="782672"/>
            <a:ext cx="9604442" cy="5571830"/>
          </a:xfrm>
          <a:prstGeom prst="roundRect">
            <a:avLst>
              <a:gd name="adj" fmla="val 6400"/>
            </a:avLst>
          </a:prstGeom>
        </p:spPr>
      </p:pic>
      <p:pic>
        <p:nvPicPr>
          <p:cNvPr id="1026" name="Picture 2" descr="loo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iste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peat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oint">
            <a:hlinkClick r:id="rId5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74961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y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74961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talk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652145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sten">
            <a:hlinkClick r:id="rId1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615632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tick">
            <a:hlinkClick r:id="rId12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615632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ad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5181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omplete">
            <a:hlinkClick r:id="rId12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5181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7262" y="37493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sz="2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      Read and match.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66989" y="4347245"/>
            <a:ext cx="4868491" cy="630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66989" y="5641541"/>
            <a:ext cx="4868491" cy="630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59819" y="2986269"/>
            <a:ext cx="4861321" cy="623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31139" y="3683949"/>
            <a:ext cx="4890001" cy="630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966989" y="5017607"/>
            <a:ext cx="4868491" cy="6309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41" y="1627274"/>
            <a:ext cx="603233" cy="4117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819" y="1627274"/>
            <a:ext cx="603233" cy="4117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40" y="833315"/>
            <a:ext cx="603233" cy="4117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402" y="2291725"/>
            <a:ext cx="603233" cy="4117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89" y="851522"/>
            <a:ext cx="603233" cy="41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o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iste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pea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oint">
            <a:hlinkClick r:id="rId4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74961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y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74961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talk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652145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sten">
            <a:hlinkClick r:id="rId1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615632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tick">
            <a:hlinkClick r:id="rId11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615632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ad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5181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omplete">
            <a:hlinkClick r:id="rId11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5181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5688" y="37493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    Let’s play.</a:t>
            </a:r>
          </a:p>
        </p:txBody>
      </p:sp>
    </p:spTree>
    <p:extLst>
      <p:ext uri="{BB962C8B-B14F-4D97-AF65-F5344CB8AC3E}">
        <p14:creationId xmlns:p14="http://schemas.microsoft.com/office/powerpoint/2010/main" val="2137349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76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.VnSouthern</vt:lpstr>
      <vt:lpstr>Arial Black</vt:lpstr>
      <vt:lpstr>Arial</vt:lpstr>
      <vt:lpstr>Calibri</vt:lpstr>
      <vt:lpstr>Bodoni MT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Quỳnh Nguyễn</cp:lastModifiedBy>
  <cp:revision>66</cp:revision>
  <dcterms:created xsi:type="dcterms:W3CDTF">2021-05-10T00:59:34Z</dcterms:created>
  <dcterms:modified xsi:type="dcterms:W3CDTF">2023-10-22T16:45:15Z</dcterms:modified>
</cp:coreProperties>
</file>