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2" r:id="rId7"/>
    <p:sldId id="327" r:id="rId8"/>
    <p:sldId id="263" r:id="rId9"/>
    <p:sldId id="265" r:id="rId10"/>
    <p:sldId id="268" r:id="rId11"/>
    <p:sldId id="269" r:id="rId12"/>
  </p:sldIdLst>
  <p:sldSz cx="12192000" cy="6858000"/>
  <p:notesSz cx="6858000" cy="9144000"/>
  <p:embeddedFontLst>
    <p:embeddedFont>
      <p:font typeface=".VnHelvetInsH" panose="020B7200000000000000"/>
      <p:regular r:id="rId14"/>
    </p:embeddedFont>
    <p:embeddedFont>
      <p:font typeface=".VnVogue" panose="020B720000000000000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Elephant" panose="02020904090505020303" pitchFamily="18" charset="0"/>
      <p:regular r:id="rId26"/>
      <p: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4069"/>
    <a:srgbClr val="007D75"/>
    <a:srgbClr val="64B7B8"/>
    <a:srgbClr val="F9E6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0CC20-3BB2-4C69-BBE5-93A48D4081F4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5666E1-E91A-4CEC-88DC-1DCAFC686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90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0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79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078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5567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398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56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32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18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59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1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85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708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020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4447" y="-25638"/>
            <a:ext cx="12223539" cy="695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5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2.wav"/><Relationship Id="rId7" Type="http://schemas.openxmlformats.org/officeDocument/2006/relationships/image" Target="../media/image1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audio" Target="../media/audio14.wav"/><Relationship Id="rId4" Type="http://schemas.openxmlformats.org/officeDocument/2006/relationships/audio" Target="../media/audio1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/>
          <p:cNvSpPr txBox="1"/>
          <p:nvPr/>
        </p:nvSpPr>
        <p:spPr>
          <a:xfrm>
            <a:off x="1529931" y="771774"/>
            <a:ext cx="20681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>
                  <a:solidFill>
                    <a:srgbClr val="D5E40E"/>
                  </a:solidFill>
                </a:ln>
                <a:solidFill>
                  <a:srgbClr val="007D7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Unit 10</a:t>
            </a:r>
          </a:p>
        </p:txBody>
      </p:sp>
      <p:sp>
        <p:nvSpPr>
          <p:cNvPr id="8" name="Mspham-0936082789"/>
          <p:cNvSpPr txBox="1"/>
          <p:nvPr/>
        </p:nvSpPr>
        <p:spPr>
          <a:xfrm>
            <a:off x="8547023" y="5302636"/>
            <a:ext cx="23887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>
                  <a:solidFill>
                    <a:srgbClr val="D5E40E"/>
                  </a:solidFill>
                </a:ln>
                <a:solidFill>
                  <a:srgbClr val="007D7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Lesson 1</a:t>
            </a:r>
          </a:p>
        </p:txBody>
      </p:sp>
      <p:sp>
        <p:nvSpPr>
          <p:cNvPr id="9" name="Rectangle 8"/>
          <p:cNvSpPr/>
          <p:nvPr/>
        </p:nvSpPr>
        <p:spPr>
          <a:xfrm>
            <a:off x="1391030" y="1855803"/>
            <a:ext cx="9409941" cy="3045370"/>
          </a:xfrm>
          <a:prstGeom prst="rect">
            <a:avLst/>
          </a:prstGeom>
          <a:noFill/>
        </p:spPr>
        <p:txBody>
          <a:bodyPr wrap="none" numCol="1" rtlCol="0">
            <a:prstTxWarp prst="textStop">
              <a:avLst/>
            </a:prstTxWarp>
            <a:spAutoFit/>
          </a:bodyPr>
          <a:lstStyle/>
          <a:p>
            <a:pPr algn="ctr"/>
            <a:r>
              <a:rPr lang="en-US" sz="8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9E60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.VnHelvetInsH" panose="020B7200000000000000" pitchFamily="34" charset="0"/>
              </a:rPr>
              <a:t>When will </a:t>
            </a:r>
          </a:p>
          <a:p>
            <a:pPr algn="ctr"/>
            <a:r>
              <a:rPr lang="en-US" sz="8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9E60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.VnHelvetInsH" panose="020B7200000000000000" pitchFamily="34" charset="0"/>
              </a:rPr>
              <a:t>Sports Day be?</a:t>
            </a:r>
          </a:p>
        </p:txBody>
      </p:sp>
    </p:spTree>
    <p:extLst>
      <p:ext uri="{BB962C8B-B14F-4D97-AF65-F5344CB8AC3E}">
        <p14:creationId xmlns:p14="http://schemas.microsoft.com/office/powerpoint/2010/main" val="251969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71263" y="234950"/>
            <a:ext cx="28039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Read and complete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094" y="745164"/>
            <a:ext cx="3835020" cy="564811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686411" y="520862"/>
            <a:ext cx="4262993" cy="5727814"/>
            <a:chOff x="4522332" y="1135181"/>
            <a:chExt cx="3147334" cy="42288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b="26762"/>
            <a:stretch/>
          </p:blipFill>
          <p:spPr>
            <a:xfrm>
              <a:off x="4522333" y="1135181"/>
              <a:ext cx="3147333" cy="335990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t="80728"/>
            <a:stretch/>
          </p:blipFill>
          <p:spPr>
            <a:xfrm>
              <a:off x="4522332" y="4479848"/>
              <a:ext cx="3147333" cy="884133"/>
            </a:xfrm>
            <a:prstGeom prst="rect">
              <a:avLst/>
            </a:prstGeom>
          </p:spPr>
        </p:pic>
      </p:grpSp>
      <p:sp>
        <p:nvSpPr>
          <p:cNvPr id="4" name="Rounded Rectangle 3"/>
          <p:cNvSpPr/>
          <p:nvPr/>
        </p:nvSpPr>
        <p:spPr>
          <a:xfrm>
            <a:off x="1046480" y="745164"/>
            <a:ext cx="3930634" cy="717876"/>
          </a:xfrm>
          <a:prstGeom prst="roundRect">
            <a:avLst>
              <a:gd name="adj" fmla="val 11006"/>
            </a:avLst>
          </a:prstGeom>
          <a:solidFill>
            <a:schemeClr val="accent4">
              <a:lumMod val="20000"/>
              <a:lumOff val="80000"/>
              <a:alpha val="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046480" y="1849120"/>
            <a:ext cx="3930634" cy="985520"/>
          </a:xfrm>
          <a:prstGeom prst="roundRect">
            <a:avLst>
              <a:gd name="adj" fmla="val 11006"/>
            </a:avLst>
          </a:prstGeom>
          <a:solidFill>
            <a:schemeClr val="accent4">
              <a:lumMod val="20000"/>
              <a:lumOff val="80000"/>
              <a:alpha val="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046480" y="2914264"/>
            <a:ext cx="3930634" cy="916056"/>
          </a:xfrm>
          <a:prstGeom prst="roundRect">
            <a:avLst>
              <a:gd name="adj" fmla="val 11006"/>
            </a:avLst>
          </a:prstGeom>
          <a:solidFill>
            <a:schemeClr val="accent4">
              <a:lumMod val="20000"/>
              <a:lumOff val="80000"/>
              <a:alpha val="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046480" y="3909944"/>
            <a:ext cx="3930634" cy="1413896"/>
          </a:xfrm>
          <a:prstGeom prst="roundRect">
            <a:avLst>
              <a:gd name="adj" fmla="val 11006"/>
            </a:avLst>
          </a:prstGeom>
          <a:solidFill>
            <a:schemeClr val="accent4">
              <a:lumMod val="20000"/>
              <a:lumOff val="80000"/>
              <a:alpha val="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046480" y="5403463"/>
            <a:ext cx="3930634" cy="989811"/>
          </a:xfrm>
          <a:prstGeom prst="roundRect">
            <a:avLst>
              <a:gd name="adj" fmla="val 11006"/>
            </a:avLst>
          </a:prstGeom>
          <a:solidFill>
            <a:schemeClr val="accent4">
              <a:lumMod val="20000"/>
              <a:lumOff val="80000"/>
              <a:alpha val="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Mspham-0936082789"/>
          <p:cNvCxnSpPr>
            <a:stCxn id="4" idx="3"/>
          </p:cNvCxnSpPr>
          <p:nvPr/>
        </p:nvCxnSpPr>
        <p:spPr>
          <a:xfrm>
            <a:off x="4977114" y="1104102"/>
            <a:ext cx="1789446" cy="1171738"/>
          </a:xfrm>
          <a:prstGeom prst="straightConnector1">
            <a:avLst/>
          </a:prstGeom>
          <a:ln w="19050">
            <a:solidFill>
              <a:srgbClr val="E140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Mspham-0936082789"/>
          <p:cNvCxnSpPr>
            <a:stCxn id="8" idx="3"/>
          </p:cNvCxnSpPr>
          <p:nvPr/>
        </p:nvCxnSpPr>
        <p:spPr>
          <a:xfrm>
            <a:off x="4977114" y="2341880"/>
            <a:ext cx="1709297" cy="878840"/>
          </a:xfrm>
          <a:prstGeom prst="straightConnector1">
            <a:avLst/>
          </a:prstGeom>
          <a:ln w="19050">
            <a:solidFill>
              <a:srgbClr val="E140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Mspham-0936082789"/>
          <p:cNvCxnSpPr>
            <a:stCxn id="9" idx="3"/>
          </p:cNvCxnSpPr>
          <p:nvPr/>
        </p:nvCxnSpPr>
        <p:spPr>
          <a:xfrm>
            <a:off x="4977114" y="3372292"/>
            <a:ext cx="1709297" cy="2031170"/>
          </a:xfrm>
          <a:prstGeom prst="straightConnector1">
            <a:avLst/>
          </a:prstGeom>
          <a:ln w="19050">
            <a:solidFill>
              <a:srgbClr val="E140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Mspham-0936082789"/>
          <p:cNvCxnSpPr>
            <a:stCxn id="10" idx="3"/>
          </p:cNvCxnSpPr>
          <p:nvPr/>
        </p:nvCxnSpPr>
        <p:spPr>
          <a:xfrm flipV="1">
            <a:off x="4977114" y="1239520"/>
            <a:ext cx="1789446" cy="3377372"/>
          </a:xfrm>
          <a:prstGeom prst="straightConnector1">
            <a:avLst/>
          </a:prstGeom>
          <a:ln w="19050">
            <a:solidFill>
              <a:srgbClr val="E140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Mspham-0936082789"/>
          <p:cNvCxnSpPr>
            <a:stCxn id="11" idx="3"/>
          </p:cNvCxnSpPr>
          <p:nvPr/>
        </p:nvCxnSpPr>
        <p:spPr>
          <a:xfrm flipV="1">
            <a:off x="4977114" y="4531360"/>
            <a:ext cx="1789446" cy="1367009"/>
          </a:xfrm>
          <a:prstGeom prst="straightConnector1">
            <a:avLst/>
          </a:prstGeom>
          <a:ln w="19050">
            <a:solidFill>
              <a:srgbClr val="E140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90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997" y="537559"/>
            <a:ext cx="10663828" cy="5828514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629149" y="253199"/>
            <a:ext cx="16547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sing</a:t>
            </a:r>
          </a:p>
        </p:txBody>
      </p:sp>
    </p:spTree>
    <p:extLst>
      <p:ext uri="{BB962C8B-B14F-4D97-AF65-F5344CB8AC3E}">
        <p14:creationId xmlns:p14="http://schemas.microsoft.com/office/powerpoint/2010/main" val="2654449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D7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72712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 txBox="1"/>
          <p:nvPr/>
        </p:nvSpPr>
        <p:spPr>
          <a:xfrm>
            <a:off x="569066" y="393357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33738" y="-523220"/>
            <a:ext cx="1803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Verd – (v)</a:t>
            </a:r>
          </a:p>
        </p:txBody>
      </p:sp>
      <p:sp>
        <p:nvSpPr>
          <p:cNvPr id="6" name="Mspham-0936082789"/>
          <p:cNvSpPr/>
          <p:nvPr/>
        </p:nvSpPr>
        <p:spPr>
          <a:xfrm>
            <a:off x="8171798" y="2483930"/>
            <a:ext cx="31981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Children's Day</a:t>
            </a:r>
          </a:p>
        </p:txBody>
      </p:sp>
      <p:sp>
        <p:nvSpPr>
          <p:cNvPr id="7" name="Mspham-0936082789"/>
          <p:cNvSpPr/>
          <p:nvPr/>
        </p:nvSpPr>
        <p:spPr>
          <a:xfrm>
            <a:off x="1444903" y="2495130"/>
            <a:ext cx="27975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  <a:r>
              <a:rPr lang="en-US" sz="3200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</a:p>
        </p:txBody>
      </p:sp>
      <p:sp>
        <p:nvSpPr>
          <p:cNvPr id="8" name="Mspham-0936082789"/>
          <p:cNvSpPr/>
          <p:nvPr/>
        </p:nvSpPr>
        <p:spPr>
          <a:xfrm>
            <a:off x="6954143" y="5571233"/>
            <a:ext cx="40070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Independence Day </a:t>
            </a:r>
          </a:p>
        </p:txBody>
      </p:sp>
      <p:sp>
        <p:nvSpPr>
          <p:cNvPr id="10" name="Mspham-0936082789"/>
          <p:cNvSpPr/>
          <p:nvPr/>
        </p:nvSpPr>
        <p:spPr>
          <a:xfrm>
            <a:off x="4694287" y="2484454"/>
            <a:ext cx="3385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Teachers' Day</a:t>
            </a:r>
          </a:p>
        </p:txBody>
      </p:sp>
      <p:pic>
        <p:nvPicPr>
          <p:cNvPr id="1026" name="Picture 2" descr="World Teacher's Day PNG Free Download | PNG 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506" y="765749"/>
            <a:ext cx="2507133" cy="177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750" y="3691168"/>
            <a:ext cx="2029756" cy="2029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11890"/>
          <a:stretch/>
        </p:blipFill>
        <p:spPr>
          <a:xfrm>
            <a:off x="7668566" y="3662411"/>
            <a:ext cx="2102321" cy="1852350"/>
          </a:xfrm>
          <a:prstGeom prst="roundRect">
            <a:avLst>
              <a:gd name="adj" fmla="val 11049"/>
            </a:avLst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8590" r="13441" b="740"/>
          <a:stretch/>
        </p:blipFill>
        <p:spPr>
          <a:xfrm>
            <a:off x="8659609" y="870430"/>
            <a:ext cx="2094645" cy="1600349"/>
          </a:xfrm>
          <a:prstGeom prst="roundRect">
            <a:avLst/>
          </a:prstGeom>
        </p:spPr>
      </p:pic>
      <p:pic>
        <p:nvPicPr>
          <p:cNvPr id="15" name="Picture 1" descr="https://s.sachmem.vn/public/images/TA5T1SHS/U10-L1-2-1-b5fa4b2979eba5a4c725d28a1418e10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752" y="942279"/>
            <a:ext cx="2413784" cy="152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-0936082789"/>
          <p:cNvSpPr/>
          <p:nvPr/>
        </p:nvSpPr>
        <p:spPr>
          <a:xfrm>
            <a:off x="2109800" y="5571233"/>
            <a:ext cx="35719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Women’s Day </a:t>
            </a:r>
          </a:p>
        </p:txBody>
      </p:sp>
      <p:sp>
        <p:nvSpPr>
          <p:cNvPr id="17" name="Mspham-0936082789"/>
          <p:cNvSpPr/>
          <p:nvPr/>
        </p:nvSpPr>
        <p:spPr>
          <a:xfrm>
            <a:off x="8171798" y="2949942"/>
            <a:ext cx="31981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thiếu nhi</a:t>
            </a:r>
          </a:p>
        </p:txBody>
      </p:sp>
      <p:sp>
        <p:nvSpPr>
          <p:cNvPr id="18" name="Mspham-0936082789"/>
          <p:cNvSpPr/>
          <p:nvPr/>
        </p:nvSpPr>
        <p:spPr>
          <a:xfrm>
            <a:off x="1215343" y="2961142"/>
            <a:ext cx="30270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hội thể thao</a:t>
            </a:r>
          </a:p>
        </p:txBody>
      </p:sp>
      <p:sp>
        <p:nvSpPr>
          <p:cNvPr id="21" name="Mspham-0936082789"/>
          <p:cNvSpPr/>
          <p:nvPr/>
        </p:nvSpPr>
        <p:spPr>
          <a:xfrm>
            <a:off x="4694287" y="2950466"/>
            <a:ext cx="33853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nhà giáo</a:t>
            </a:r>
          </a:p>
        </p:txBody>
      </p:sp>
      <p:sp>
        <p:nvSpPr>
          <p:cNvPr id="19" name="Mspham-0936082789"/>
          <p:cNvSpPr/>
          <p:nvPr/>
        </p:nvSpPr>
        <p:spPr>
          <a:xfrm>
            <a:off x="6954143" y="5990944"/>
            <a:ext cx="40070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Quốc Khánh</a:t>
            </a:r>
          </a:p>
        </p:txBody>
      </p:sp>
      <p:sp>
        <p:nvSpPr>
          <p:cNvPr id="22" name="Mspham-0936082789"/>
          <p:cNvSpPr/>
          <p:nvPr/>
        </p:nvSpPr>
        <p:spPr>
          <a:xfrm>
            <a:off x="2109800" y="5990944"/>
            <a:ext cx="35719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phụ nữ</a:t>
            </a:r>
          </a:p>
        </p:txBody>
      </p:sp>
    </p:spTree>
    <p:extLst>
      <p:ext uri="{BB962C8B-B14F-4D97-AF65-F5344CB8AC3E}">
        <p14:creationId xmlns:p14="http://schemas.microsoft.com/office/powerpoint/2010/main" val="426838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10" grpId="0"/>
      <p:bldP spid="16" grpId="0"/>
      <p:bldP spid="17" grpId="0"/>
      <p:bldP spid="18" grpId="0"/>
      <p:bldP spid="21" grpId="0"/>
      <p:bldP spid="19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D7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GRAMMAR </a:t>
            </a:r>
          </a:p>
        </p:txBody>
      </p:sp>
    </p:spTree>
    <p:extLst>
      <p:ext uri="{BB962C8B-B14F-4D97-AF65-F5344CB8AC3E}">
        <p14:creationId xmlns:p14="http://schemas.microsoft.com/office/powerpoint/2010/main" val="17453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4327" y="595525"/>
            <a:ext cx="9840642" cy="5899278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426905" y="332148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364685" y="5628683"/>
            <a:ext cx="480897" cy="473014"/>
          </a:xfrm>
          <a:prstGeom prst="rect">
            <a:avLst/>
          </a:prstGeom>
        </p:spPr>
      </p:pic>
      <p:pic>
        <p:nvPicPr>
          <p:cNvPr id="5" name="Msphamsoun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98644" y="786438"/>
            <a:ext cx="276381" cy="271850"/>
          </a:xfrm>
          <a:prstGeom prst="rect">
            <a:avLst/>
          </a:prstGeom>
        </p:spPr>
      </p:pic>
      <p:pic>
        <p:nvPicPr>
          <p:cNvPr id="7" name="Msphamsoun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25803" y="1285205"/>
            <a:ext cx="276381" cy="271850"/>
          </a:xfrm>
          <a:prstGeom prst="rect">
            <a:avLst/>
          </a:prstGeom>
        </p:spPr>
      </p:pic>
      <p:pic>
        <p:nvPicPr>
          <p:cNvPr id="8" name="Msphamsoun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55838" y="3205755"/>
            <a:ext cx="276381" cy="271850"/>
          </a:xfrm>
          <a:prstGeom prst="rect">
            <a:avLst/>
          </a:prstGeom>
        </p:spPr>
      </p:pic>
      <p:pic>
        <p:nvPicPr>
          <p:cNvPr id="9" name="Msphamsoun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92440" y="1013355"/>
            <a:ext cx="276381" cy="271850"/>
          </a:xfrm>
          <a:prstGeom prst="rect">
            <a:avLst/>
          </a:prstGeom>
        </p:spPr>
      </p:pic>
      <p:pic>
        <p:nvPicPr>
          <p:cNvPr id="10" name="Msphamsoun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89556" y="3314010"/>
            <a:ext cx="276381" cy="271850"/>
          </a:xfrm>
          <a:prstGeom prst="rect">
            <a:avLst/>
          </a:prstGeom>
        </p:spPr>
      </p:pic>
      <p:pic>
        <p:nvPicPr>
          <p:cNvPr id="11" name="Msphamsoun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44327" y="4309891"/>
            <a:ext cx="276381" cy="271850"/>
          </a:xfrm>
          <a:prstGeom prst="rect">
            <a:avLst/>
          </a:prstGeom>
        </p:spPr>
      </p:pic>
      <p:pic>
        <p:nvPicPr>
          <p:cNvPr id="12" name="Msphamsoun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10568" y="5803251"/>
            <a:ext cx="276381" cy="271850"/>
          </a:xfrm>
          <a:prstGeom prst="rect">
            <a:avLst/>
          </a:prstGeom>
        </p:spPr>
      </p:pic>
      <p:pic>
        <p:nvPicPr>
          <p:cNvPr id="13" name="Msphamsoun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73111" y="4373392"/>
            <a:ext cx="276381" cy="271850"/>
          </a:xfrm>
          <a:prstGeom prst="rect">
            <a:avLst/>
          </a:prstGeom>
        </p:spPr>
      </p:pic>
      <p:pic>
        <p:nvPicPr>
          <p:cNvPr id="14" name="Msphamsoun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69471" y="5456546"/>
            <a:ext cx="276381" cy="2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77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10 When will Sports Day be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10 When will Sports Day be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0 When will Sports Day be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10 When will Sports Day be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10 When will Sports Day be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10 When will Sports Day be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10 When will Sports Day be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10 When will Sports Day be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10 When will Sports Day be-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10 When will Sports Day be-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594723" y="359485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 flipH="1">
            <a:off x="3491402" y="759595"/>
            <a:ext cx="5985883" cy="646986"/>
          </a:xfrm>
          <a:prstGeom prst="wedgeRoundRectCallout">
            <a:avLst>
              <a:gd name="adj1" fmla="val 53489"/>
              <a:gd name="adj2" fmla="val 449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will ___________ be?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4207898" y="1463375"/>
            <a:ext cx="3593407" cy="646986"/>
          </a:xfrm>
          <a:prstGeom prst="wedgeRoundRectCallout">
            <a:avLst>
              <a:gd name="adj1" fmla="val 58569"/>
              <a:gd name="adj2" fmla="val -1388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It'll be on 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 flipH="1">
            <a:off x="2818873" y="2110361"/>
            <a:ext cx="3185729" cy="1223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3" idx="2"/>
            <a:endCxn id="5" idx="0"/>
          </p:cNvCxnSpPr>
          <p:nvPr/>
        </p:nvCxnSpPr>
        <p:spPr>
          <a:xfrm>
            <a:off x="6004602" y="2110361"/>
            <a:ext cx="1483546" cy="22462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spham-0936082789"/>
          <p:cNvSpPr/>
          <p:nvPr/>
        </p:nvSpPr>
        <p:spPr>
          <a:xfrm>
            <a:off x="8926957" y="4560427"/>
            <a:ext cx="28460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Children's Day</a:t>
            </a:r>
          </a:p>
        </p:txBody>
      </p:sp>
      <p:sp>
        <p:nvSpPr>
          <p:cNvPr id="18" name="Mspham-0936082789"/>
          <p:cNvSpPr/>
          <p:nvPr/>
        </p:nvSpPr>
        <p:spPr>
          <a:xfrm>
            <a:off x="390726" y="4200338"/>
            <a:ext cx="27975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  <a:r>
              <a:rPr lang="en-US" sz="2800">
                <a:solidFill>
                  <a:srgbClr val="002060"/>
                </a:solidFill>
              </a:rPr>
              <a:t>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</a:p>
        </p:txBody>
      </p:sp>
      <p:sp>
        <p:nvSpPr>
          <p:cNvPr id="21" name="Mspham-0936082789"/>
          <p:cNvSpPr/>
          <p:nvPr/>
        </p:nvSpPr>
        <p:spPr>
          <a:xfrm>
            <a:off x="5905350" y="5624296"/>
            <a:ext cx="35719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Independence Day </a:t>
            </a:r>
          </a:p>
        </p:txBody>
      </p:sp>
      <p:sp>
        <p:nvSpPr>
          <p:cNvPr id="23" name="Mspham-0936082789"/>
          <p:cNvSpPr/>
          <p:nvPr/>
        </p:nvSpPr>
        <p:spPr>
          <a:xfrm>
            <a:off x="3045884" y="4885880"/>
            <a:ext cx="27317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Teachers' Day</a:t>
            </a:r>
          </a:p>
        </p:txBody>
      </p:sp>
      <p:cxnSp>
        <p:nvCxnSpPr>
          <p:cNvPr id="24" name="Straight Arrow Connector 23"/>
          <p:cNvCxnSpPr>
            <a:stCxn id="13" idx="2"/>
            <a:endCxn id="4" idx="0"/>
          </p:cNvCxnSpPr>
          <p:nvPr/>
        </p:nvCxnSpPr>
        <p:spPr>
          <a:xfrm flipH="1">
            <a:off x="4565793" y="2110361"/>
            <a:ext cx="1438809" cy="15032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3" idx="2"/>
          </p:cNvCxnSpPr>
          <p:nvPr/>
        </p:nvCxnSpPr>
        <p:spPr>
          <a:xfrm>
            <a:off x="6004602" y="2110361"/>
            <a:ext cx="3185728" cy="13331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1" descr="https://s.sachmem.vn/public/images/TA5T1SHS/U10-L1-2-1-b5fa4b2979eba5a4c725d28a1418e1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60" y="2903543"/>
            <a:ext cx="1980584" cy="125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.sachmem.vn/public/images/TA5T1SHS/U10-L1-2-2-2a2ba92d36e406a8b651b1ece46ce8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501" y="3613616"/>
            <a:ext cx="1980584" cy="125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ttps://s.sachmem.vn/public/images/TA5T1SHS/U10-L1-2-3-dfb19bec390ab796970637887c8566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856" y="4356610"/>
            <a:ext cx="1980584" cy="125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.sachmem.vn/public/images/TA5T1SHS/U10-L1-2-4-d918d6ff6024c6103c51b5fe8f4a900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702" y="3292741"/>
            <a:ext cx="1980584" cy="125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.sachmem.vn/public/characters/Qua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497" y="845819"/>
            <a:ext cx="519580" cy="51958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104341" y="1573364"/>
            <a:ext cx="519580" cy="51958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33" name="Mspham-0936082789"/>
          <p:cNvSpPr/>
          <p:nvPr/>
        </p:nvSpPr>
        <p:spPr>
          <a:xfrm>
            <a:off x="8926957" y="4958473"/>
            <a:ext cx="28460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Friday</a:t>
            </a:r>
          </a:p>
        </p:txBody>
      </p:sp>
      <p:sp>
        <p:nvSpPr>
          <p:cNvPr id="34" name="Mspham-0936082789"/>
          <p:cNvSpPr/>
          <p:nvPr/>
        </p:nvSpPr>
        <p:spPr>
          <a:xfrm>
            <a:off x="390726" y="4598384"/>
            <a:ext cx="27975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Saturday</a:t>
            </a:r>
          </a:p>
        </p:txBody>
      </p:sp>
      <p:sp>
        <p:nvSpPr>
          <p:cNvPr id="35" name="Mspham-0936082789"/>
          <p:cNvSpPr/>
          <p:nvPr/>
        </p:nvSpPr>
        <p:spPr>
          <a:xfrm>
            <a:off x="5905350" y="6022342"/>
            <a:ext cx="35719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Thursday</a:t>
            </a:r>
          </a:p>
        </p:txBody>
      </p:sp>
      <p:sp>
        <p:nvSpPr>
          <p:cNvPr id="36" name="Mspham-0936082789"/>
          <p:cNvSpPr/>
          <p:nvPr/>
        </p:nvSpPr>
        <p:spPr>
          <a:xfrm>
            <a:off x="3045884" y="5283926"/>
            <a:ext cx="27317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Sunday</a:t>
            </a:r>
          </a:p>
        </p:txBody>
      </p:sp>
    </p:spTree>
    <p:extLst>
      <p:ext uri="{BB962C8B-B14F-4D97-AF65-F5344CB8AC3E}">
        <p14:creationId xmlns:p14="http://schemas.microsoft.com/office/powerpoint/2010/main" val="347083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-0936082789"/>
          <p:cNvSpPr/>
          <p:nvPr/>
        </p:nvSpPr>
        <p:spPr>
          <a:xfrm>
            <a:off x="941308" y="925413"/>
            <a:ext cx="95111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ngày nào đó sẽ diễn ra vào ngày nào: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/>
          <p:cNvSpPr/>
          <p:nvPr/>
        </p:nvSpPr>
        <p:spPr>
          <a:xfrm>
            <a:off x="524922" y="314504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Grammar</a:t>
            </a:r>
          </a:p>
        </p:txBody>
      </p:sp>
      <p:sp>
        <p:nvSpPr>
          <p:cNvPr id="18" name="Rounded Rectangular Callout 17"/>
          <p:cNvSpPr/>
          <p:nvPr/>
        </p:nvSpPr>
        <p:spPr>
          <a:xfrm flipH="1">
            <a:off x="1400162" y="2590735"/>
            <a:ext cx="6236837" cy="646986"/>
          </a:xfrm>
          <a:prstGeom prst="wedgeRoundRectCallout">
            <a:avLst>
              <a:gd name="adj1" fmla="val 83"/>
              <a:gd name="adj2" fmla="val 8411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will ___________ be?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6662499" y="3679353"/>
            <a:ext cx="3685612" cy="646986"/>
          </a:xfrm>
          <a:prstGeom prst="wedgeRoundRectCallout">
            <a:avLst>
              <a:gd name="adj1" fmla="val -53818"/>
              <a:gd name="adj2" fmla="val -218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It'll be on 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649383" y="3710458"/>
            <a:ext cx="10839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+ thứ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775" y="3373060"/>
            <a:ext cx="859242" cy="85924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581423" y="3514541"/>
            <a:ext cx="859242" cy="85924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4235662" y="2576630"/>
            <a:ext cx="16521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+ ngày lễ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91820" y="1979361"/>
            <a:ext cx="5263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(Khi nào sẽ đến ngày ______?)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11529" y="4475583"/>
            <a:ext cx="3314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(Nó vào thứ ____.)</a:t>
            </a:r>
          </a:p>
        </p:txBody>
      </p:sp>
    </p:spTree>
    <p:extLst>
      <p:ext uri="{BB962C8B-B14F-4D97-AF65-F5344CB8AC3E}">
        <p14:creationId xmlns:p14="http://schemas.microsoft.com/office/powerpoint/2010/main" val="375856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8" grpId="0" animBg="1"/>
      <p:bldP spid="19" grpId="0" animBg="1"/>
      <p:bldP spid="2" grpId="0"/>
      <p:bldP spid="16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748936" y="1651682"/>
            <a:ext cx="3546348" cy="1213777"/>
            <a:chOff x="1654932" y="1432519"/>
            <a:chExt cx="3546348" cy="1213777"/>
          </a:xfrm>
        </p:grpSpPr>
        <p:sp>
          <p:nvSpPr>
            <p:cNvPr id="8" name="Rounded Rectangle 7"/>
            <p:cNvSpPr/>
            <p:nvPr/>
          </p:nvSpPr>
          <p:spPr>
            <a:xfrm>
              <a:off x="1654932" y="1432519"/>
              <a:ext cx="3241783" cy="972845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When will______be?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24888" t="27050" b="-1"/>
            <a:stretch/>
          </p:blipFill>
          <p:spPr>
            <a:xfrm>
              <a:off x="4784573" y="2312736"/>
              <a:ext cx="416707" cy="333560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6756047" y="1845892"/>
            <a:ext cx="3623798" cy="987980"/>
            <a:chOff x="6603246" y="1422857"/>
            <a:chExt cx="3623798" cy="987980"/>
          </a:xfrm>
        </p:grpSpPr>
        <p:sp>
          <p:nvSpPr>
            <p:cNvPr id="20" name="Rounded Rectangle 19"/>
            <p:cNvSpPr/>
            <p:nvPr/>
          </p:nvSpPr>
          <p:spPr>
            <a:xfrm>
              <a:off x="6854935" y="1422857"/>
              <a:ext cx="3372109" cy="741701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It'll be on _______.</a:t>
              </a: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2"/>
            <a:srcRect l="10038" t="8130"/>
            <a:stretch/>
          </p:blipFill>
          <p:spPr>
            <a:xfrm rot="20575457" flipH="1">
              <a:off x="6603246" y="2110528"/>
              <a:ext cx="356803" cy="300309"/>
            </a:xfrm>
            <a:prstGeom prst="rect">
              <a:avLst/>
            </a:prstGeom>
          </p:spPr>
        </p:pic>
      </p:grpSp>
      <p:sp>
        <p:nvSpPr>
          <p:cNvPr id="37" name="Mspham-0936082789"/>
          <p:cNvSpPr/>
          <p:nvPr/>
        </p:nvSpPr>
        <p:spPr>
          <a:xfrm>
            <a:off x="623459" y="331809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422" y="2879638"/>
            <a:ext cx="937420" cy="93742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251110" y="2879638"/>
            <a:ext cx="937420" cy="937420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19594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/>
          <p:cNvSpPr/>
          <p:nvPr/>
        </p:nvSpPr>
        <p:spPr>
          <a:xfrm>
            <a:off x="545992" y="303203"/>
            <a:ext cx="25763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match</a:t>
            </a:r>
          </a:p>
        </p:txBody>
      </p:sp>
      <p:pic>
        <p:nvPicPr>
          <p:cNvPr id="6" name="Msphamsound-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2338" y="331425"/>
            <a:ext cx="365792" cy="3718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8616" y="731535"/>
            <a:ext cx="3143520" cy="56344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5360" y="731535"/>
            <a:ext cx="2363608" cy="5634461"/>
          </a:xfrm>
          <a:prstGeom prst="rect">
            <a:avLst/>
          </a:prstGeom>
        </p:spPr>
      </p:pic>
      <p:pic>
        <p:nvPicPr>
          <p:cNvPr id="8" name="Msphamsound-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3618" y="829265"/>
            <a:ext cx="365792" cy="371888"/>
          </a:xfrm>
          <a:prstGeom prst="rect">
            <a:avLst/>
          </a:prstGeom>
        </p:spPr>
      </p:pic>
      <p:pic>
        <p:nvPicPr>
          <p:cNvPr id="9" name="Msphamsound-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3618" y="2790145"/>
            <a:ext cx="365792" cy="371888"/>
          </a:xfrm>
          <a:prstGeom prst="rect">
            <a:avLst/>
          </a:prstGeom>
        </p:spPr>
      </p:pic>
      <p:pic>
        <p:nvPicPr>
          <p:cNvPr id="10" name="Msphamsound-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3778" y="4729914"/>
            <a:ext cx="365792" cy="371888"/>
          </a:xfrm>
          <a:prstGeom prst="rect">
            <a:avLst/>
          </a:prstGeom>
        </p:spPr>
      </p:pic>
      <p:cxnSp>
        <p:nvCxnSpPr>
          <p:cNvPr id="11" name="Mspham-0936082789"/>
          <p:cNvCxnSpPr/>
          <p:nvPr/>
        </p:nvCxnSpPr>
        <p:spPr>
          <a:xfrm>
            <a:off x="4460240" y="1432560"/>
            <a:ext cx="3576320" cy="39420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Mspham-0936082789"/>
          <p:cNvCxnSpPr/>
          <p:nvPr/>
        </p:nvCxnSpPr>
        <p:spPr>
          <a:xfrm flipV="1">
            <a:off x="4470400" y="1645920"/>
            <a:ext cx="3566160" cy="190284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Mspham-0936082789"/>
          <p:cNvCxnSpPr/>
          <p:nvPr/>
        </p:nvCxnSpPr>
        <p:spPr>
          <a:xfrm flipV="1">
            <a:off x="4460240" y="3576987"/>
            <a:ext cx="3586480" cy="182587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3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10 When will Sports Day be- - Lesson 1 - 4 Listen and matc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10 When will Sports Day be- - Lesson 1 - 4 Listen and match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0 When will Sports Day be- - Lesson 1 - 4 Listen and match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10 When will Sports Day be- - Lesson 1 - 4 Listen and match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152</Words>
  <Application>Microsoft Office PowerPoint</Application>
  <PresentationFormat>Widescreen</PresentationFormat>
  <Paragraphs>44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Calibri Light</vt:lpstr>
      <vt:lpstr>.VnHelvetInsH</vt:lpstr>
      <vt:lpstr>Elephant</vt:lpstr>
      <vt:lpstr>Arial</vt:lpstr>
      <vt:lpstr>Wingdings</vt:lpstr>
      <vt:lpstr>.VnVogue</vt:lpstr>
      <vt:lpstr>Cambria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</cp:lastModifiedBy>
  <cp:revision>40</cp:revision>
  <dcterms:created xsi:type="dcterms:W3CDTF">2021-05-24T10:09:48Z</dcterms:created>
  <dcterms:modified xsi:type="dcterms:W3CDTF">2022-12-20T17:22:16Z</dcterms:modified>
</cp:coreProperties>
</file>