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</p:sldIdLst>
  <p:sldSz cx="12192000" cy="6858000"/>
  <p:notesSz cx="6858000" cy="9144000"/>
  <p:embeddedFontLst>
    <p:embeddedFont>
      <p:font typeface="Algerian" panose="04020705040A02060702" pitchFamily="82" charset="0"/>
      <p:regular r:id="rId12"/>
    </p:embeddedFont>
    <p:embeddedFont>
      <p:font typeface="Bahnschrift SemiBold Condensed" panose="020B0502040204020203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Elephant" panose="02020904090505020303" pitchFamily="18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6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3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6.wav"/><Relationship Id="rId7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 txBox="1"/>
          <p:nvPr/>
        </p:nvSpPr>
        <p:spPr>
          <a:xfrm>
            <a:off x="2410148" y="1092722"/>
            <a:ext cx="13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8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7997389" y="5088777"/>
            <a:ext cx="1951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3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2220651" y="2145209"/>
            <a:ext cx="782457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What are </a:t>
            </a:r>
          </a:p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you reading?</a:t>
            </a:r>
          </a:p>
        </p:txBody>
      </p:sp>
    </p:spTree>
    <p:extLst>
      <p:ext uri="{BB962C8B-B14F-4D97-AF65-F5344CB8AC3E}">
        <p14:creationId xmlns:p14="http://schemas.microsoft.com/office/powerpoint/2010/main" val="12397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1146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18" y="2432988"/>
            <a:ext cx="371888" cy="36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09" y="1970858"/>
            <a:ext cx="10652816" cy="2811444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18" y="3831273"/>
            <a:ext cx="371888" cy="365792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737" y="2432988"/>
            <a:ext cx="371888" cy="365792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737" y="3831273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4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2913"/>
          <a:stretch/>
        </p:blipFill>
        <p:spPr>
          <a:xfrm>
            <a:off x="1464225" y="712670"/>
            <a:ext cx="9580435" cy="569474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39465" y="312560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pic>
        <p:nvPicPr>
          <p:cNvPr id="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806" y="92683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108" y="2359396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9512" y="3802116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192" y="5260336"/>
            <a:ext cx="365792" cy="371888"/>
          </a:xfrm>
          <a:prstGeom prst="rect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4660" y="5305175"/>
            <a:ext cx="643376" cy="6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1015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8 - Lesson 1 - Sing -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665" y="1548532"/>
            <a:ext cx="7506335" cy="4222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87" y="578564"/>
            <a:ext cx="10975617" cy="5933972"/>
          </a:xfrm>
          <a:prstGeom prst="roundRect">
            <a:avLst>
              <a:gd name="adj" fmla="val 25835"/>
            </a:avLst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0EE9631-5A60-45C0-93E9-DEBC0711E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665" y="906213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4540EAD-433A-4FD6-9AEB-7220CA83D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437" y="86049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8843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3695" b="1"/>
          <a:stretch/>
        </p:blipFill>
        <p:spPr>
          <a:xfrm>
            <a:off x="486602" y="907320"/>
            <a:ext cx="11164723" cy="5175497"/>
          </a:xfrm>
          <a:prstGeom prst="roundRect">
            <a:avLst>
              <a:gd name="adj" fmla="val 8114"/>
            </a:avLst>
          </a:prstGeom>
        </p:spPr>
      </p:pic>
      <p:sp>
        <p:nvSpPr>
          <p:cNvPr id="4" name="Mspham-0936082789"/>
          <p:cNvSpPr/>
          <p:nvPr/>
        </p:nvSpPr>
        <p:spPr>
          <a:xfrm>
            <a:off x="9643665" y="3246065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/>
          <p:cNvSpPr/>
          <p:nvPr/>
        </p:nvSpPr>
        <p:spPr>
          <a:xfrm>
            <a:off x="10801134" y="3859523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9627365" y="435679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10754833" y="4831360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9630789" y="528932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5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38130" y="129153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like reading ___________ in my free time.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My favourite book is___________________.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The main character is ___________________.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like him/her very much because __________ _______________________________________.</a:t>
            </a:r>
          </a:p>
          <a:p>
            <a:pPr>
              <a:lnSpc>
                <a:spcPct val="150000"/>
              </a:lnSpc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 three classmates about their favourite books and characters.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75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97</Words>
  <Application>Microsoft Office PowerPoint</Application>
  <PresentationFormat>Widescreen</PresentationFormat>
  <Paragraphs>22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Bahnschrift SemiBold Condensed</vt:lpstr>
      <vt:lpstr>Calibri Light</vt:lpstr>
      <vt:lpstr>Algerian</vt:lpstr>
      <vt:lpstr>Elephant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39</cp:revision>
  <dcterms:created xsi:type="dcterms:W3CDTF">2021-05-24T07:45:30Z</dcterms:created>
  <dcterms:modified xsi:type="dcterms:W3CDTF">2022-12-20T17:09:29Z</dcterms:modified>
</cp:coreProperties>
</file>