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47"/>
  </p:notesMasterIdLst>
  <p:sldIdLst>
    <p:sldId id="300" r:id="rId3"/>
    <p:sldId id="348" r:id="rId4"/>
    <p:sldId id="302" r:id="rId5"/>
    <p:sldId id="378" r:id="rId6"/>
    <p:sldId id="388" r:id="rId7"/>
    <p:sldId id="292" r:id="rId8"/>
    <p:sldId id="390" r:id="rId9"/>
    <p:sldId id="259" r:id="rId10"/>
    <p:sldId id="279" r:id="rId11"/>
    <p:sldId id="285" r:id="rId12"/>
    <p:sldId id="280" r:id="rId13"/>
    <p:sldId id="286" r:id="rId14"/>
    <p:sldId id="283" r:id="rId15"/>
    <p:sldId id="287" r:id="rId16"/>
    <p:sldId id="284" r:id="rId17"/>
    <p:sldId id="288" r:id="rId18"/>
    <p:sldId id="333" r:id="rId19"/>
    <p:sldId id="338" r:id="rId20"/>
    <p:sldId id="368" r:id="rId21"/>
    <p:sldId id="336" r:id="rId22"/>
    <p:sldId id="369" r:id="rId23"/>
    <p:sldId id="374" r:id="rId24"/>
    <p:sldId id="379" r:id="rId25"/>
    <p:sldId id="377" r:id="rId26"/>
    <p:sldId id="376" r:id="rId27"/>
    <p:sldId id="371" r:id="rId28"/>
    <p:sldId id="370" r:id="rId29"/>
    <p:sldId id="383" r:id="rId30"/>
    <p:sldId id="382" r:id="rId31"/>
    <p:sldId id="384" r:id="rId32"/>
    <p:sldId id="345" r:id="rId33"/>
    <p:sldId id="389" r:id="rId34"/>
    <p:sldId id="315" r:id="rId35"/>
    <p:sldId id="380" r:id="rId36"/>
    <p:sldId id="385" r:id="rId37"/>
    <p:sldId id="386" r:id="rId38"/>
    <p:sldId id="387" r:id="rId39"/>
    <p:sldId id="392" r:id="rId40"/>
    <p:sldId id="391" r:id="rId41"/>
    <p:sldId id="373" r:id="rId42"/>
    <p:sldId id="331" r:id="rId43"/>
    <p:sldId id="295" r:id="rId44"/>
    <p:sldId id="329" r:id="rId45"/>
    <p:sldId id="33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3"/>
    <p:restoredTop sz="94629"/>
  </p:normalViewPr>
  <p:slideViewPr>
    <p:cSldViewPr snapToGrid="0">
      <p:cViewPr varScale="1">
        <p:scale>
          <a:sx n="71" d="100"/>
          <a:sy n="71" d="100"/>
        </p:scale>
        <p:origin x="3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922D-60F8-F132-4198-8E189F2E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46C71-9869-E42E-119A-CEC26711C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BBFB5-D83E-1F4D-BC6D-572AF476D94A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0EA30-3190-D180-B411-1BA55F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AF2BF-515B-23C7-E0B8-809C804A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C789D-3F2A-9545-A2B9-066ABC5C430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378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10.mp3"/><Relationship Id="rId11" Type="http://schemas.openxmlformats.org/officeDocument/2006/relationships/image" Target="../media/image30.png"/><Relationship Id="rId5" Type="http://schemas.microsoft.com/office/2007/relationships/media" Target="../media/media10.mp3"/><Relationship Id="rId10" Type="http://schemas.openxmlformats.org/officeDocument/2006/relationships/image" Target="../media/image29.png"/><Relationship Id="rId4" Type="http://schemas.openxmlformats.org/officeDocument/2006/relationships/audio" Target="../media/media7.mp3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5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family-tree-family-ancestors-tree-297812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ndfather.mp3" descr="grandfather.mp3">
            <a:hlinkClick r:id="" action="ppaction://media"/>
            <a:extLst>
              <a:ext uri="{FF2B5EF4-FFF2-40B4-BE49-F238E27FC236}">
                <a16:creationId xmlns:a16="http://schemas.microsoft.com/office/drawing/2014/main" id="{A626C8D2-740C-215C-5296-7193B3A69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0564" y="20961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070" y="5342266"/>
            <a:ext cx="2592387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765" y="5368614"/>
            <a:ext cx="3367669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grandfather</a:t>
            </a:r>
            <a:endParaRPr lang="en-GB" sz="40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1" y="5368614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uncle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5BF55-2356-7D6D-D4D0-133BFE67D6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821" y="1048215"/>
            <a:ext cx="4047892" cy="424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1201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her.mp3" descr="mother.mp3">
            <a:hlinkClick r:id="" action="ppaction://media"/>
            <a:extLst>
              <a:ext uri="{FF2B5EF4-FFF2-40B4-BE49-F238E27FC236}">
                <a16:creationId xmlns:a16="http://schemas.microsoft.com/office/drawing/2014/main" id="{56998152-B3A1-153C-9E8D-CF8C5418E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0563" y="355601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164" y="5197703"/>
            <a:ext cx="2736850" cy="935037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sister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538" y="5197703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mother</a:t>
            </a:r>
            <a:endParaRPr lang="en-GB" sz="40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227" y="5197703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7604A47-31C0-6F53-72CB-62C9BC68A1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638" y="1452789"/>
            <a:ext cx="3641726" cy="33655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392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nt.mp3" descr="aunt.mp3">
            <a:hlinkClick r:id="" action="ppaction://media"/>
            <a:extLst>
              <a:ext uri="{FF2B5EF4-FFF2-40B4-BE49-F238E27FC236}">
                <a16:creationId xmlns:a16="http://schemas.microsoft.com/office/drawing/2014/main" id="{76CB56FC-DB29-2D0B-4976-900F3B3F4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4800" y="233363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5369394"/>
            <a:ext cx="2736850" cy="935037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sister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932" y="5369394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aunt</a:t>
            </a:r>
            <a:endParaRPr lang="en-GB" sz="40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3" y="5320271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mother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circle&#10;&#10;Description automatically generated">
            <a:extLst>
              <a:ext uri="{FF2B5EF4-FFF2-40B4-BE49-F238E27FC236}">
                <a16:creationId xmlns:a16="http://schemas.microsoft.com/office/drawing/2014/main" id="{924E0974-688F-E944-4EC0-8C81070866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920" y="1021087"/>
            <a:ext cx="4150043" cy="42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34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ather.mp3" descr="father.mp3">
            <a:hlinkClick r:id="" action="ppaction://media"/>
            <a:extLst>
              <a:ext uri="{FF2B5EF4-FFF2-40B4-BE49-F238E27FC236}">
                <a16:creationId xmlns:a16="http://schemas.microsoft.com/office/drawing/2014/main" id="{B6EECABC-A4AB-088C-1B1C-FDE9D2CF7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9588" y="238231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2" y="5229784"/>
            <a:ext cx="2592387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brother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129" y="5229784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7365" y="5222355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sister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B57773AE-02DD-92DE-3D27-7506368DA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476" y="1160697"/>
            <a:ext cx="4125912" cy="381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89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ndmother.mp3" descr="grandmother.mp3">
            <a:hlinkClick r:id="" action="ppaction://media"/>
            <a:extLst>
              <a:ext uri="{FF2B5EF4-FFF2-40B4-BE49-F238E27FC236}">
                <a16:creationId xmlns:a16="http://schemas.microsoft.com/office/drawing/2014/main" id="{2F644668-5AAF-1C0D-9C57-1B2DBD7BF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7556" y="164164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843" y="5322743"/>
            <a:ext cx="2592387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aunt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694" y="5322743"/>
            <a:ext cx="388620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grandmother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3358" y="5322743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D450938-5CAC-3C69-B36E-54CC1976B2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0" y="933226"/>
            <a:ext cx="4321810" cy="42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44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ter.mp3" descr="sister.mp3">
            <a:hlinkClick r:id="" action="ppaction://media"/>
            <a:extLst>
              <a:ext uri="{FF2B5EF4-FFF2-40B4-BE49-F238E27FC236}">
                <a16:creationId xmlns:a16="http://schemas.microsoft.com/office/drawing/2014/main" id="{31A63801-59E7-A1FF-3959-5491F13AF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4800" y="253286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767" y="5334620"/>
            <a:ext cx="2736850" cy="935037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mother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538" y="5334619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sister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240" y="5334619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24826" y="657225"/>
            <a:ext cx="2736850" cy="1244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8DC4ED5-49B0-5CAD-A752-5FB333A56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313" y="1165324"/>
            <a:ext cx="4311650" cy="39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53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cle.mp3" descr="uncle.mp3">
            <a:hlinkClick r:id="" action="ppaction://media"/>
            <a:extLst>
              <a:ext uri="{FF2B5EF4-FFF2-40B4-BE49-F238E27FC236}">
                <a16:creationId xmlns:a16="http://schemas.microsoft.com/office/drawing/2014/main" id="{E561F557-4FDA-0A51-B789-8FD5FFA74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4800" y="20082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175" y="5344076"/>
            <a:ext cx="2736850" cy="935037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brother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728" y="5344075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uncle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51" y="5344075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24826" y="657225"/>
            <a:ext cx="2736850" cy="1244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E392378C-AD1B-6F28-BD5A-A7EAA5C266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342" y="915245"/>
            <a:ext cx="3990295" cy="4428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1112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476219" y="3958280"/>
            <a:ext cx="16197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>
                <a:solidFill>
                  <a:schemeClr val="bg1"/>
                </a:solidFill>
              </a:rPr>
              <a:t>/</a:t>
            </a:r>
            <a:r>
              <a:rPr lang="en-US" sz="6600" i="1" dirty="0" err="1">
                <a:solidFill>
                  <a:srgbClr val="FF0000"/>
                </a:solidFill>
              </a:rPr>
              <a:t>ð</a:t>
            </a:r>
            <a:r>
              <a:rPr lang="en-US" sz="6600" i="1" dirty="0">
                <a:solidFill>
                  <a:srgbClr val="FF0000"/>
                </a:solidFill>
              </a:rPr>
              <a:t> </a:t>
            </a:r>
            <a:r>
              <a:rPr lang="en-US" sz="6600" i="1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ndfather.mp3" descr="grandfather.mp3">
            <a:hlinkClick r:id="" action="ppaction://media"/>
            <a:extLst>
              <a:ext uri="{FF2B5EF4-FFF2-40B4-BE49-F238E27FC236}">
                <a16:creationId xmlns:a16="http://schemas.microsoft.com/office/drawing/2014/main" id="{9915D2BD-F2EC-245C-1332-E18157EC8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0414" y="3180260"/>
            <a:ext cx="812800" cy="812800"/>
          </a:xfrm>
          <a:prstGeom prst="rect">
            <a:avLst/>
          </a:prstGeom>
        </p:spPr>
      </p:pic>
      <p:pic>
        <p:nvPicPr>
          <p:cNvPr id="10" name="grandmother.mp3" descr="grandmother.mp3">
            <a:hlinkClick r:id="" action="ppaction://media"/>
            <a:extLst>
              <a:ext uri="{FF2B5EF4-FFF2-40B4-BE49-F238E27FC236}">
                <a16:creationId xmlns:a16="http://schemas.microsoft.com/office/drawing/2014/main" id="{1EBC1337-FE2A-4D65-AFDA-63F6B742C9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8786" y="3180260"/>
            <a:ext cx="812800" cy="812800"/>
          </a:xfrm>
          <a:prstGeom prst="rect">
            <a:avLst/>
          </a:prstGeom>
        </p:spPr>
      </p:pic>
      <p:pic>
        <p:nvPicPr>
          <p:cNvPr id="2" name="CD1-TRACK 43.mp3" descr="CD1-TRACK 43.mp3">
            <a:hlinkClick r:id="" action="ppaction://media"/>
            <a:extLst>
              <a:ext uri="{FF2B5EF4-FFF2-40B4-BE49-F238E27FC236}">
                <a16:creationId xmlns:a16="http://schemas.microsoft.com/office/drawing/2014/main" id="{9D9B3E7E-353F-F3E5-97EA-4DF01DC17D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5023" y="815451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800637" y="5305689"/>
            <a:ext cx="275811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grandfather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1425040" y="5249609"/>
            <a:ext cx="322536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grandmother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3512626" y="5850420"/>
            <a:ext cx="3548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3138163" y="5900746"/>
            <a:ext cx="99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ð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9581496" y="5850420"/>
            <a:ext cx="327002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9207034" y="5895940"/>
            <a:ext cx="108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ð</a:t>
            </a:r>
            <a:r>
              <a:rPr lang="en-US" i="1" dirty="0"/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4295" y="858777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44CA95-FA11-623B-D115-9667AB8CA3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4" y="366806"/>
            <a:ext cx="6032500" cy="147838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33D431DB-00B3-838F-5177-1FEB4AE4BAF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637" y="2132593"/>
            <a:ext cx="2758119" cy="272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8730B7-2E60-99AE-FEA2-B2D22836308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104" y="2224116"/>
            <a:ext cx="2758119" cy="272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933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CC996C8-8BEC-21A2-45E6-292BC2C5B7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43" y="552792"/>
            <a:ext cx="6479144" cy="1868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nt 44.mp4" descr="chant 44.mp4">
            <a:hlinkClick r:id="" action="ppaction://media"/>
            <a:extLst>
              <a:ext uri="{FF2B5EF4-FFF2-40B4-BE49-F238E27FC236}">
                <a16:creationId xmlns:a16="http://schemas.microsoft.com/office/drawing/2014/main" id="{EB44D851-A612-525D-62D1-89F9E107EB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867838" y="2104341"/>
            <a:ext cx="10592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000" b="1" dirty="0">
                <a:solidFill>
                  <a:srgbClr val="00B0F0"/>
                </a:solidFill>
              </a:rPr>
              <a:t>.</a:t>
            </a:r>
            <a:endParaRPr lang="en-VN" sz="40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496727" y="1598209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448076" y="4035290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1256734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133350" y="451832"/>
            <a:ext cx="6715941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Who are the people in the photos?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133350" y="474902"/>
            <a:ext cx="6715940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What photos do they look at?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48076" y="474902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DDEBC064-BAA4-AFF5-91F2-D2895627AD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703" y="1319001"/>
            <a:ext cx="4539361" cy="3022290"/>
          </a:xfrm>
          <a:prstGeom prst="rect">
            <a:avLst/>
          </a:prstGeom>
        </p:spPr>
      </p:pic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7DDF646-EB3D-7CB0-3722-85422BB13E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52" y="4011093"/>
            <a:ext cx="4468538" cy="2485114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BE628B4-4FDE-12FC-23BF-3B5D2A4D3B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14" y="672670"/>
            <a:ext cx="3929783" cy="5427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-TRACK 45.mp3" descr="CD1-TRACK 45.mp3">
            <a:hlinkClick r:id="" action="ppaction://media"/>
            <a:extLst>
              <a:ext uri="{FF2B5EF4-FFF2-40B4-BE49-F238E27FC236}">
                <a16:creationId xmlns:a16="http://schemas.microsoft.com/office/drawing/2014/main" id="{3C50A823-2161-38CA-9A76-8D0C3045E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2246" y="73903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667954" y="187574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667954" y="4335928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93654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21F590-F545-B320-BBDD-C7F3421F85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30" y="739032"/>
            <a:ext cx="47371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B1915580-8B6D-886F-DD48-BFCA5ABD2F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366" y="1511255"/>
            <a:ext cx="4560892" cy="3036625"/>
          </a:xfrm>
          <a:prstGeom prst="rect">
            <a:avLst/>
          </a:prstGeom>
        </p:spPr>
      </p:pic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C5D9CBD-9FDF-B6D2-1A9D-BEC4CC9FB5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442" y="4088353"/>
            <a:ext cx="4370740" cy="2430725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BF5093D-2333-E1B1-5D05-D635DD80F7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060" y="503197"/>
            <a:ext cx="4236606" cy="585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-TRACK 46.mp3" descr="CD1-TRACK 46.mp3">
            <a:hlinkClick r:id="" action="ppaction://media"/>
            <a:extLst>
              <a:ext uri="{FF2B5EF4-FFF2-40B4-BE49-F238E27FC236}">
                <a16:creationId xmlns:a16="http://schemas.microsoft.com/office/drawing/2014/main" id="{D1374DFC-9835-BA1E-B9C1-32EABAB75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2092" y="490391"/>
            <a:ext cx="812800" cy="8128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58932D0-A8CB-EA53-3688-3F601F30E6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32" y="1177403"/>
            <a:ext cx="5615132" cy="2537289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9724628B-9D60-D4A0-1FA0-395A1AB2C1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98" y="495630"/>
            <a:ext cx="43942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Text, application&#10;&#10;Description automatically generated">
            <a:extLst>
              <a:ext uri="{FF2B5EF4-FFF2-40B4-BE49-F238E27FC236}">
                <a16:creationId xmlns:a16="http://schemas.microsoft.com/office/drawing/2014/main" id="{C4288490-5F58-7F62-83D1-3B821EAC8F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83" y="3714692"/>
            <a:ext cx="5923890" cy="2676807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0C063A-F45C-71F4-0836-B682C3E521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716" y="616179"/>
            <a:ext cx="6224896" cy="2812821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A335FC-69AD-C120-73C9-FED97FB1817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164" y="3336336"/>
            <a:ext cx="6096000" cy="290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pic>
        <p:nvPicPr>
          <p:cNvPr id="2" name="Picture 1" descr="Text, application&#10;&#10;Description automatically generated">
            <a:extLst>
              <a:ext uri="{FF2B5EF4-FFF2-40B4-BE49-F238E27FC236}">
                <a16:creationId xmlns:a16="http://schemas.microsoft.com/office/drawing/2014/main" id="{7AF3E757-D4A9-F97F-2B6A-15240ED2CE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595" y="1828596"/>
            <a:ext cx="9474613" cy="42812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409B1F-0A6B-BFB7-78AB-8D0180BD7662}"/>
              </a:ext>
            </a:extLst>
          </p:cNvPr>
          <p:cNvSpPr/>
          <p:nvPr/>
        </p:nvSpPr>
        <p:spPr>
          <a:xfrm>
            <a:off x="7182312" y="3410262"/>
            <a:ext cx="1511983" cy="464476"/>
          </a:xfrm>
          <a:custGeom>
            <a:avLst/>
            <a:gdLst>
              <a:gd name="connsiteX0" fmla="*/ 0 w 1511983"/>
              <a:gd name="connsiteY0" fmla="*/ 232238 h 464476"/>
              <a:gd name="connsiteX1" fmla="*/ 755992 w 1511983"/>
              <a:gd name="connsiteY1" fmla="*/ 0 h 464476"/>
              <a:gd name="connsiteX2" fmla="*/ 1511984 w 1511983"/>
              <a:gd name="connsiteY2" fmla="*/ 232238 h 464476"/>
              <a:gd name="connsiteX3" fmla="*/ 755992 w 1511983"/>
              <a:gd name="connsiteY3" fmla="*/ 464476 h 464476"/>
              <a:gd name="connsiteX4" fmla="*/ 0 w 1511983"/>
              <a:gd name="connsiteY4" fmla="*/ 232238 h 4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983" h="464476" extrusionOk="0">
                <a:moveTo>
                  <a:pt x="0" y="232238"/>
                </a:moveTo>
                <a:cubicBezTo>
                  <a:pt x="-22290" y="90227"/>
                  <a:pt x="275735" y="23545"/>
                  <a:pt x="755992" y="0"/>
                </a:cubicBezTo>
                <a:cubicBezTo>
                  <a:pt x="1184050" y="2218"/>
                  <a:pt x="1485439" y="104820"/>
                  <a:pt x="1511984" y="232238"/>
                </a:cubicBezTo>
                <a:cubicBezTo>
                  <a:pt x="1451435" y="419629"/>
                  <a:pt x="1169868" y="484633"/>
                  <a:pt x="755992" y="464476"/>
                </a:cubicBezTo>
                <a:cubicBezTo>
                  <a:pt x="334478" y="462293"/>
                  <a:pt x="9610" y="365092"/>
                  <a:pt x="0" y="2322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7E45769-FC34-D700-98F1-655BA7D15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38" y="758682"/>
            <a:ext cx="10226122" cy="462084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B22BB8-BEEA-F9BC-194E-DA585AAB09ED}"/>
              </a:ext>
            </a:extLst>
          </p:cNvPr>
          <p:cNvSpPr/>
          <p:nvPr/>
        </p:nvSpPr>
        <p:spPr>
          <a:xfrm>
            <a:off x="6944306" y="2306260"/>
            <a:ext cx="1225333" cy="464476"/>
          </a:xfrm>
          <a:custGeom>
            <a:avLst/>
            <a:gdLst>
              <a:gd name="connsiteX0" fmla="*/ 0 w 1225333"/>
              <a:gd name="connsiteY0" fmla="*/ 232238 h 464476"/>
              <a:gd name="connsiteX1" fmla="*/ 612667 w 1225333"/>
              <a:gd name="connsiteY1" fmla="*/ 0 h 464476"/>
              <a:gd name="connsiteX2" fmla="*/ 1225334 w 1225333"/>
              <a:gd name="connsiteY2" fmla="*/ 232238 h 464476"/>
              <a:gd name="connsiteX3" fmla="*/ 612667 w 1225333"/>
              <a:gd name="connsiteY3" fmla="*/ 464476 h 464476"/>
              <a:gd name="connsiteX4" fmla="*/ 0 w 1225333"/>
              <a:gd name="connsiteY4" fmla="*/ 232238 h 4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333" h="464476" extrusionOk="0">
                <a:moveTo>
                  <a:pt x="0" y="232238"/>
                </a:moveTo>
                <a:cubicBezTo>
                  <a:pt x="-9921" y="97857"/>
                  <a:pt x="226482" y="17947"/>
                  <a:pt x="612667" y="0"/>
                </a:cubicBezTo>
                <a:cubicBezTo>
                  <a:pt x="961569" y="2218"/>
                  <a:pt x="1198789" y="104820"/>
                  <a:pt x="1225334" y="232238"/>
                </a:cubicBezTo>
                <a:cubicBezTo>
                  <a:pt x="1218658" y="367019"/>
                  <a:pt x="940902" y="520479"/>
                  <a:pt x="612667" y="464476"/>
                </a:cubicBezTo>
                <a:cubicBezTo>
                  <a:pt x="270309" y="462293"/>
                  <a:pt x="9610" y="365092"/>
                  <a:pt x="0" y="2322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introduce family members.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	 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ð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92D050"/>
                </a:solidFill>
              </a:rPr>
              <a:t>Who's </a:t>
            </a:r>
            <a:r>
              <a:rPr lang="en-US" sz="3600" i="1" dirty="0">
                <a:solidFill>
                  <a:srgbClr val="FF0000"/>
                </a:solidFill>
              </a:rPr>
              <a:t>he</a:t>
            </a:r>
            <a:r>
              <a:rPr lang="en-US" sz="3600" i="1" dirty="0">
                <a:solidFill>
                  <a:srgbClr val="92D050"/>
                </a:solidFill>
              </a:rPr>
              <a:t>? </a:t>
            </a:r>
            <a:endParaRPr lang="en-US" sz="6000" dirty="0">
              <a:solidFill>
                <a:srgbClr val="92D050"/>
              </a:solidFill>
            </a:endParaRPr>
          </a:p>
          <a:p>
            <a:pPr lvl="4"/>
            <a:r>
              <a:rPr lang="en-US" sz="3600" i="1" dirty="0">
                <a:solidFill>
                  <a:srgbClr val="92D050"/>
                </a:solidFill>
              </a:rPr>
              <a:t> </a:t>
            </a:r>
            <a:r>
              <a:rPr lang="en-US" sz="3600" i="1" dirty="0">
                <a:solidFill>
                  <a:srgbClr val="FF0000"/>
                </a:solidFill>
              </a:rPr>
              <a:t>He</a:t>
            </a:r>
            <a:r>
              <a:rPr lang="en-US" sz="3600" i="1" dirty="0">
                <a:solidFill>
                  <a:srgbClr val="92D050"/>
                </a:solidFill>
              </a:rPr>
              <a:t>’s my </a:t>
            </a:r>
            <a:r>
              <a:rPr lang="en-US" sz="3600" i="1" dirty="0">
                <a:solidFill>
                  <a:srgbClr val="FF0000"/>
                </a:solidFill>
              </a:rPr>
              <a:t>brother</a:t>
            </a:r>
            <a:r>
              <a:rPr lang="en-US" sz="3600" i="1" dirty="0">
                <a:solidFill>
                  <a:srgbClr val="92D050"/>
                </a:solidFill>
              </a:rPr>
              <a:t>. </a:t>
            </a:r>
          </a:p>
          <a:p>
            <a:pPr lvl="4"/>
            <a:r>
              <a:rPr lang="en-US" sz="3600" i="1" dirty="0">
                <a:solidFill>
                  <a:srgbClr val="92D050"/>
                </a:solidFill>
              </a:rPr>
              <a:t> What's </a:t>
            </a:r>
            <a:r>
              <a:rPr lang="en-US" sz="3600" i="1" dirty="0">
                <a:solidFill>
                  <a:srgbClr val="FF0000"/>
                </a:solidFill>
              </a:rPr>
              <a:t>his</a:t>
            </a:r>
            <a:r>
              <a:rPr lang="en-US" sz="3600" i="1" dirty="0">
                <a:solidFill>
                  <a:srgbClr val="92D050"/>
                </a:solidFill>
              </a:rPr>
              <a:t> name? </a:t>
            </a:r>
          </a:p>
          <a:p>
            <a:pPr lvl="4"/>
            <a:r>
              <a:rPr lang="en-US" sz="3600" i="1" dirty="0">
                <a:solidFill>
                  <a:srgbClr val="92D050"/>
                </a:solidFill>
              </a:rPr>
              <a:t> His name’s </a:t>
            </a:r>
            <a:r>
              <a:rPr lang="en-US" sz="3600" i="1" dirty="0">
                <a:solidFill>
                  <a:srgbClr val="FF0000"/>
                </a:solidFill>
              </a:rPr>
              <a:t>Alex</a:t>
            </a:r>
            <a:r>
              <a:rPr lang="en-US" sz="3600" i="1" dirty="0">
                <a:solidFill>
                  <a:srgbClr val="92D050"/>
                </a:solidFill>
              </a:rPr>
              <a:t>. </a:t>
            </a:r>
            <a:endParaRPr lang="en-US" sz="6000" dirty="0">
              <a:solidFill>
                <a:srgbClr val="92D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699A4F-4343-9D7E-753D-D96BEEE51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99" y="912049"/>
            <a:ext cx="10569155" cy="50374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E309F7-6D64-AA05-CC9B-5978279A046C}"/>
              </a:ext>
            </a:extLst>
          </p:cNvPr>
          <p:cNvSpPr/>
          <p:nvPr/>
        </p:nvSpPr>
        <p:spPr>
          <a:xfrm>
            <a:off x="6276769" y="1602073"/>
            <a:ext cx="1008451" cy="464476"/>
          </a:xfrm>
          <a:custGeom>
            <a:avLst/>
            <a:gdLst>
              <a:gd name="connsiteX0" fmla="*/ 0 w 1008451"/>
              <a:gd name="connsiteY0" fmla="*/ 232238 h 464476"/>
              <a:gd name="connsiteX1" fmla="*/ 504226 w 1008451"/>
              <a:gd name="connsiteY1" fmla="*/ 0 h 464476"/>
              <a:gd name="connsiteX2" fmla="*/ 1008452 w 1008451"/>
              <a:gd name="connsiteY2" fmla="*/ 232238 h 464476"/>
              <a:gd name="connsiteX3" fmla="*/ 504226 w 1008451"/>
              <a:gd name="connsiteY3" fmla="*/ 464476 h 464476"/>
              <a:gd name="connsiteX4" fmla="*/ 0 w 1008451"/>
              <a:gd name="connsiteY4" fmla="*/ 232238 h 4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451" h="464476" extrusionOk="0">
                <a:moveTo>
                  <a:pt x="0" y="232238"/>
                </a:moveTo>
                <a:cubicBezTo>
                  <a:pt x="-43782" y="76970"/>
                  <a:pt x="220072" y="2131"/>
                  <a:pt x="504226" y="0"/>
                </a:cubicBezTo>
                <a:cubicBezTo>
                  <a:pt x="793237" y="2218"/>
                  <a:pt x="981907" y="104820"/>
                  <a:pt x="1008452" y="232238"/>
                </a:cubicBezTo>
                <a:cubicBezTo>
                  <a:pt x="966176" y="401785"/>
                  <a:pt x="778186" y="489440"/>
                  <a:pt x="504226" y="464476"/>
                </a:cubicBezTo>
                <a:cubicBezTo>
                  <a:pt x="221759" y="462293"/>
                  <a:pt x="9610" y="365092"/>
                  <a:pt x="0" y="2322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980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58932D0-A8CB-EA53-3688-3F601F30E6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32" y="1177403"/>
            <a:ext cx="5615132" cy="2537289"/>
          </a:xfrm>
          <a:prstGeom prst="rect">
            <a:avLst/>
          </a:prstGeom>
        </p:spPr>
      </p:pic>
      <p:pic>
        <p:nvPicPr>
          <p:cNvPr id="10" name="Picture 9" descr="Text, application&#10;&#10;Description automatically generated">
            <a:extLst>
              <a:ext uri="{FF2B5EF4-FFF2-40B4-BE49-F238E27FC236}">
                <a16:creationId xmlns:a16="http://schemas.microsoft.com/office/drawing/2014/main" id="{C4288490-5F58-7F62-83D1-3B821EAC8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33" y="3685562"/>
            <a:ext cx="5923890" cy="2676807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0C063A-F45C-71F4-0836-B682C3E521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716" y="616179"/>
            <a:ext cx="6224896" cy="2812821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A335FC-69AD-C120-73C9-FED97FB181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164" y="3336336"/>
            <a:ext cx="6096000" cy="290548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6C6C3CE-6CA1-F18A-DD1B-B6885CAE25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" y="382227"/>
            <a:ext cx="6224896" cy="853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ACF3714-1283-A0EF-7FB0-361CB8FE73BE}"/>
              </a:ext>
            </a:extLst>
          </p:cNvPr>
          <p:cNvSpPr/>
          <p:nvPr/>
        </p:nvSpPr>
        <p:spPr>
          <a:xfrm>
            <a:off x="9019970" y="3670715"/>
            <a:ext cx="738628" cy="391619"/>
          </a:xfrm>
          <a:custGeom>
            <a:avLst/>
            <a:gdLst>
              <a:gd name="connsiteX0" fmla="*/ 0 w 738628"/>
              <a:gd name="connsiteY0" fmla="*/ 195810 h 391619"/>
              <a:gd name="connsiteX1" fmla="*/ 369314 w 738628"/>
              <a:gd name="connsiteY1" fmla="*/ 0 h 391619"/>
              <a:gd name="connsiteX2" fmla="*/ 738628 w 738628"/>
              <a:gd name="connsiteY2" fmla="*/ 195810 h 391619"/>
              <a:gd name="connsiteX3" fmla="*/ 369314 w 738628"/>
              <a:gd name="connsiteY3" fmla="*/ 391620 h 391619"/>
              <a:gd name="connsiteX4" fmla="*/ 0 w 738628"/>
              <a:gd name="connsiteY4" fmla="*/ 195810 h 3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628" h="391619" extrusionOk="0">
                <a:moveTo>
                  <a:pt x="0" y="195810"/>
                </a:moveTo>
                <a:cubicBezTo>
                  <a:pt x="-15960" y="77822"/>
                  <a:pt x="146000" y="7262"/>
                  <a:pt x="369314" y="0"/>
                </a:cubicBezTo>
                <a:cubicBezTo>
                  <a:pt x="583451" y="2141"/>
                  <a:pt x="731318" y="87899"/>
                  <a:pt x="738628" y="195810"/>
                </a:cubicBezTo>
                <a:cubicBezTo>
                  <a:pt x="729884" y="312492"/>
                  <a:pt x="568237" y="419496"/>
                  <a:pt x="369314" y="391620"/>
                </a:cubicBezTo>
                <a:cubicBezTo>
                  <a:pt x="143102" y="379449"/>
                  <a:pt x="12047" y="309709"/>
                  <a:pt x="0" y="1958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D22A63-34A4-0802-C3C4-D9FC6E75BCF0}"/>
              </a:ext>
            </a:extLst>
          </p:cNvPr>
          <p:cNvSpPr/>
          <p:nvPr/>
        </p:nvSpPr>
        <p:spPr>
          <a:xfrm>
            <a:off x="9577105" y="1491227"/>
            <a:ext cx="738628" cy="391619"/>
          </a:xfrm>
          <a:custGeom>
            <a:avLst/>
            <a:gdLst>
              <a:gd name="connsiteX0" fmla="*/ 0 w 738628"/>
              <a:gd name="connsiteY0" fmla="*/ 195810 h 391619"/>
              <a:gd name="connsiteX1" fmla="*/ 369314 w 738628"/>
              <a:gd name="connsiteY1" fmla="*/ 0 h 391619"/>
              <a:gd name="connsiteX2" fmla="*/ 738628 w 738628"/>
              <a:gd name="connsiteY2" fmla="*/ 195810 h 391619"/>
              <a:gd name="connsiteX3" fmla="*/ 369314 w 738628"/>
              <a:gd name="connsiteY3" fmla="*/ 391620 h 391619"/>
              <a:gd name="connsiteX4" fmla="*/ 0 w 738628"/>
              <a:gd name="connsiteY4" fmla="*/ 195810 h 3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628" h="391619" extrusionOk="0">
                <a:moveTo>
                  <a:pt x="0" y="195810"/>
                </a:moveTo>
                <a:cubicBezTo>
                  <a:pt x="-15960" y="77822"/>
                  <a:pt x="146000" y="7262"/>
                  <a:pt x="369314" y="0"/>
                </a:cubicBezTo>
                <a:cubicBezTo>
                  <a:pt x="583451" y="2141"/>
                  <a:pt x="731318" y="87899"/>
                  <a:pt x="738628" y="195810"/>
                </a:cubicBezTo>
                <a:cubicBezTo>
                  <a:pt x="729884" y="312492"/>
                  <a:pt x="568237" y="419496"/>
                  <a:pt x="369314" y="391620"/>
                </a:cubicBezTo>
                <a:cubicBezTo>
                  <a:pt x="143102" y="379449"/>
                  <a:pt x="12047" y="309709"/>
                  <a:pt x="0" y="1958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5734AA-0752-CECE-B2BE-FF267F73FAA4}"/>
              </a:ext>
            </a:extLst>
          </p:cNvPr>
          <p:cNvSpPr/>
          <p:nvPr/>
        </p:nvSpPr>
        <p:spPr>
          <a:xfrm>
            <a:off x="3953294" y="4586637"/>
            <a:ext cx="891028" cy="391619"/>
          </a:xfrm>
          <a:custGeom>
            <a:avLst/>
            <a:gdLst>
              <a:gd name="connsiteX0" fmla="*/ 0 w 891028"/>
              <a:gd name="connsiteY0" fmla="*/ 195810 h 391619"/>
              <a:gd name="connsiteX1" fmla="*/ 445514 w 891028"/>
              <a:gd name="connsiteY1" fmla="*/ 0 h 391619"/>
              <a:gd name="connsiteX2" fmla="*/ 891028 w 891028"/>
              <a:gd name="connsiteY2" fmla="*/ 195810 h 391619"/>
              <a:gd name="connsiteX3" fmla="*/ 445514 w 891028"/>
              <a:gd name="connsiteY3" fmla="*/ 391620 h 391619"/>
              <a:gd name="connsiteX4" fmla="*/ 0 w 891028"/>
              <a:gd name="connsiteY4" fmla="*/ 195810 h 3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028" h="391619" extrusionOk="0">
                <a:moveTo>
                  <a:pt x="0" y="195810"/>
                </a:moveTo>
                <a:cubicBezTo>
                  <a:pt x="-32286" y="67752"/>
                  <a:pt x="194255" y="1954"/>
                  <a:pt x="445514" y="0"/>
                </a:cubicBezTo>
                <a:cubicBezTo>
                  <a:pt x="701736" y="2141"/>
                  <a:pt x="883718" y="87899"/>
                  <a:pt x="891028" y="195810"/>
                </a:cubicBezTo>
                <a:cubicBezTo>
                  <a:pt x="873778" y="320799"/>
                  <a:pt x="685091" y="427406"/>
                  <a:pt x="445514" y="391620"/>
                </a:cubicBezTo>
                <a:cubicBezTo>
                  <a:pt x="177217" y="379449"/>
                  <a:pt x="12047" y="309709"/>
                  <a:pt x="0" y="19581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2496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694" y="1586205"/>
            <a:ext cx="9524393" cy="453028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</p:spTree>
    <p:extLst>
      <p:ext uri="{BB962C8B-B14F-4D97-AF65-F5344CB8AC3E}">
        <p14:creationId xmlns:p14="http://schemas.microsoft.com/office/powerpoint/2010/main" val="2190430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13.mp3" descr="TRACK 13.mp3">
            <a:hlinkClick r:id="" action="ppaction://media"/>
            <a:extLst>
              <a:ext uri="{FF2B5EF4-FFF2-40B4-BE49-F238E27FC236}">
                <a16:creationId xmlns:a16="http://schemas.microsoft.com/office/drawing/2014/main" id="{87AC558A-7505-AAAE-DC63-CA921E946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5830" y="1190165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A7D7F1-A58F-6F6B-32AF-10713AC28C47}"/>
              </a:ext>
            </a:extLst>
          </p:cNvPr>
          <p:cNvSpPr/>
          <p:nvPr/>
        </p:nvSpPr>
        <p:spPr>
          <a:xfrm>
            <a:off x="137697" y="441932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7040A-BE3E-8889-C4E3-1F13198385FA}"/>
              </a:ext>
            </a:extLst>
          </p:cNvPr>
          <p:cNvSpPr txBox="1"/>
          <p:nvPr/>
        </p:nvSpPr>
        <p:spPr>
          <a:xfrm>
            <a:off x="1867956" y="66473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199CF18-9EA0-C459-85AD-BDB5249016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328" y="1894048"/>
            <a:ext cx="9812729" cy="4299222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C1A99DF1-B175-4856-CBE9-679BB26600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7752"/>
            <a:ext cx="4749800" cy="88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3F11F-4AD8-1358-6F45-9D9D92E88F50}"/>
              </a:ext>
            </a:extLst>
          </p:cNvPr>
          <p:cNvSpPr/>
          <p:nvPr/>
        </p:nvSpPr>
        <p:spPr>
          <a:xfrm>
            <a:off x="6797624" y="2196697"/>
            <a:ext cx="1776749" cy="1127371"/>
          </a:xfrm>
          <a:custGeom>
            <a:avLst/>
            <a:gdLst>
              <a:gd name="connsiteX0" fmla="*/ 0 w 1776749"/>
              <a:gd name="connsiteY0" fmla="*/ 563686 h 1127371"/>
              <a:gd name="connsiteX1" fmla="*/ 888375 w 1776749"/>
              <a:gd name="connsiteY1" fmla="*/ 0 h 1127371"/>
              <a:gd name="connsiteX2" fmla="*/ 1776750 w 1776749"/>
              <a:gd name="connsiteY2" fmla="*/ 563686 h 1127371"/>
              <a:gd name="connsiteX3" fmla="*/ 888375 w 1776749"/>
              <a:gd name="connsiteY3" fmla="*/ 1127372 h 1127371"/>
              <a:gd name="connsiteX4" fmla="*/ 0 w 1776749"/>
              <a:gd name="connsiteY4" fmla="*/ 563686 h 112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749" h="1127371" extrusionOk="0">
                <a:moveTo>
                  <a:pt x="0" y="563686"/>
                </a:moveTo>
                <a:cubicBezTo>
                  <a:pt x="-97951" y="191953"/>
                  <a:pt x="289936" y="40460"/>
                  <a:pt x="888375" y="0"/>
                </a:cubicBezTo>
                <a:cubicBezTo>
                  <a:pt x="1411530" y="6846"/>
                  <a:pt x="1703741" y="254692"/>
                  <a:pt x="1776750" y="563686"/>
                </a:cubicBezTo>
                <a:cubicBezTo>
                  <a:pt x="1751803" y="899363"/>
                  <a:pt x="1360690" y="1228639"/>
                  <a:pt x="888375" y="1127372"/>
                </a:cubicBezTo>
                <a:cubicBezTo>
                  <a:pt x="340026" y="1095796"/>
                  <a:pt x="23421" y="886192"/>
                  <a:pt x="0" y="56368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568B0F-07C2-2F10-657C-EF304FF77240}"/>
              </a:ext>
            </a:extLst>
          </p:cNvPr>
          <p:cNvSpPr/>
          <p:nvPr/>
        </p:nvSpPr>
        <p:spPr>
          <a:xfrm>
            <a:off x="4222230" y="4261565"/>
            <a:ext cx="1530221" cy="1268276"/>
          </a:xfrm>
          <a:custGeom>
            <a:avLst/>
            <a:gdLst>
              <a:gd name="connsiteX0" fmla="*/ 0 w 1530221"/>
              <a:gd name="connsiteY0" fmla="*/ 634138 h 1268276"/>
              <a:gd name="connsiteX1" fmla="*/ 765111 w 1530221"/>
              <a:gd name="connsiteY1" fmla="*/ 0 h 1268276"/>
              <a:gd name="connsiteX2" fmla="*/ 1530222 w 1530221"/>
              <a:gd name="connsiteY2" fmla="*/ 634138 h 1268276"/>
              <a:gd name="connsiteX3" fmla="*/ 765111 w 1530221"/>
              <a:gd name="connsiteY3" fmla="*/ 1268276 h 1268276"/>
              <a:gd name="connsiteX4" fmla="*/ 0 w 1530221"/>
              <a:gd name="connsiteY4" fmla="*/ 634138 h 126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221" h="1268276" extrusionOk="0">
                <a:moveTo>
                  <a:pt x="0" y="634138"/>
                </a:moveTo>
                <a:cubicBezTo>
                  <a:pt x="-79111" y="235116"/>
                  <a:pt x="283114" y="22308"/>
                  <a:pt x="765111" y="0"/>
                </a:cubicBezTo>
                <a:cubicBezTo>
                  <a:pt x="1196728" y="1907"/>
                  <a:pt x="1447202" y="286553"/>
                  <a:pt x="1530222" y="634138"/>
                </a:cubicBezTo>
                <a:cubicBezTo>
                  <a:pt x="1472858" y="1040382"/>
                  <a:pt x="1182308" y="1297915"/>
                  <a:pt x="765111" y="1268276"/>
                </a:cubicBezTo>
                <a:cubicBezTo>
                  <a:pt x="282074" y="1235187"/>
                  <a:pt x="18785" y="993339"/>
                  <a:pt x="0" y="63413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2AF3D1-6834-363E-9040-0766978C4CD7}"/>
              </a:ext>
            </a:extLst>
          </p:cNvPr>
          <p:cNvSpPr/>
          <p:nvPr/>
        </p:nvSpPr>
        <p:spPr>
          <a:xfrm>
            <a:off x="9240451" y="4261564"/>
            <a:ext cx="1530221" cy="1164110"/>
          </a:xfrm>
          <a:custGeom>
            <a:avLst/>
            <a:gdLst>
              <a:gd name="connsiteX0" fmla="*/ 0 w 1530221"/>
              <a:gd name="connsiteY0" fmla="*/ 582055 h 1164110"/>
              <a:gd name="connsiteX1" fmla="*/ 765111 w 1530221"/>
              <a:gd name="connsiteY1" fmla="*/ 0 h 1164110"/>
              <a:gd name="connsiteX2" fmla="*/ 1530222 w 1530221"/>
              <a:gd name="connsiteY2" fmla="*/ 582055 h 1164110"/>
              <a:gd name="connsiteX3" fmla="*/ 765111 w 1530221"/>
              <a:gd name="connsiteY3" fmla="*/ 1164110 h 1164110"/>
              <a:gd name="connsiteX4" fmla="*/ 0 w 1530221"/>
              <a:gd name="connsiteY4" fmla="*/ 582055 h 116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221" h="1164110" extrusionOk="0">
                <a:moveTo>
                  <a:pt x="0" y="582055"/>
                </a:moveTo>
                <a:cubicBezTo>
                  <a:pt x="-79111" y="211798"/>
                  <a:pt x="283114" y="22308"/>
                  <a:pt x="765111" y="0"/>
                </a:cubicBezTo>
                <a:cubicBezTo>
                  <a:pt x="1198017" y="2178"/>
                  <a:pt x="1474111" y="262379"/>
                  <a:pt x="1530222" y="582055"/>
                </a:cubicBezTo>
                <a:cubicBezTo>
                  <a:pt x="1472858" y="959534"/>
                  <a:pt x="1182308" y="1193749"/>
                  <a:pt x="765111" y="1164110"/>
                </a:cubicBezTo>
                <a:cubicBezTo>
                  <a:pt x="329276" y="1156846"/>
                  <a:pt x="16151" y="911232"/>
                  <a:pt x="0" y="58205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6C16648-E083-226D-7188-82A631427C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80" y="390154"/>
            <a:ext cx="37719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F51E03-439F-8F00-1072-3C134C5C4A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317" y="482270"/>
            <a:ext cx="68707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90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7E84FC-01DC-378C-2CE2-A8B628E12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99" y="1741549"/>
            <a:ext cx="10962420" cy="2391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BF55A-2902-04C5-CB37-4DE456369A87}"/>
              </a:ext>
            </a:extLst>
          </p:cNvPr>
          <p:cNvSpPr txBox="1"/>
          <p:nvPr/>
        </p:nvSpPr>
        <p:spPr>
          <a:xfrm>
            <a:off x="6400800" y="2583138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Bill</a:t>
            </a:r>
          </a:p>
        </p:txBody>
      </p:sp>
    </p:spTree>
    <p:extLst>
      <p:ext uri="{BB962C8B-B14F-4D97-AF65-F5344CB8AC3E}">
        <p14:creationId xmlns:p14="http://schemas.microsoft.com/office/powerpoint/2010/main" val="41907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3527EC2-DC34-2F13-7D92-01B0832F8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95" y="1900053"/>
            <a:ext cx="11748009" cy="2171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809568-30BC-EAB6-F6CC-75B6BD576758}"/>
              </a:ext>
            </a:extLst>
          </p:cNvPr>
          <p:cNvSpPr txBox="1"/>
          <p:nvPr/>
        </p:nvSpPr>
        <p:spPr>
          <a:xfrm>
            <a:off x="5688675" y="2277935"/>
            <a:ext cx="708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B4B78-B2DC-B04A-ABF2-3132DDBD890B}"/>
              </a:ext>
            </a:extLst>
          </p:cNvPr>
          <p:cNvSpPr txBox="1"/>
          <p:nvPr/>
        </p:nvSpPr>
        <p:spPr>
          <a:xfrm>
            <a:off x="5191411" y="2820819"/>
            <a:ext cx="3429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</a:t>
            </a:r>
            <a:r>
              <a:rPr lang="en-VN" sz="4000" dirty="0">
                <a:solidFill>
                  <a:srgbClr val="FF0000"/>
                </a:solidFill>
              </a:rPr>
              <a:t>y grandfather</a:t>
            </a:r>
          </a:p>
        </p:txBody>
      </p:sp>
    </p:spTree>
    <p:extLst>
      <p:ext uri="{BB962C8B-B14F-4D97-AF65-F5344CB8AC3E}">
        <p14:creationId xmlns:p14="http://schemas.microsoft.com/office/powerpoint/2010/main" val="40383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03B70A70-4556-290B-5E06-14913FDB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08" y="1900052"/>
            <a:ext cx="10997961" cy="2398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A50E7-E4BC-1722-F94D-FBCD6ECD3CF3}"/>
              </a:ext>
            </a:extLst>
          </p:cNvPr>
          <p:cNvSpPr txBox="1"/>
          <p:nvPr/>
        </p:nvSpPr>
        <p:spPr>
          <a:xfrm>
            <a:off x="5688676" y="2148424"/>
            <a:ext cx="2233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</a:t>
            </a:r>
            <a:r>
              <a:rPr lang="en-VN" sz="4000" dirty="0">
                <a:solidFill>
                  <a:srgbClr val="FF0000"/>
                </a:solidFill>
              </a:rPr>
              <a:t>er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BACBD-26B1-F4FF-F69E-1D2101C0F6EF}"/>
              </a:ext>
            </a:extLst>
          </p:cNvPr>
          <p:cNvSpPr txBox="1"/>
          <p:nvPr/>
        </p:nvSpPr>
        <p:spPr>
          <a:xfrm>
            <a:off x="5021705" y="2795359"/>
            <a:ext cx="2962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 name is Lucy</a:t>
            </a:r>
          </a:p>
        </p:txBody>
      </p:sp>
    </p:spTree>
    <p:extLst>
      <p:ext uri="{BB962C8B-B14F-4D97-AF65-F5344CB8AC3E}">
        <p14:creationId xmlns:p14="http://schemas.microsoft.com/office/powerpoint/2010/main" val="32691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DCE695-7351-A016-F3B1-E299151607A4}"/>
              </a:ext>
            </a:extLst>
          </p:cNvPr>
          <p:cNvSpPr/>
          <p:nvPr/>
        </p:nvSpPr>
        <p:spPr>
          <a:xfrm>
            <a:off x="3016332" y="1353787"/>
            <a:ext cx="5640780" cy="20752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Let’s chant!</a:t>
            </a:r>
          </a:p>
        </p:txBody>
      </p:sp>
    </p:spTree>
    <p:extLst>
      <p:ext uri="{BB962C8B-B14F-4D97-AF65-F5344CB8AC3E}">
        <p14:creationId xmlns:p14="http://schemas.microsoft.com/office/powerpoint/2010/main" val="331174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497302" y="629864"/>
            <a:ext cx="2911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rgbClr val="00B050"/>
                </a:solidFill>
                <a:latin typeface="+mj-lt"/>
              </a:rPr>
              <a:t>Let’s draw.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535943" y="1771306"/>
            <a:ext cx="443981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family tree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535943" y="2700619"/>
            <a:ext cx="3705858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s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535943" y="3919898"/>
            <a:ext cx="4922623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partner about your family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496E012-8FFC-3D89-6C92-C25D05B035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5999" y="456411"/>
            <a:ext cx="5320042" cy="56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 /</a:t>
            </a:r>
            <a:r>
              <a:rPr lang="en-US" sz="3600" i="1" dirty="0" err="1">
                <a:solidFill>
                  <a:srgbClr val="FF0000"/>
                </a:solidFill>
              </a:rPr>
              <a:t>ð</a:t>
            </a:r>
            <a:r>
              <a:rPr lang="en-US" i="1" dirty="0"/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Who's </a:t>
            </a:r>
            <a:r>
              <a:rPr lang="en-US" sz="3600" i="1" dirty="0">
                <a:solidFill>
                  <a:srgbClr val="FF0000"/>
                </a:solidFill>
              </a:rPr>
              <a:t>he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He</a:t>
            </a:r>
            <a:r>
              <a:rPr lang="en-US" sz="3600" i="1" dirty="0">
                <a:solidFill>
                  <a:srgbClr val="0070C0"/>
                </a:solidFill>
              </a:rPr>
              <a:t>’s my </a:t>
            </a:r>
            <a:r>
              <a:rPr lang="en-US" sz="3600" i="1" dirty="0">
                <a:solidFill>
                  <a:srgbClr val="FF0000"/>
                </a:solidFill>
              </a:rPr>
              <a:t>brother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What's </a:t>
            </a:r>
            <a:r>
              <a:rPr lang="en-US" sz="3600" i="1" dirty="0">
                <a:solidFill>
                  <a:srgbClr val="FF0000"/>
                </a:solidFill>
              </a:rPr>
              <a:t>his</a:t>
            </a:r>
            <a:r>
              <a:rPr lang="en-US" sz="3600" i="1" dirty="0">
                <a:solidFill>
                  <a:srgbClr val="0070C0"/>
                </a:solidFill>
              </a:rPr>
              <a:t> name?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His</a:t>
            </a:r>
            <a:r>
              <a:rPr lang="en-US" sz="3600" i="1" dirty="0">
                <a:solidFill>
                  <a:srgbClr val="0070C0"/>
                </a:solidFill>
              </a:rPr>
              <a:t> name’s </a:t>
            </a:r>
            <a:r>
              <a:rPr lang="en-US" sz="3600" i="1" dirty="0">
                <a:solidFill>
                  <a:srgbClr val="FF0000"/>
                </a:solidFill>
              </a:rPr>
              <a:t>Alex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21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>
                <a:solidFill>
                  <a:srgbClr val="0070C0"/>
                </a:solidFill>
              </a:rPr>
              <a:t>page 17.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29 SB)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.mp4" descr="chant.mp4">
            <a:hlinkClick r:id="" action="ppaction://media"/>
            <a:extLst>
              <a:ext uri="{FF2B5EF4-FFF2-40B4-BE49-F238E27FC236}">
                <a16:creationId xmlns:a16="http://schemas.microsoft.com/office/drawing/2014/main" id="{7519471D-4BC9-DA4E-C0DD-C824DF67E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  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1ECC12-79F0-DCD5-852F-E3D50A23AD95}"/>
              </a:ext>
            </a:extLst>
          </p:cNvPr>
          <p:cNvSpPr/>
          <p:nvPr/>
        </p:nvSpPr>
        <p:spPr>
          <a:xfrm>
            <a:off x="2918344" y="1745673"/>
            <a:ext cx="6095027" cy="13894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961980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ENTER-4">
            <a:extLst>
              <a:ext uri="{FF2B5EF4-FFF2-40B4-BE49-F238E27FC236}">
                <a16:creationId xmlns:a16="http://schemas.microsoft.com/office/drawing/2014/main" id="{5C361E7E-8D41-4091-8666-8DA7BEA05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0507" y="5121886"/>
            <a:ext cx="2664911" cy="12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7BEF400-E4ED-FA87-880D-ABF5531297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9" y="1277110"/>
            <a:ext cx="21209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AA008FE-F203-5EE2-117A-58F95E5265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070">
            <a:off x="498584" y="1258761"/>
            <a:ext cx="21209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picture containing circle&#10;&#10;Description automatically generated">
            <a:extLst>
              <a:ext uri="{FF2B5EF4-FFF2-40B4-BE49-F238E27FC236}">
                <a16:creationId xmlns:a16="http://schemas.microsoft.com/office/drawing/2014/main" id="{832B14AE-8F34-9539-779E-F3BA211A49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77110"/>
            <a:ext cx="2006600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B4A858C6-2964-D414-482E-FF926BFE60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3447">
            <a:off x="8807450" y="1306908"/>
            <a:ext cx="2006600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ECE9D945-D991-317E-56B8-DB3416B605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49" y="3046556"/>
            <a:ext cx="11572826" cy="216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WordArt 10">
            <a:extLst>
              <a:ext uri="{FF2B5EF4-FFF2-40B4-BE49-F238E27FC236}">
                <a16:creationId xmlns:a16="http://schemas.microsoft.com/office/drawing/2014/main" id="{CEA71355-3693-4A0F-8CCF-27E6247E4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0" y="401547"/>
            <a:ext cx="74295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owcard Gothic"/>
              </a:rPr>
              <a:t>FAMILY</a:t>
            </a:r>
            <a:endParaRPr lang="en-US" sz="3600" b="1" kern="10" dirty="0">
              <a:ln w="254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1"/>
              </a:gradFill>
              <a:latin typeface="Showcard Goth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other.mp3" descr="brother.mp3">
            <a:hlinkClick r:id="" action="ppaction://media"/>
            <a:extLst>
              <a:ext uri="{FF2B5EF4-FFF2-40B4-BE49-F238E27FC236}">
                <a16:creationId xmlns:a16="http://schemas.microsoft.com/office/drawing/2014/main" id="{A91299BA-2A8F-9E81-8273-E28EB3598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6675" y="3043239"/>
            <a:ext cx="812800" cy="812800"/>
          </a:xfrm>
          <a:prstGeom prst="rect">
            <a:avLst/>
          </a:prstGeom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8275" y="27105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Who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is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pt-BR" sz="4800" b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he</a:t>
            </a:r>
            <a:r>
              <a:rPr lang="pt-BR" sz="4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?</a:t>
            </a: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3281" y="5287117"/>
            <a:ext cx="2592387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father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122" y="5287117"/>
            <a:ext cx="2736850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brother</a:t>
            </a:r>
            <a:endParaRPr lang="en-GB" sz="40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977" y="5287117"/>
            <a:ext cx="2665413" cy="935038"/>
          </a:xfrm>
          <a:prstGeom prst="plus">
            <a:avLst>
              <a:gd name="adj" fmla="val 25000"/>
            </a:avLst>
          </a:prstGeom>
          <a:solidFill>
            <a:srgbClr val="DBE8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sister</a:t>
            </a:r>
            <a:endParaRPr lang="en-GB" sz="48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B3536-1B9E-0738-7E86-EEEBDBFA2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3275" y="1188707"/>
            <a:ext cx="4092575" cy="37822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88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6851</TotalTime>
  <Words>354</Words>
  <Application>Microsoft Office PowerPoint</Application>
  <PresentationFormat>Màn hình rộng</PresentationFormat>
  <Paragraphs>128</Paragraphs>
  <Slides>44</Slides>
  <Notes>2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44</vt:i4>
      </vt:variant>
    </vt:vector>
  </HeadingPairs>
  <TitlesOfParts>
    <vt:vector size="53" baseType="lpstr">
      <vt:lpstr>Arial</vt:lpstr>
      <vt:lpstr>Arial Rounded MT Bold</vt:lpstr>
      <vt:lpstr>Calibri</vt:lpstr>
      <vt:lpstr>Calibri Light</vt:lpstr>
      <vt:lpstr>Comic Sans MS</vt:lpstr>
      <vt:lpstr>Forte</vt:lpstr>
      <vt:lpstr>Showcard Gothic</vt:lpstr>
      <vt:lpstr>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Who is he?</vt:lpstr>
      <vt:lpstr>Who is he?</vt:lpstr>
      <vt:lpstr>Who is she?</vt:lpstr>
      <vt:lpstr>Who is she?</vt:lpstr>
      <vt:lpstr>Who is he?</vt:lpstr>
      <vt:lpstr>Who is she?</vt:lpstr>
      <vt:lpstr>Who is she?</vt:lpstr>
      <vt:lpstr>Who is he?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159</cp:revision>
  <dcterms:created xsi:type="dcterms:W3CDTF">2020-12-08T03:17:05Z</dcterms:created>
  <dcterms:modified xsi:type="dcterms:W3CDTF">2022-08-02T01:38:42Z</dcterms:modified>
</cp:coreProperties>
</file>