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6" r:id="rId4"/>
    <p:sldId id="272" r:id="rId5"/>
    <p:sldId id="299" r:id="rId6"/>
    <p:sldId id="271" r:id="rId7"/>
    <p:sldId id="301" r:id="rId8"/>
    <p:sldId id="300" r:id="rId9"/>
    <p:sldId id="302" r:id="rId10"/>
    <p:sldId id="804" r:id="rId11"/>
    <p:sldId id="259" r:id="rId12"/>
    <p:sldId id="808" r:id="rId13"/>
    <p:sldId id="799" r:id="rId14"/>
    <p:sldId id="801" r:id="rId15"/>
    <p:sldId id="803" r:id="rId16"/>
    <p:sldId id="805" r:id="rId17"/>
    <p:sldId id="810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96C3-9786-1722-A63C-8BCF94621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80D99-0F83-9F63-267C-3C5C2CF07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0AFF5-7032-6B57-9058-F54CE234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4A32-31C6-3AF0-4777-ED8CB0F9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1C86A-342F-B4F2-09B9-963467C4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5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55D1-2AE0-C135-5D0F-66A010BE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CF3DA-A044-6FA7-A3DA-BBCA9CF57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7DB8F-79BB-3D4D-6CCB-2CA3445C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7A114-CF7D-622B-1A8D-11E33328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B395-BBE0-2355-4BD1-A7E3FD03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0296C-7464-5125-6763-E4CFB0913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034B7-1E69-766C-CBB4-9A5A807FF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486AD-3C01-B4A1-4C16-4297A09F7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B22B9-85B0-426C-94DF-03ED20975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4238B-19C2-5023-E677-54B7A8B9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40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5214-CDB1-A4FA-BCD1-0C2CF597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ADAFE-1638-C9A8-4EDF-EDA41E870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3AC2-0CE9-A95E-77F4-A4E3FD60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CAF9C-704B-6B0C-7B0A-3831674A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00C14-5779-347F-DBDF-F88FAF28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002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E036-5545-B07E-6965-B06E25BE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9E583-B17E-705C-0D59-451464096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3F59A-8560-99A1-CE6C-9240EE9B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8738-30C8-FDB6-B39F-723065CA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7EB2C-8A82-FCA4-E374-BF4D8A03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469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9C6F-9B2B-12BF-CB4B-4F6C084D8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10C21-1957-EC2E-7A7C-00BAF9DFE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894D0-EA55-17D4-1319-9083D7B2B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9C7EE-D91B-883E-0F2C-D78E1814B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60156-B9A3-A935-F29D-BB216B4A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A9F8F-BA47-259D-9139-6B6B3D78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09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20AAD-8B47-F375-0188-7B452E02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168DB-20DE-673E-4D7C-AF39012DC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ACFE3-1955-465D-958E-77E691DE1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7177D-4E72-7BC3-E9BF-FF1DB1562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0D0858-C6BE-3FF5-0AF8-8497CBFD8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3AB11-7EFE-FCC7-E324-F7ED986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EDC8FA-5AC9-10E7-73E8-56985EC9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60693-4C08-24FB-0CFB-1B54BBD4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84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B65E-55D4-3D75-75A8-17D10899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3D2DF-49A2-4B1D-C993-F26B246E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67D5E-BC5B-7170-BF45-C496A286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5E312-D278-3143-027D-FC2D74B6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86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C3570-6A21-317F-19E0-1E821A8F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929C-6091-7D31-3F1F-A87B861F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BD704-9A4A-8DA8-E877-45206892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83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B6D2-87BB-0F4A-CA62-F6F89F09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E006C-B7DB-6091-0CBE-FD33C91ED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367A9-3966-13C8-A802-C7B8782C1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85A82-0F19-90E9-0C96-72965A631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5B6AA-5164-3C21-98B5-FBC2D1B9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30B05-9C43-0EA6-A7CF-27B91922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054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7F6B-9431-E042-727B-68839FCA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F3173-B26E-0910-F40F-7F3C12C4E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75240-7857-02AE-B295-BCAA46D51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7FCB2-03D2-11A9-B057-5F824D412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6CDD9-746F-8E05-12B7-8587696B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E2592-2A3F-7D08-4367-C796884C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141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33BE6-4B15-E72E-6FFC-8DBF2D59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831D3-1CE6-0F9A-0AFD-9F2DB9DA5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433F9-B9B4-35E7-CA8C-DE1B9D40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B5235-AFF5-4E6C-9FF8-47264112B65A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40745-9382-7624-C184-7F46D46BA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B9369-F55B-D7FB-C529-CB50678C2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93CDF-BD22-46D6-9A14-C365725F2E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01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6.png"/><Relationship Id="rId26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8.jpeg"/><Relationship Id="rId7" Type="http://schemas.microsoft.com/office/2007/relationships/media" Target="../media/media4.mp3"/><Relationship Id="rId12" Type="http://schemas.openxmlformats.org/officeDocument/2006/relationships/image" Target="../media/image2.gif"/><Relationship Id="rId17" Type="http://schemas.openxmlformats.org/officeDocument/2006/relationships/image" Target="../media/image5.jpg"/><Relationship Id="rId25" Type="http://schemas.openxmlformats.org/officeDocument/2006/relationships/image" Target="../media/image12.jpe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7.jp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11.jpg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23" Type="http://schemas.openxmlformats.org/officeDocument/2006/relationships/image" Target="../media/image10.png"/><Relationship Id="rId10" Type="http://schemas.openxmlformats.org/officeDocument/2006/relationships/image" Target="../media/image1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Relationship Id="rId2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microsoft.com/office/2007/relationships/hdphoto" Target="../media/hdphoto5.wdp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jpg"/><Relationship Id="rId17" Type="http://schemas.openxmlformats.org/officeDocument/2006/relationships/image" Target="../media/image12.jpeg"/><Relationship Id="rId2" Type="http://schemas.openxmlformats.org/officeDocument/2006/relationships/image" Target="../media/image1.png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gif"/><Relationship Id="rId9" Type="http://schemas.openxmlformats.org/officeDocument/2006/relationships/image" Target="../media/image5.jpg"/><Relationship Id="rId1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5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e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e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e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jpe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18.jpg"/><Relationship Id="rId5" Type="http://schemas.microsoft.com/office/2007/relationships/media" Target="../media/media9.mp4"/><Relationship Id="rId10" Type="http://schemas.openxmlformats.org/officeDocument/2006/relationships/image" Target="../media/image17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0FE3C4-539E-4DBE-87C1-3FAC24054C31}"/>
              </a:ext>
            </a:extLst>
          </p:cNvPr>
          <p:cNvSpPr/>
          <p:nvPr/>
        </p:nvSpPr>
        <p:spPr>
          <a:xfrm>
            <a:off x="20555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A0AB95-403F-4BDF-AEDA-6822523DA8E8}"/>
              </a:ext>
            </a:extLst>
          </p:cNvPr>
          <p:cNvSpPr/>
          <p:nvPr/>
        </p:nvSpPr>
        <p:spPr>
          <a:xfrm>
            <a:off x="0" y="735106"/>
            <a:ext cx="3759015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202C2-A752-44BE-97E4-CAE9E87CF3D3}"/>
              </a:ext>
            </a:extLst>
          </p:cNvPr>
          <p:cNvSpPr/>
          <p:nvPr/>
        </p:nvSpPr>
        <p:spPr>
          <a:xfrm>
            <a:off x="8620117" y="720804"/>
            <a:ext cx="3950826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A20A7-FC7F-48BE-9DB1-D709CB735419}"/>
              </a:ext>
            </a:extLst>
          </p:cNvPr>
          <p:cNvSpPr txBox="1"/>
          <p:nvPr/>
        </p:nvSpPr>
        <p:spPr>
          <a:xfrm>
            <a:off x="3269031" y="403290"/>
            <a:ext cx="5841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bg1"/>
                  </a:solidFill>
                </a:ln>
                <a:solidFill>
                  <a:srgbClr val="0466AD"/>
                </a:solidFill>
              </a:rPr>
              <a:t>Classroom rules</a:t>
            </a:r>
            <a:endParaRPr lang="vi-VN" sz="5400" b="1">
              <a:ln w="38100">
                <a:solidFill>
                  <a:schemeClr val="bg1"/>
                </a:solidFill>
              </a:ln>
              <a:solidFill>
                <a:srgbClr val="0466AD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E1B811-F33F-4493-8DA7-C1FD455B7B73}"/>
              </a:ext>
            </a:extLst>
          </p:cNvPr>
          <p:cNvSpPr/>
          <p:nvPr/>
        </p:nvSpPr>
        <p:spPr>
          <a:xfrm>
            <a:off x="-3723" y="6122894"/>
            <a:ext cx="12213834" cy="206187"/>
          </a:xfrm>
          <a:prstGeom prst="rect">
            <a:avLst/>
          </a:prstGeom>
          <a:solidFill>
            <a:srgbClr val="046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43A28E-F770-4371-A76C-07CB75D8F7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" y="160601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900DDF-44C4-4A47-B1E5-5014D90AFE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77" y="-73575"/>
            <a:ext cx="1752337" cy="1729280"/>
          </a:xfrm>
          <a:prstGeom prst="rect">
            <a:avLst/>
          </a:prstGeom>
        </p:spPr>
      </p:pic>
      <p:sp>
        <p:nvSpPr>
          <p:cNvPr id="2" name="AutoShape 2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F798AA31-3E52-4386-9476-AF8C3A0C34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5" name="AutoShape 4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4785E7F8-DE9C-44E8-9C3A-8F4C4D461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29CCC75C-4814-414A-8F59-F86503FCCE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56" b="95062" l="6220" r="91463">
                        <a14:foregroundMark x1="35122" y1="10582" x2="39512" y2="30423"/>
                        <a14:foregroundMark x1="37683" y1="22663" x2="36829" y2="38360"/>
                        <a14:foregroundMark x1="36829" y1="38360" x2="36098" y2="38448"/>
                        <a14:foregroundMark x1="31951" y1="24515" x2="31951" y2="43122"/>
                        <a14:foregroundMark x1="25366" y1="23986" x2="23415" y2="36684"/>
                        <a14:foregroundMark x1="23293" y1="35802" x2="31463" y2="52469"/>
                        <a14:foregroundMark x1="31463" y1="52469" x2="32317" y2="53175"/>
                        <a14:foregroundMark x1="35122" y1="37831" x2="39634" y2="52557"/>
                        <a14:foregroundMark x1="39634" y1="52557" x2="40732" y2="53175"/>
                        <a14:foregroundMark x1="40854" y1="43298" x2="46220" y2="62787"/>
                        <a14:foregroundMark x1="46220" y1="62787" x2="46463" y2="58642"/>
                        <a14:foregroundMark x1="43415" y1="38007" x2="47561" y2="52293"/>
                        <a14:foregroundMark x1="48780" y1="32981" x2="52561" y2="52910"/>
                        <a14:foregroundMark x1="54756" y1="34656" x2="57927" y2="57937"/>
                        <a14:foregroundMark x1="57317" y1="37390" x2="61707" y2="61640"/>
                        <a14:foregroundMark x1="60488" y1="34568" x2="62439" y2="57760"/>
                        <a14:foregroundMark x1="72561" y1="30952" x2="73537" y2="59083"/>
                        <a14:foregroundMark x1="72805" y1="35450" x2="73293" y2="49118"/>
                        <a14:foregroundMark x1="73293" y1="49118" x2="71220" y2="49647"/>
                        <a14:foregroundMark x1="65244" y1="35450" x2="61707" y2="55379"/>
                        <a14:foregroundMark x1="61707" y1="55379" x2="61463" y2="55644"/>
                        <a14:foregroundMark x1="58537" y1="46473" x2="58537" y2="59700"/>
                        <a14:foregroundMark x1="58537" y1="59700" x2="57561" y2="59524"/>
                        <a14:foregroundMark x1="54024" y1="53351" x2="50610" y2="65697"/>
                        <a14:foregroundMark x1="50366" y1="67284" x2="50122" y2="74427"/>
                        <a14:foregroundMark x1="50122" y1="74427" x2="49756" y2="74691"/>
                        <a14:foregroundMark x1="48171" y1="73810" x2="45976" y2="73280"/>
                        <a14:foregroundMark x1="43049" y1="67108" x2="42317" y2="73810"/>
                        <a14:foregroundMark x1="40488" y1="71869" x2="38902" y2="72663"/>
                        <a14:foregroundMark x1="36951" y1="67637" x2="47073" y2="65961"/>
                        <a14:foregroundMark x1="48415" y1="65344" x2="46220" y2="68519"/>
                        <a14:foregroundMark x1="43902" y1="64198" x2="34512" y2="74603"/>
                        <a14:foregroundMark x1="34512" y1="74603" x2="34390" y2="74691"/>
                        <a14:foregroundMark x1="35732" y1="68695" x2="35976" y2="73545"/>
                        <a14:foregroundMark x1="36707" y1="71869" x2="35732" y2="72663"/>
                        <a14:foregroundMark x1="34878" y1="70282" x2="34878" y2="70282"/>
                        <a14:foregroundMark x1="38537" y1="75132" x2="37683" y2="76543"/>
                        <a14:foregroundMark x1="30976" y1="90476" x2="30976" y2="91005"/>
                        <a14:foregroundMark x1="32317" y1="92504" x2="31341" y2="93298"/>
                        <a14:foregroundMark x1="28049" y1="93298" x2="30366" y2="93298"/>
                        <a14:foregroundMark x1="31220" y1="93298" x2="31220" y2="93298"/>
                        <a14:foregroundMark x1="27805" y1="43298" x2="29390" y2="61376"/>
                        <a14:foregroundMark x1="28415" y1="43122" x2="26463" y2="56085"/>
                        <a14:foregroundMark x1="26463" y1="56085" x2="25854" y2="56173"/>
                        <a14:foregroundMark x1="16707" y1="35538" x2="16707" y2="44004"/>
                        <a14:foregroundMark x1="16707" y1="44004" x2="16707" y2="43474"/>
                        <a14:foregroundMark x1="16341" y1="30247" x2="20854" y2="39153"/>
                        <a14:foregroundMark x1="20854" y1="39153" x2="22195" y2="35979"/>
                        <a14:foregroundMark x1="23293" y1="27690" x2="28049" y2="39506"/>
                        <a14:foregroundMark x1="28049" y1="39506" x2="28537" y2="38713"/>
                        <a14:foregroundMark x1="29634" y1="25485" x2="41707" y2="41799"/>
                        <a14:foregroundMark x1="41707" y1="41799" x2="48415" y2="37125"/>
                        <a14:foregroundMark x1="49146" y1="26367" x2="54024" y2="39153"/>
                        <a14:foregroundMark x1="54024" y1="39153" x2="55732" y2="37125"/>
                        <a14:foregroundMark x1="51341" y1="23633" x2="53902" y2="32187"/>
                        <a14:foregroundMark x1="53902" y1="32187" x2="55366" y2="32540"/>
                        <a14:foregroundMark x1="45610" y1="20194" x2="52439" y2="23986"/>
                        <a14:foregroundMark x1="50000" y1="17901" x2="52927" y2="23810"/>
                        <a14:foregroundMark x1="36341" y1="15608" x2="49146" y2="15432"/>
                        <a14:foregroundMark x1="49146" y1="15432" x2="49390" y2="15344"/>
                        <a14:foregroundMark x1="45488" y1="16226" x2="55366" y2="16931"/>
                        <a14:foregroundMark x1="39512" y1="13316" x2="39878" y2="25838"/>
                        <a14:foregroundMark x1="41707" y1="12875" x2="46829" y2="36949"/>
                        <a14:foregroundMark x1="46829" y1="36949" x2="47073" y2="35538"/>
                        <a14:foregroundMark x1="45854" y1="17019" x2="51098" y2="39506"/>
                        <a14:foregroundMark x1="51098" y1="39506" x2="51951" y2="37566"/>
                        <a14:foregroundMark x1="61341" y1="32275" x2="71098" y2="40123"/>
                        <a14:foregroundMark x1="71098" y1="40123" x2="75366" y2="39242"/>
                        <a14:foregroundMark x1="71463" y1="23369" x2="77561" y2="37478"/>
                        <a14:foregroundMark x1="77561" y1="37478" x2="76707" y2="36155"/>
                        <a14:foregroundMark x1="68780" y1="23810" x2="71829" y2="38007"/>
                        <a14:foregroundMark x1="57683" y1="18166" x2="57683" y2="34127"/>
                        <a14:foregroundMark x1="57683" y1="34127" x2="57683" y2="33510"/>
                        <a14:foregroundMark x1="57683" y1="25838" x2="63049" y2="55291"/>
                        <a14:foregroundMark x1="63049" y1="55291" x2="62927" y2="51940"/>
                        <a14:foregroundMark x1="58293" y1="36155" x2="65854" y2="70723"/>
                        <a14:foregroundMark x1="65854" y1="70723" x2="65122" y2="71958"/>
                        <a14:foregroundMark x1="60366" y1="65256" x2="57439" y2="83686"/>
                        <a14:foregroundMark x1="57439" y1="83686" x2="55000" y2="84039"/>
                        <a14:foregroundMark x1="55000" y1="65079" x2="53293" y2="76984"/>
                        <a14:foregroundMark x1="53293" y1="76984" x2="52927" y2="73280"/>
                        <a14:foregroundMark x1="52561" y1="61817" x2="47073" y2="73457"/>
                        <a14:foregroundMark x1="47073" y1="73457" x2="45000" y2="72663"/>
                        <a14:foregroundMark x1="42073" y1="64374" x2="39390" y2="75132"/>
                        <a14:foregroundMark x1="39390" y1="75132" x2="38659" y2="73280"/>
                        <a14:foregroundMark x1="36707" y1="66490" x2="35366" y2="76367"/>
                        <a14:foregroundMark x1="35366" y1="76367" x2="35366" y2="73810"/>
                        <a14:foregroundMark x1="34878" y1="60317" x2="31585" y2="71781"/>
                        <a14:foregroundMark x1="31585" y1="71781" x2="31341" y2="70811"/>
                        <a14:foregroundMark x1="30366" y1="61464" x2="29512" y2="76984"/>
                        <a14:foregroundMark x1="29512" y1="76984" x2="30000" y2="75838"/>
                        <a14:foregroundMark x1="31707" y1="69665" x2="31951" y2="73104"/>
                        <a14:foregroundMark x1="35122" y1="63228" x2="37073" y2="73810"/>
                        <a14:foregroundMark x1="37073" y1="73810" x2="37927" y2="72840"/>
                        <a14:foregroundMark x1="36707" y1="62963" x2="48293" y2="68078"/>
                        <a14:foregroundMark x1="48293" y1="68078" x2="48415" y2="67372"/>
                        <a14:foregroundMark x1="37317" y1="58466" x2="44390" y2="59083"/>
                        <a14:foregroundMark x1="37073" y1="62787" x2="43659" y2="61640"/>
                        <a14:foregroundMark x1="36341" y1="58466" x2="47805" y2="60758"/>
                        <a14:foregroundMark x1="47805" y1="60758" x2="48415" y2="60670"/>
                        <a14:foregroundMark x1="52927" y1="62610" x2="58902" y2="69136"/>
                        <a14:foregroundMark x1="58902" y1="69136" x2="59146" y2="68959"/>
                        <a14:foregroundMark x1="61707" y1="63404" x2="66463" y2="72222"/>
                        <a14:foregroundMark x1="66463" y1="72222" x2="66463" y2="70988"/>
                        <a14:foregroundMark x1="67805" y1="65344" x2="67805" y2="68783"/>
                        <a14:foregroundMark x1="67439" y1="61464" x2="66707" y2="71869"/>
                        <a14:foregroundMark x1="66707" y1="71869" x2="66707" y2="69577"/>
                        <a14:foregroundMark x1="66463" y1="58201" x2="64268" y2="71605"/>
                        <a14:foregroundMark x1="64268" y1="71605" x2="59512" y2="74427"/>
                        <a14:foregroundMark x1="51585" y1="73016" x2="44756" y2="79453"/>
                        <a14:foregroundMark x1="44756" y1="79453" x2="44634" y2="79453"/>
                        <a14:foregroundMark x1="44878" y1="80688" x2="47073" y2="82011"/>
                        <a14:foregroundMark x1="42683" y1="78748" x2="59878" y2="79718"/>
                        <a14:foregroundMark x1="59512" y1="79894" x2="63293" y2="75838"/>
                        <a14:foregroundMark x1="56707" y1="73545" x2="66585" y2="72663"/>
                        <a14:foregroundMark x1="66585" y1="72663" x2="67195" y2="72134"/>
                        <a14:foregroundMark x1="68049" y1="71517" x2="66707" y2="71958"/>
                        <a14:foregroundMark x1="30366" y1="66843" x2="27561" y2="66049"/>
                        <a14:foregroundMark x1="23780" y1="56878" x2="21098" y2="64550"/>
                        <a14:foregroundMark x1="21098" y1="64550" x2="21098" y2="64374"/>
                        <a14:foregroundMark x1="20610" y1="61640" x2="20610" y2="63668"/>
                        <a14:foregroundMark x1="22805" y1="59612" x2="23780" y2="64638"/>
                        <a14:foregroundMark x1="23659" y1="62257" x2="23049" y2="63933"/>
                        <a14:foregroundMark x1="22195" y1="61111" x2="22805" y2="64903"/>
                        <a14:foregroundMark x1="20488" y1="61376" x2="20610" y2="64109"/>
                        <a14:foregroundMark x1="19024" y1="61111" x2="19024" y2="63404"/>
                        <a14:foregroundMark x1="17927" y1="61376" x2="18902" y2="64815"/>
                        <a14:foregroundMark x1="18049" y1="62257" x2="18902" y2="65256"/>
                        <a14:foregroundMark x1="17683" y1="62610" x2="19512" y2="64815"/>
                        <a14:foregroundMark x1="9512" y1="59524" x2="9512" y2="59524"/>
                        <a14:foregroundMark x1="8415" y1="59612" x2="8415" y2="59612"/>
                        <a14:foregroundMark x1="28415" y1="60229" x2="30000" y2="69577"/>
                        <a14:foregroundMark x1="30000" y1="69577" x2="30000" y2="69577"/>
                        <a14:foregroundMark x1="22073" y1="56614" x2="22317" y2="67549"/>
                        <a14:foregroundMark x1="22317" y1="67549" x2="23415" y2="69665"/>
                        <a14:foregroundMark x1="28415" y1="90917" x2="31585" y2="94621"/>
                        <a14:foregroundMark x1="21098" y1="92504" x2="31585" y2="92945"/>
                        <a14:foregroundMark x1="21829" y1="93210" x2="29024" y2="93739"/>
                        <a14:foregroundMark x1="20854" y1="94092" x2="26829" y2="95062"/>
                        <a14:foregroundMark x1="34878" y1="94092" x2="34878" y2="94092"/>
                        <a14:foregroundMark x1="35732" y1="91887" x2="36951" y2="91887"/>
                        <a14:foregroundMark x1="37073" y1="91358" x2="38049" y2="92328"/>
                        <a14:foregroundMark x1="39512" y1="90476" x2="40488" y2="93210"/>
                        <a14:foregroundMark x1="40854" y1="89330" x2="41098" y2="91182"/>
                        <a14:foregroundMark x1="20854" y1="92152" x2="20854" y2="92152"/>
                        <a14:foregroundMark x1="17683" y1="92593" x2="18415" y2="93298"/>
                        <a14:foregroundMark x1="17073" y1="93298" x2="17683" y2="93474"/>
                        <a14:foregroundMark x1="59878" y1="37566" x2="61098" y2="45326"/>
                        <a14:foregroundMark x1="61098" y1="45326" x2="61707" y2="45855"/>
                        <a14:foregroundMark x1="63537" y1="38713" x2="65000" y2="46914"/>
                        <a14:foregroundMark x1="65000" y1="46914" x2="66220" y2="48854"/>
                        <a14:foregroundMark x1="68415" y1="40829" x2="68293" y2="48148"/>
                        <a14:foregroundMark x1="68293" y1="48148" x2="68293" y2="46561"/>
                        <a14:foregroundMark x1="68293" y1="36596" x2="66707" y2="40564"/>
                        <a14:foregroundMark x1="68415" y1="18519" x2="69146" y2="26014"/>
                        <a14:foregroundMark x1="69146" y1="26014" x2="68780" y2="27072"/>
                        <a14:foregroundMark x1="61463" y1="16667" x2="60732" y2="19489"/>
                        <a14:foregroundMark x1="47073" y1="11640" x2="44268" y2="16226"/>
                        <a14:foregroundMark x1="46585" y1="12875" x2="58780" y2="13316"/>
                        <a14:foregroundMark x1="51951" y1="10053" x2="59756" y2="12346"/>
                        <a14:foregroundMark x1="56951" y1="10582" x2="65122" y2="20899"/>
                        <a14:foregroundMark x1="61707" y1="16667" x2="72561" y2="32716"/>
                        <a14:foregroundMark x1="72561" y1="32716" x2="72195" y2="32716"/>
                        <a14:foregroundMark x1="66707" y1="22487" x2="73171" y2="35097"/>
                        <a14:foregroundMark x1="73171" y1="35097" x2="71463" y2="34303"/>
                        <a14:foregroundMark x1="62317" y1="24339" x2="63659" y2="39242"/>
                        <a14:foregroundMark x1="63659" y1="29982" x2="69878" y2="39506"/>
                        <a14:foregroundMark x1="69878" y1="39506" x2="70610" y2="38889"/>
                        <a14:foregroundMark x1="73537" y1="34303" x2="76585" y2="45062"/>
                        <a14:foregroundMark x1="73537" y1="37831" x2="76220" y2="43122"/>
                        <a14:foregroundMark x1="88293" y1="37390" x2="87927" y2="42416"/>
                        <a14:foregroundMark x1="84146" y1="38007" x2="81829" y2="44797"/>
                        <a14:foregroundMark x1="81829" y1="44797" x2="81707" y2="43739"/>
                        <a14:foregroundMark x1="82317" y1="40388" x2="83902" y2="43563"/>
                        <a14:foregroundMark x1="85732" y1="41270" x2="86707" y2="43739"/>
                        <a14:foregroundMark x1="90244" y1="39418" x2="91829" y2="41975"/>
                        <a14:foregroundMark x1="90488" y1="36861" x2="89634" y2="39153"/>
                        <a14:foregroundMark x1="29024" y1="28836" x2="25976" y2="38889"/>
                        <a14:foregroundMark x1="25854" y1="25397" x2="30732" y2="27954"/>
                        <a14:foregroundMark x1="30976" y1="21076" x2="29756" y2="32540"/>
                        <a14:foregroundMark x1="26463" y1="22840" x2="23659" y2="27954"/>
                        <a14:foregroundMark x1="22805" y1="21958" x2="19268" y2="28219"/>
                        <a14:foregroundMark x1="19268" y1="24956" x2="16829" y2="28660"/>
                        <a14:foregroundMark x1="10366" y1="29718" x2="7927" y2="34127"/>
                        <a14:foregroundMark x1="7317" y1="33157" x2="6341" y2="36949"/>
                        <a14:foregroundMark x1="6341" y1="32011" x2="7561" y2="35009"/>
                        <a14:foregroundMark x1="14878" y1="35273" x2="24268" y2="51940"/>
                        <a14:foregroundMark x1="25610" y1="43034" x2="30244" y2="50882"/>
                        <a14:foregroundMark x1="30244" y1="50882" x2="30000" y2="50353"/>
                        <a14:foregroundMark x1="64512" y1="20635" x2="77561" y2="30247"/>
                        <a14:foregroundMark x1="77561" y1="24339" x2="80122" y2="33422"/>
                        <a14:foregroundMark x1="80122" y1="33422" x2="80122" y2="32099"/>
                        <a14:foregroundMark x1="72805" y1="24250" x2="73049" y2="29718"/>
                        <a14:foregroundMark x1="65122" y1="16314" x2="66463" y2="22046"/>
                        <a14:foregroundMark x1="57195" y1="15520" x2="69634" y2="19753"/>
                        <a14:foregroundMark x1="70854" y1="19753" x2="74634" y2="24956"/>
                        <a14:foregroundMark x1="49390" y1="4056" x2="52561" y2="6878"/>
                        <a14:foregroundMark x1="62317" y1="93210" x2="68659" y2="93651"/>
                        <a14:foregroundMark x1="52195" y1="92504" x2="63293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5703" y="4974219"/>
            <a:ext cx="1335742" cy="1883781"/>
          </a:xfrm>
          <a:prstGeom prst="rect">
            <a:avLst/>
          </a:prstGeom>
        </p:spPr>
      </p:pic>
      <p:pic>
        <p:nvPicPr>
          <p:cNvPr id="32" name="Picture 31" descr="A picture containing text, vector graphics, clipart, businesscard&#10;&#10;Description automatically generated">
            <a:extLst>
              <a:ext uri="{FF2B5EF4-FFF2-40B4-BE49-F238E27FC236}">
                <a16:creationId xmlns:a16="http://schemas.microsoft.com/office/drawing/2014/main" id="{34FBEBE4-6CD1-4AC6-A8CE-C2E4D0467DE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31896" r="13137" b="21176"/>
          <a:stretch/>
        </p:blipFill>
        <p:spPr>
          <a:xfrm>
            <a:off x="-1" y="5280595"/>
            <a:ext cx="1335741" cy="15774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1F0AA8-74A9-4B89-92D8-371B885D1E4C}"/>
              </a:ext>
            </a:extLst>
          </p:cNvPr>
          <p:cNvGrpSpPr/>
          <p:nvPr/>
        </p:nvGrpSpPr>
        <p:grpSpPr>
          <a:xfrm>
            <a:off x="1091650" y="1387357"/>
            <a:ext cx="2486815" cy="3660109"/>
            <a:chOff x="982823" y="1630966"/>
            <a:chExt cx="2085975" cy="26087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7FA07F-9EE0-49D5-82D6-737BD3E9BCF2}"/>
                </a:ext>
              </a:extLst>
            </p:cNvPr>
            <p:cNvSpPr/>
            <p:nvPr/>
          </p:nvSpPr>
          <p:spPr>
            <a:xfrm>
              <a:off x="982823" y="1630966"/>
              <a:ext cx="2085975" cy="26087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C4084-4B4A-48B7-9703-43144DE3D5C9}"/>
                </a:ext>
              </a:extLst>
            </p:cNvPr>
            <p:cNvSpPr txBox="1"/>
            <p:nvPr/>
          </p:nvSpPr>
          <p:spPr>
            <a:xfrm>
              <a:off x="1203347" y="3648160"/>
              <a:ext cx="1711160" cy="41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1.Be quite</a:t>
              </a:r>
              <a:endParaRPr lang="vi-VN" sz="3200" b="1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AE7C57-F9D6-42DF-BBF8-296576B3B976}"/>
              </a:ext>
            </a:extLst>
          </p:cNvPr>
          <p:cNvGrpSpPr/>
          <p:nvPr/>
        </p:nvGrpSpPr>
        <p:grpSpPr>
          <a:xfrm>
            <a:off x="9017199" y="1448388"/>
            <a:ext cx="3660796" cy="3662869"/>
            <a:chOff x="9259737" y="2124636"/>
            <a:chExt cx="3286174" cy="369737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5908C00-A1F9-4A37-82E7-C320490C2C17}"/>
                </a:ext>
              </a:extLst>
            </p:cNvPr>
            <p:cNvGrpSpPr/>
            <p:nvPr/>
          </p:nvGrpSpPr>
          <p:grpSpPr>
            <a:xfrm>
              <a:off x="9259737" y="2124636"/>
              <a:ext cx="2107514" cy="3697371"/>
              <a:chOff x="9259737" y="2124636"/>
              <a:chExt cx="2107514" cy="369737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E139C2-A201-48F9-9A2C-8CB34E1A5D24}"/>
                  </a:ext>
                </a:extLst>
              </p:cNvPr>
              <p:cNvSpPr/>
              <p:nvPr/>
            </p:nvSpPr>
            <p:spPr>
              <a:xfrm>
                <a:off x="9259737" y="2124636"/>
                <a:ext cx="2107514" cy="36410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B3A034-5099-443F-8EF3-808DEF9162D2}"/>
                  </a:ext>
                </a:extLst>
              </p:cNvPr>
              <p:cNvSpPr/>
              <p:nvPr/>
            </p:nvSpPr>
            <p:spPr>
              <a:xfrm>
                <a:off x="9412636" y="2237910"/>
                <a:ext cx="1817278" cy="1709057"/>
              </a:xfrm>
              <a:prstGeom prst="rect">
                <a:avLst/>
              </a:prstGeom>
              <a:blipFill dpi="0"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98F184-F928-4113-8446-786BB7FDB77D}"/>
                  </a:ext>
                </a:extLst>
              </p:cNvPr>
              <p:cNvSpPr txBox="1"/>
              <p:nvPr/>
            </p:nvSpPr>
            <p:spPr>
              <a:xfrm>
                <a:off x="9271003" y="4867900"/>
                <a:ext cx="200697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 w="19050">
                      <a:solidFill>
                        <a:srgbClr val="0366AD"/>
                      </a:solidFill>
                    </a:ln>
                    <a:solidFill>
                      <a:srgbClr val="B3D6E7"/>
                    </a:solidFill>
                    <a:latin typeface="iCiel Cadena" panose="02000503000000020004" pitchFamily="50" charset="0"/>
                  </a:rPr>
                  <a:t>4. Raise you hand</a:t>
                </a:r>
                <a:endParaRPr lang="vi-VN" sz="2800" b="1">
                  <a:ln w="19050">
                    <a:solidFill>
                      <a:srgbClr val="0366AD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C27ECE-780E-4746-B81F-E491E2B9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6000" r="94000">
                          <a14:foregroundMark x1="14333" y1="77647" x2="14333" y2="77647"/>
                          <a14:foregroundMark x1="9333" y1="72941" x2="9333" y2="72941"/>
                          <a14:foregroundMark x1="6333" y1="74118" x2="6333" y2="74118"/>
                          <a14:foregroundMark x1="94000" y1="12941" x2="94000" y2="1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64578">
              <a:off x="11262191" y="4158416"/>
              <a:ext cx="1283720" cy="727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E1F3FC-B40F-4245-9AC4-BF37378AF9F4}"/>
              </a:ext>
            </a:extLst>
          </p:cNvPr>
          <p:cNvGrpSpPr/>
          <p:nvPr/>
        </p:nvGrpSpPr>
        <p:grpSpPr>
          <a:xfrm>
            <a:off x="3861763" y="1363947"/>
            <a:ext cx="2357721" cy="3943698"/>
            <a:chOff x="6520145" y="2124636"/>
            <a:chExt cx="2085975" cy="2808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11E117-B7B5-45F8-88B2-A3746D4705D7}"/>
                </a:ext>
              </a:extLst>
            </p:cNvPr>
            <p:cNvSpPr/>
            <p:nvPr/>
          </p:nvSpPr>
          <p:spPr>
            <a:xfrm>
              <a:off x="6520145" y="2124636"/>
              <a:ext cx="2085975" cy="26087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08B1E6-30C0-454D-97B3-DE2513305778}"/>
                </a:ext>
              </a:extLst>
            </p:cNvPr>
            <p:cNvSpPr/>
            <p:nvPr/>
          </p:nvSpPr>
          <p:spPr>
            <a:xfrm>
              <a:off x="6654493" y="2237910"/>
              <a:ext cx="1817278" cy="1709057"/>
            </a:xfrm>
            <a:prstGeom prst="rect">
              <a:avLst/>
            </a:prstGeom>
            <a:blipFill dpi="0"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E87F02-0F64-4519-8505-0CE9A93E534D}"/>
                </a:ext>
              </a:extLst>
            </p:cNvPr>
            <p:cNvSpPr txBox="1"/>
            <p:nvPr/>
          </p:nvSpPr>
          <p:spPr>
            <a:xfrm>
              <a:off x="6703590" y="3946967"/>
              <a:ext cx="1685308" cy="98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2800" b="1">
                  <a:ln w="19050">
                    <a:solidFill>
                      <a:srgbClr val="0366AD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2.Listen</a:t>
              </a:r>
              <a:endParaRPr lang="vi-VN" sz="28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  <a:p>
              <a:pPr algn="ctr"/>
              <a:endParaRPr lang="vi-VN" sz="28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26" name="Picture 2" descr="360 Be Quiet During Class Stock Photos, Pictures &amp; Royalty-Free Images -  iStock">
            <a:extLst>
              <a:ext uri="{FF2B5EF4-FFF2-40B4-BE49-F238E27FC236}">
                <a16:creationId xmlns:a16="http://schemas.microsoft.com/office/drawing/2014/main" id="{D2079BF1-9F88-0F7C-3CF4-95FE6509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81" y="1390700"/>
            <a:ext cx="2500526" cy="25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udents listen to the teacher lectures PNG and Clipart | Teacher cartoon,  Student clipart, Student cartoon">
            <a:extLst>
              <a:ext uri="{FF2B5EF4-FFF2-40B4-BE49-F238E27FC236}">
                <a16:creationId xmlns:a16="http://schemas.microsoft.com/office/drawing/2014/main" id="{B3E8AE11-F792-032B-C1BC-A7CB06B4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13" y="1448388"/>
            <a:ext cx="2342223" cy="27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Raise Your Hand Clipart, Download Free Raise Your Hand Clipart png  images, Free ClipArts on Clipart Library">
            <a:extLst>
              <a:ext uri="{FF2B5EF4-FFF2-40B4-BE49-F238E27FC236}">
                <a16:creationId xmlns:a16="http://schemas.microsoft.com/office/drawing/2014/main" id="{426590DE-EA34-3C5B-5F09-6CC7E0B3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888" y="1513497"/>
            <a:ext cx="2235768" cy="248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6C40177-909C-65DA-0AF6-4429C8469834}"/>
              </a:ext>
            </a:extLst>
          </p:cNvPr>
          <p:cNvGrpSpPr/>
          <p:nvPr/>
        </p:nvGrpSpPr>
        <p:grpSpPr>
          <a:xfrm>
            <a:off x="6325605" y="1380017"/>
            <a:ext cx="2458624" cy="3662871"/>
            <a:chOff x="3643879" y="2124635"/>
            <a:chExt cx="2201112" cy="366287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B74EE03-41E4-DF8B-7A90-9B870F70E773}"/>
                </a:ext>
              </a:extLst>
            </p:cNvPr>
            <p:cNvSpPr/>
            <p:nvPr/>
          </p:nvSpPr>
          <p:spPr>
            <a:xfrm>
              <a:off x="3699461" y="2124635"/>
              <a:ext cx="2145530" cy="366287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9D399D1-721F-401A-228C-26F727048214}"/>
                </a:ext>
              </a:extLst>
            </p:cNvPr>
            <p:cNvSpPr/>
            <p:nvPr/>
          </p:nvSpPr>
          <p:spPr>
            <a:xfrm>
              <a:off x="3872020" y="2210183"/>
              <a:ext cx="1817278" cy="1709057"/>
            </a:xfrm>
            <a:prstGeom prst="rect">
              <a:avLst/>
            </a:prstGeom>
            <a:blipFill dpi="0"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B09F83-B1EB-CF8E-3849-49F7996C5AF2}"/>
                </a:ext>
              </a:extLst>
            </p:cNvPr>
            <p:cNvSpPr txBox="1"/>
            <p:nvPr/>
          </p:nvSpPr>
          <p:spPr>
            <a:xfrm>
              <a:off x="3643879" y="4987941"/>
              <a:ext cx="2070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9050">
                    <a:solidFill>
                      <a:srgbClr val="0366AD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3.Sit nicely</a:t>
              </a:r>
              <a:endParaRPr lang="vi-VN" sz="32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47" name="Picture 6" descr="Girl schoolgirl sitting at the table. On the table book globe. Clipart Image">
            <a:extLst>
              <a:ext uri="{FF2B5EF4-FFF2-40B4-BE49-F238E27FC236}">
                <a16:creationId xmlns:a16="http://schemas.microsoft.com/office/drawing/2014/main" id="{C7B79EEB-F3CC-9AB3-2D87-00B07D3A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73" y="1448388"/>
            <a:ext cx="2365662" cy="28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2 Track 12">
            <a:hlinkClick r:id="" action="ppaction://media"/>
            <a:extLst>
              <a:ext uri="{FF2B5EF4-FFF2-40B4-BE49-F238E27FC236}">
                <a16:creationId xmlns:a16="http://schemas.microsoft.com/office/drawing/2014/main" id="{91D84C5A-0859-6D6F-5FB0-5EBE23A0E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0" name="14 Track 14">
            <a:hlinkClick r:id="" action="ppaction://media"/>
            <a:extLst>
              <a:ext uri="{FF2B5EF4-FFF2-40B4-BE49-F238E27FC236}">
                <a16:creationId xmlns:a16="http://schemas.microsoft.com/office/drawing/2014/main" id="{888D378C-D96D-2F00-EFD1-0E671DC865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1" name="10 Track 10">
            <a:hlinkClick r:id="" action="ppaction://media"/>
            <a:extLst>
              <a:ext uri="{FF2B5EF4-FFF2-40B4-BE49-F238E27FC236}">
                <a16:creationId xmlns:a16="http://schemas.microsoft.com/office/drawing/2014/main" id="{BD5CA9C7-1A87-4141-145A-695198EAC2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4" name="13 Track 13">
            <a:hlinkClick r:id="" action="ppaction://media"/>
            <a:extLst>
              <a:ext uri="{FF2B5EF4-FFF2-40B4-BE49-F238E27FC236}">
                <a16:creationId xmlns:a16="http://schemas.microsoft.com/office/drawing/2014/main" id="{19DEB406-FD04-1767-0762-F448071392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0" name="13 Track 13">
            <a:hlinkClick r:id="" action="ppaction://media"/>
            <a:extLst>
              <a:ext uri="{FF2B5EF4-FFF2-40B4-BE49-F238E27FC236}">
                <a16:creationId xmlns:a16="http://schemas.microsoft.com/office/drawing/2014/main" id="{567806E3-A31F-1EB6-5D80-68281A0CC7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1" name="12 Track 12">
            <a:hlinkClick r:id="" action="ppaction://media"/>
            <a:extLst>
              <a:ext uri="{FF2B5EF4-FFF2-40B4-BE49-F238E27FC236}">
                <a16:creationId xmlns:a16="http://schemas.microsoft.com/office/drawing/2014/main" id="{FBA4C281-68B7-6240-B574-2FCAF8D47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3" name="13 Track 13">
            <a:hlinkClick r:id="" action="ppaction://media"/>
            <a:extLst>
              <a:ext uri="{FF2B5EF4-FFF2-40B4-BE49-F238E27FC236}">
                <a16:creationId xmlns:a16="http://schemas.microsoft.com/office/drawing/2014/main" id="{7BFD5D1D-F46A-7FD4-62BE-D405EE0D78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4" name="14 Track 14">
            <a:hlinkClick r:id="" action="ppaction://media"/>
            <a:extLst>
              <a:ext uri="{FF2B5EF4-FFF2-40B4-BE49-F238E27FC236}">
                <a16:creationId xmlns:a16="http://schemas.microsoft.com/office/drawing/2014/main" id="{EE3145A2-3419-238D-0244-6E2CB02A04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6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93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1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3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34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34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93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-146454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0781" y="342900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000" b="1"/>
          </a:p>
          <a:p>
            <a:r>
              <a:rPr lang="en-US" sz="2000" b="1"/>
              <a:t>9.Complete the sentence below:</a:t>
            </a:r>
          </a:p>
          <a:p>
            <a:r>
              <a:rPr lang="en-US" sz="2000" b="1"/>
              <a:t>“HOW MANY ENGLISH LESSONS …….. SHE HAVE AT SCHOOL YESTERDAY?”</a:t>
            </a:r>
            <a:endParaRPr lang="vi-VN" sz="2000" b="1"/>
          </a:p>
          <a:p>
            <a:endParaRPr lang="vi-VN" sz="2000"/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72464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57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60377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478246" y="117380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97325-62FA-4A63-A7F6-82D945882E63}"/>
              </a:ext>
            </a:extLst>
          </p:cNvPr>
          <p:cNvGrpSpPr/>
          <p:nvPr/>
        </p:nvGrpSpPr>
        <p:grpSpPr>
          <a:xfrm>
            <a:off x="4798057" y="935436"/>
            <a:ext cx="7172605" cy="5983614"/>
            <a:chOff x="4798057" y="935436"/>
            <a:chExt cx="7172605" cy="59836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B27037-145D-4713-AED1-7EE08684AADC}"/>
                </a:ext>
              </a:extLst>
            </p:cNvPr>
            <p:cNvGrpSpPr/>
            <p:nvPr/>
          </p:nvGrpSpPr>
          <p:grpSpPr>
            <a:xfrm>
              <a:off x="4798057" y="935436"/>
              <a:ext cx="7172605" cy="5983614"/>
              <a:chOff x="5251590" y="1051051"/>
              <a:chExt cx="6850999" cy="59836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B3B64D-4B6F-481E-AC17-3B6ACBEA112B}"/>
                  </a:ext>
                </a:extLst>
              </p:cNvPr>
              <p:cNvGrpSpPr/>
              <p:nvPr/>
            </p:nvGrpSpPr>
            <p:grpSpPr>
              <a:xfrm>
                <a:off x="5251590" y="1051051"/>
                <a:ext cx="6850999" cy="5983614"/>
                <a:chOff x="5190343" y="874386"/>
                <a:chExt cx="6850999" cy="5983614"/>
              </a:xfrm>
            </p:grpSpPr>
            <p:pic>
              <p:nvPicPr>
                <p:cNvPr id="9" name="Picture 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C12753-E5B7-4AC3-AA9B-2AFE40663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75490" b="99265" l="10000" r="90000">
                              <a14:foregroundMark x1="34688" y1="96446" x2="34688" y2="96446"/>
                              <a14:foregroundMark x1="68438" y1="93995" x2="69688" y2="94853"/>
                              <a14:foregroundMark x1="70156" y1="94485" x2="70156" y2="94485"/>
                              <a14:foregroundMark x1="73906" y1="90441" x2="73750" y2="90196"/>
                              <a14:foregroundMark x1="71563" y1="85417" x2="72188" y2="87132"/>
                              <a14:foregroundMark x1="73594" y1="90809" x2="73438" y2="91912"/>
                              <a14:foregroundMark x1="73594" y1="92034" x2="72500" y2="93750"/>
                              <a14:foregroundMark x1="73750" y1="93382" x2="73281" y2="93995"/>
                              <a14:foregroundMark x1="73438" y1="94363" x2="73438" y2="94363"/>
                              <a14:foregroundMark x1="71563" y1="95098" x2="71563" y2="95098"/>
                              <a14:foregroundMark x1="25938" y1="93260" x2="25313" y2="91176"/>
                              <a14:foregroundMark x1="26094" y1="90441" x2="28125" y2="88480"/>
                              <a14:foregroundMark x1="27500" y1="87377" x2="28125" y2="87010"/>
                              <a14:foregroundMark x1="27969" y1="86029" x2="28750" y2="85907"/>
                              <a14:foregroundMark x1="29688" y1="83824" x2="31250" y2="83211"/>
                              <a14:foregroundMark x1="30156" y1="83456" x2="32031" y2="81618"/>
                              <a14:foregroundMark x1="33750" y1="80882" x2="37031" y2="79534"/>
                              <a14:foregroundMark x1="35000" y1="79167" x2="40000" y2="78799"/>
                              <a14:foregroundMark x1="39219" y1="77819" x2="42188" y2="77206"/>
                              <a14:foregroundMark x1="42813" y1="76838" x2="44844" y2="76838"/>
                              <a14:foregroundMark x1="45781" y1="75980" x2="45781" y2="75980"/>
                              <a14:foregroundMark x1="54063" y1="75735" x2="54063" y2="75735"/>
                              <a14:foregroundMark x1="56875" y1="77083" x2="58125" y2="77574"/>
                              <a14:foregroundMark x1="56563" y1="77083" x2="57813" y2="77328"/>
                              <a14:foregroundMark x1="58125" y1="77328" x2="58906" y2="77574"/>
                              <a14:foregroundMark x1="59375" y1="77574" x2="60156" y2="77819"/>
                              <a14:foregroundMark x1="60156" y1="77574" x2="61406" y2="78064"/>
                              <a14:foregroundMark x1="62031" y1="78186" x2="63438" y2="78922"/>
                              <a14:foregroundMark x1="63281" y1="78799" x2="64531" y2="79412"/>
                              <a14:foregroundMark x1="65000" y1="79657" x2="65938" y2="80392"/>
                              <a14:foregroundMark x1="67031" y1="95343" x2="65625" y2="96446"/>
                              <a14:foregroundMark x1="28906" y1="84436" x2="28906" y2="84436"/>
                              <a14:foregroundMark x1="28906" y1="84559" x2="26875" y2="90564"/>
                              <a14:foregroundMark x1="26563" y1="89216" x2="27031" y2="88235"/>
                              <a14:foregroundMark x1="27344" y1="87990" x2="27656" y2="86642"/>
                              <a14:foregroundMark x1="32031" y1="81005" x2="33750" y2="79902"/>
                              <a14:foregroundMark x1="35469" y1="79289" x2="37969" y2="78309"/>
                              <a14:foregroundMark x1="37813" y1="78309" x2="40156" y2="77696"/>
                              <a14:foregroundMark x1="54531" y1="76716" x2="56875" y2="76961"/>
                              <a14:foregroundMark x1="57813" y1="77083" x2="59375" y2="77451"/>
                              <a14:foregroundMark x1="61094" y1="78186" x2="63906" y2="79412"/>
                              <a14:foregroundMark x1="64531" y1="79289" x2="65781" y2="80147"/>
                              <a14:foregroundMark x1="65938" y1="80882" x2="66406" y2="81250"/>
                              <a14:foregroundMark x1="66406" y1="80270" x2="67188" y2="81005"/>
                              <a14:foregroundMark x1="66250" y1="80515" x2="68750" y2="82843"/>
                              <a14:foregroundMark x1="69063" y1="82353" x2="69844" y2="83211"/>
                              <a14:foregroundMark x1="68594" y1="81985" x2="69531" y2="82843"/>
                              <a14:foregroundMark x1="67656" y1="81005" x2="69219" y2="82108"/>
                              <a14:foregroundMark x1="70000" y1="83701" x2="71250" y2="85049"/>
                              <a14:foregroundMark x1="71719" y1="86520" x2="72656" y2="88235"/>
                              <a14:foregroundMark x1="72656" y1="87868" x2="73281" y2="89216"/>
                              <a14:foregroundMark x1="71250" y1="95343" x2="68125" y2="96569"/>
                              <a14:foregroundMark x1="67344" y1="96936" x2="68906" y2="96569"/>
                              <a14:foregroundMark x1="70156" y1="96201" x2="71406" y2="95711"/>
                              <a14:foregroundMark x1="71719" y1="95466" x2="72500" y2="94975"/>
                              <a14:foregroundMark x1="62500" y1="97672" x2="60313" y2="97917"/>
                              <a14:foregroundMark x1="62969" y1="97426" x2="65469" y2="97426"/>
                              <a14:foregroundMark x1="65313" y1="97426" x2="66563" y2="96936"/>
                              <a14:foregroundMark x1="52969" y1="98284" x2="48438" y2="98162"/>
                              <a14:foregroundMark x1="46719" y1="98039" x2="41406" y2="97549"/>
                              <a14:foregroundMark x1="37500" y1="97549" x2="36094" y2="97426"/>
                              <a14:foregroundMark x1="35781" y1="97426" x2="41719" y2="98039"/>
                              <a14:foregroundMark x1="43281" y1="98039" x2="45938" y2="98284"/>
                              <a14:foregroundMark x1="35156" y1="97426" x2="37656" y2="97917"/>
                              <a14:foregroundMark x1="34844" y1="97549" x2="31406" y2="96936"/>
                              <a14:foregroundMark x1="30781" y1="96691" x2="28438" y2="95833"/>
                              <a14:foregroundMark x1="26875" y1="95098" x2="25938" y2="94118"/>
                              <a14:foregroundMark x1="25938" y1="94240" x2="27969" y2="95221"/>
                              <a14:foregroundMark x1="56563" y1="98162" x2="58125" y2="98039"/>
                              <a14:foregroundMark x1="58906" y1="98039" x2="60000" y2="98039"/>
                              <a14:foregroundMark x1="54531" y1="98284" x2="56563" y2="98162"/>
                              <a14:foregroundMark x1="39063" y1="98039" x2="39063" y2="98039"/>
                              <a14:foregroundMark x1="38594" y1="98039" x2="38750" y2="98162"/>
                              <a14:foregroundMark x1="40781" y1="98162" x2="41094" y2="98162"/>
                              <a14:foregroundMark x1="74688" y1="91544" x2="74688" y2="91544"/>
                              <a14:foregroundMark x1="74219" y1="92892" x2="74219" y2="92892"/>
                              <a14:foregroundMark x1="47344" y1="98407" x2="47344" y2="98407"/>
                              <a14:backgroundMark x1="57471" y1="98897" x2="58210" y2="98897"/>
                              <a14:backgroundMark x1="57190" y1="99265" x2="57656" y2="99265"/>
                              <a14:backgroundMark x1="48594" y1="76593" x2="49063" y2="78186"/>
                              <a14:backgroundMark x1="48125" y1="76348" x2="49219" y2="78922"/>
                              <a14:backgroundMark x1="48438" y1="78186" x2="48594" y2="78676"/>
                              <a14:backgroundMark x1="48750" y1="79412" x2="48906" y2="79534"/>
                              <a14:backgroundMark x1="49063" y1="79534" x2="50313" y2="79902"/>
                              <a14:backgroundMark x1="49375" y1="79167" x2="49844" y2="79412"/>
                              <a14:backgroundMark x1="48906" y1="78922" x2="49375" y2="79167"/>
                              <a14:backgroundMark x1="48438" y1="78799" x2="48438" y2="78799"/>
                              <a14:backgroundMark x1="47500" y1="75735" x2="47813" y2="75735"/>
                              <a14:backgroundMark x1="47813" y1="75490" x2="48750" y2="7561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550" t="75153" r="22173"/>
                <a:stretch/>
              </p:blipFill>
              <p:spPr>
                <a:xfrm>
                  <a:off x="7139338" y="5154033"/>
                  <a:ext cx="2973277" cy="1703967"/>
                </a:xfrm>
                <a:prstGeom prst="rect">
                  <a:avLst/>
                </a:prstGeom>
              </p:spPr>
            </p:pic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2BD910-5DE9-4093-9E14-7A47E780EBEF}"/>
                    </a:ext>
                  </a:extLst>
                </p:cNvPr>
                <p:cNvSpPr/>
                <p:nvPr/>
              </p:nvSpPr>
              <p:spPr>
                <a:xfrm>
                  <a:off x="5190343" y="874386"/>
                  <a:ext cx="6850999" cy="4090596"/>
                </a:xfrm>
                <a:prstGeom prst="roundRect">
                  <a:avLst>
                    <a:gd name="adj" fmla="val 4000"/>
                  </a:avLst>
                </a:prstGeom>
                <a:solidFill>
                  <a:srgbClr val="CF93B5"/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9A13A29-B150-45FA-A51D-D7B49612EC41}"/>
                    </a:ext>
                  </a:extLst>
                </p:cNvPr>
                <p:cNvSpPr/>
                <p:nvPr/>
              </p:nvSpPr>
              <p:spPr>
                <a:xfrm>
                  <a:off x="5582244" y="1119864"/>
                  <a:ext cx="6067196" cy="359963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8C9DE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>
                      <a:solidFill>
                        <a:schemeClr val="bg2">
                          <a:lumMod val="25000"/>
                        </a:schemeClr>
                      </a:solidFill>
                    </a:rPr>
                    <a:t>UNIT 6 : How many lessons do you have today?</a:t>
                  </a:r>
                </a:p>
                <a:p>
                  <a:pPr algn="ctr"/>
                  <a:r>
                    <a:rPr lang="en-US" sz="2800">
                      <a:solidFill>
                        <a:schemeClr val="bg2">
                          <a:lumMod val="25000"/>
                        </a:schemeClr>
                      </a:solidFill>
                    </a:rPr>
                    <a:t>Lesson 2 ( p.42-43)</a:t>
                  </a:r>
                  <a:endParaRPr lang="vi-VN" sz="2800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298A76CF-242F-4420-A719-EECBC4B2D260}"/>
                    </a:ext>
                  </a:extLst>
                </p:cNvPr>
                <p:cNvSpPr/>
                <p:nvPr/>
              </p:nvSpPr>
              <p:spPr>
                <a:xfrm rot="10800000">
                  <a:off x="8380462" y="4964978"/>
                  <a:ext cx="477196" cy="549748"/>
                </a:xfrm>
                <a:prstGeom prst="round2SameRect">
                  <a:avLst>
                    <a:gd name="adj1" fmla="val 43333"/>
                    <a:gd name="adj2" fmla="val 0"/>
                  </a:avLst>
                </a:prstGeom>
                <a:solidFill>
                  <a:srgbClr val="2E71A5"/>
                </a:solidFill>
                <a:ln w="285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6022B67-7569-4CBD-A060-77462D3616AE}"/>
                  </a:ext>
                </a:extLst>
              </p:cNvPr>
              <p:cNvSpPr/>
              <p:nvPr/>
            </p:nvSpPr>
            <p:spPr>
              <a:xfrm rot="21421545">
                <a:off x="5712806" y="1870965"/>
                <a:ext cx="401288" cy="2808075"/>
              </a:xfrm>
              <a:custGeom>
                <a:avLst/>
                <a:gdLst>
                  <a:gd name="connsiteX0" fmla="*/ 0 w 297390"/>
                  <a:gd name="connsiteY0" fmla="*/ 49566 h 2261420"/>
                  <a:gd name="connsiteX1" fmla="*/ 49566 w 297390"/>
                  <a:gd name="connsiteY1" fmla="*/ 0 h 2261420"/>
                  <a:gd name="connsiteX2" fmla="*/ 247824 w 297390"/>
                  <a:gd name="connsiteY2" fmla="*/ 0 h 2261420"/>
                  <a:gd name="connsiteX3" fmla="*/ 297390 w 297390"/>
                  <a:gd name="connsiteY3" fmla="*/ 49566 h 2261420"/>
                  <a:gd name="connsiteX4" fmla="*/ 297390 w 297390"/>
                  <a:gd name="connsiteY4" fmla="*/ 2211854 h 2261420"/>
                  <a:gd name="connsiteX5" fmla="*/ 247824 w 297390"/>
                  <a:gd name="connsiteY5" fmla="*/ 2261420 h 2261420"/>
                  <a:gd name="connsiteX6" fmla="*/ 49566 w 297390"/>
                  <a:gd name="connsiteY6" fmla="*/ 2261420 h 2261420"/>
                  <a:gd name="connsiteX7" fmla="*/ 0 w 297390"/>
                  <a:gd name="connsiteY7" fmla="*/ 2211854 h 2261420"/>
                  <a:gd name="connsiteX8" fmla="*/ 0 w 297390"/>
                  <a:gd name="connsiteY8" fmla="*/ 49566 h 2261420"/>
                  <a:gd name="connsiteX0" fmla="*/ 127820 w 297390"/>
                  <a:gd name="connsiteY0" fmla="*/ 8612 h 2289292"/>
                  <a:gd name="connsiteX1" fmla="*/ 49566 w 297390"/>
                  <a:gd name="connsiteY1" fmla="*/ 27872 h 2289292"/>
                  <a:gd name="connsiteX2" fmla="*/ 247824 w 297390"/>
                  <a:gd name="connsiteY2" fmla="*/ 27872 h 2289292"/>
                  <a:gd name="connsiteX3" fmla="*/ 297390 w 297390"/>
                  <a:gd name="connsiteY3" fmla="*/ 77438 h 2289292"/>
                  <a:gd name="connsiteX4" fmla="*/ 297390 w 297390"/>
                  <a:gd name="connsiteY4" fmla="*/ 2239726 h 2289292"/>
                  <a:gd name="connsiteX5" fmla="*/ 247824 w 297390"/>
                  <a:gd name="connsiteY5" fmla="*/ 2289292 h 2289292"/>
                  <a:gd name="connsiteX6" fmla="*/ 49566 w 297390"/>
                  <a:gd name="connsiteY6" fmla="*/ 2289292 h 2289292"/>
                  <a:gd name="connsiteX7" fmla="*/ 0 w 297390"/>
                  <a:gd name="connsiteY7" fmla="*/ 2239726 h 2289292"/>
                  <a:gd name="connsiteX8" fmla="*/ 127820 w 297390"/>
                  <a:gd name="connsiteY8" fmla="*/ 8612 h 2289292"/>
                  <a:gd name="connsiteX0" fmla="*/ 135597 w 305167"/>
                  <a:gd name="connsiteY0" fmla="*/ 8612 h 2289292"/>
                  <a:gd name="connsiteX1" fmla="*/ 57343 w 305167"/>
                  <a:gd name="connsiteY1" fmla="*/ 27872 h 2289292"/>
                  <a:gd name="connsiteX2" fmla="*/ 255601 w 305167"/>
                  <a:gd name="connsiteY2" fmla="*/ 27872 h 2289292"/>
                  <a:gd name="connsiteX3" fmla="*/ 305167 w 305167"/>
                  <a:gd name="connsiteY3" fmla="*/ 77438 h 2289292"/>
                  <a:gd name="connsiteX4" fmla="*/ 305167 w 305167"/>
                  <a:gd name="connsiteY4" fmla="*/ 2239726 h 2289292"/>
                  <a:gd name="connsiteX5" fmla="*/ 255601 w 305167"/>
                  <a:gd name="connsiteY5" fmla="*/ 2289292 h 2289292"/>
                  <a:gd name="connsiteX6" fmla="*/ 57343 w 305167"/>
                  <a:gd name="connsiteY6" fmla="*/ 2289292 h 2289292"/>
                  <a:gd name="connsiteX7" fmla="*/ 7777 w 305167"/>
                  <a:gd name="connsiteY7" fmla="*/ 2239726 h 2289292"/>
                  <a:gd name="connsiteX8" fmla="*/ 135597 w 305167"/>
                  <a:gd name="connsiteY8" fmla="*/ 8612 h 2289292"/>
                  <a:gd name="connsiteX0" fmla="*/ 135597 w 305167"/>
                  <a:gd name="connsiteY0" fmla="*/ 8612 h 2297605"/>
                  <a:gd name="connsiteX1" fmla="*/ 57343 w 305167"/>
                  <a:gd name="connsiteY1" fmla="*/ 27872 h 2297605"/>
                  <a:gd name="connsiteX2" fmla="*/ 255601 w 305167"/>
                  <a:gd name="connsiteY2" fmla="*/ 27872 h 2297605"/>
                  <a:gd name="connsiteX3" fmla="*/ 305167 w 305167"/>
                  <a:gd name="connsiteY3" fmla="*/ 77438 h 2297605"/>
                  <a:gd name="connsiteX4" fmla="*/ 305167 w 305167"/>
                  <a:gd name="connsiteY4" fmla="*/ 2239726 h 2297605"/>
                  <a:gd name="connsiteX5" fmla="*/ 255601 w 305167"/>
                  <a:gd name="connsiteY5" fmla="*/ 2289292 h 2297605"/>
                  <a:gd name="connsiteX6" fmla="*/ 144626 w 305167"/>
                  <a:gd name="connsiteY6" fmla="*/ 2297605 h 2297605"/>
                  <a:gd name="connsiteX7" fmla="*/ 7777 w 305167"/>
                  <a:gd name="connsiteY7" fmla="*/ 2239726 h 2297605"/>
                  <a:gd name="connsiteX8" fmla="*/ 135597 w 305167"/>
                  <a:gd name="connsiteY8" fmla="*/ 8612 h 2297605"/>
                  <a:gd name="connsiteX0" fmla="*/ 118055 w 287625"/>
                  <a:gd name="connsiteY0" fmla="*/ 8612 h 2297605"/>
                  <a:gd name="connsiteX1" fmla="*/ 39801 w 287625"/>
                  <a:gd name="connsiteY1" fmla="*/ 27872 h 2297605"/>
                  <a:gd name="connsiteX2" fmla="*/ 238059 w 287625"/>
                  <a:gd name="connsiteY2" fmla="*/ 27872 h 2297605"/>
                  <a:gd name="connsiteX3" fmla="*/ 287625 w 287625"/>
                  <a:gd name="connsiteY3" fmla="*/ 77438 h 2297605"/>
                  <a:gd name="connsiteX4" fmla="*/ 287625 w 287625"/>
                  <a:gd name="connsiteY4" fmla="*/ 2239726 h 2297605"/>
                  <a:gd name="connsiteX5" fmla="*/ 238059 w 287625"/>
                  <a:gd name="connsiteY5" fmla="*/ 2289292 h 2297605"/>
                  <a:gd name="connsiteX6" fmla="*/ 127084 w 287625"/>
                  <a:gd name="connsiteY6" fmla="*/ 2297605 h 2297605"/>
                  <a:gd name="connsiteX7" fmla="*/ 19330 w 287625"/>
                  <a:gd name="connsiteY7" fmla="*/ 2164911 h 2297605"/>
                  <a:gd name="connsiteX8" fmla="*/ 118055 w 287625"/>
                  <a:gd name="connsiteY8" fmla="*/ 8612 h 2297605"/>
                  <a:gd name="connsiteX0" fmla="*/ 118055 w 395592"/>
                  <a:gd name="connsiteY0" fmla="*/ 76336 h 2365329"/>
                  <a:gd name="connsiteX1" fmla="*/ 39801 w 395592"/>
                  <a:gd name="connsiteY1" fmla="*/ 95596 h 2365329"/>
                  <a:gd name="connsiteX2" fmla="*/ 391845 w 395592"/>
                  <a:gd name="connsiteY2" fmla="*/ 0 h 2365329"/>
                  <a:gd name="connsiteX3" fmla="*/ 287625 w 395592"/>
                  <a:gd name="connsiteY3" fmla="*/ 145162 h 2365329"/>
                  <a:gd name="connsiteX4" fmla="*/ 287625 w 395592"/>
                  <a:gd name="connsiteY4" fmla="*/ 2307450 h 2365329"/>
                  <a:gd name="connsiteX5" fmla="*/ 238059 w 395592"/>
                  <a:gd name="connsiteY5" fmla="*/ 2357016 h 2365329"/>
                  <a:gd name="connsiteX6" fmla="*/ 127084 w 395592"/>
                  <a:gd name="connsiteY6" fmla="*/ 2365329 h 2365329"/>
                  <a:gd name="connsiteX7" fmla="*/ 19330 w 395592"/>
                  <a:gd name="connsiteY7" fmla="*/ 2232635 h 2365329"/>
                  <a:gd name="connsiteX8" fmla="*/ 118055 w 395592"/>
                  <a:gd name="connsiteY8" fmla="*/ 76336 h 2365329"/>
                  <a:gd name="connsiteX0" fmla="*/ 118055 w 406499"/>
                  <a:gd name="connsiteY0" fmla="*/ 76336 h 2365329"/>
                  <a:gd name="connsiteX1" fmla="*/ 39801 w 406499"/>
                  <a:gd name="connsiteY1" fmla="*/ 95596 h 2365329"/>
                  <a:gd name="connsiteX2" fmla="*/ 391845 w 406499"/>
                  <a:gd name="connsiteY2" fmla="*/ 0 h 2365329"/>
                  <a:gd name="connsiteX3" fmla="*/ 399847 w 406499"/>
                  <a:gd name="connsiteY3" fmla="*/ 170100 h 2365329"/>
                  <a:gd name="connsiteX4" fmla="*/ 287625 w 406499"/>
                  <a:gd name="connsiteY4" fmla="*/ 2307450 h 2365329"/>
                  <a:gd name="connsiteX5" fmla="*/ 238059 w 406499"/>
                  <a:gd name="connsiteY5" fmla="*/ 2357016 h 2365329"/>
                  <a:gd name="connsiteX6" fmla="*/ 127084 w 406499"/>
                  <a:gd name="connsiteY6" fmla="*/ 2365329 h 2365329"/>
                  <a:gd name="connsiteX7" fmla="*/ 19330 w 406499"/>
                  <a:gd name="connsiteY7" fmla="*/ 2232635 h 2365329"/>
                  <a:gd name="connsiteX8" fmla="*/ 118055 w 406499"/>
                  <a:gd name="connsiteY8" fmla="*/ 76336 h 2365329"/>
                  <a:gd name="connsiteX0" fmla="*/ 118055 w 399847"/>
                  <a:gd name="connsiteY0" fmla="*/ 63867 h 2352860"/>
                  <a:gd name="connsiteX1" fmla="*/ 39801 w 399847"/>
                  <a:gd name="connsiteY1" fmla="*/ 83127 h 2352860"/>
                  <a:gd name="connsiteX2" fmla="*/ 275467 w 399847"/>
                  <a:gd name="connsiteY2" fmla="*/ 0 h 2352860"/>
                  <a:gd name="connsiteX3" fmla="*/ 399847 w 399847"/>
                  <a:gd name="connsiteY3" fmla="*/ 157631 h 2352860"/>
                  <a:gd name="connsiteX4" fmla="*/ 287625 w 399847"/>
                  <a:gd name="connsiteY4" fmla="*/ 2294981 h 2352860"/>
                  <a:gd name="connsiteX5" fmla="*/ 238059 w 399847"/>
                  <a:gd name="connsiteY5" fmla="*/ 2344547 h 2352860"/>
                  <a:gd name="connsiteX6" fmla="*/ 127084 w 399847"/>
                  <a:gd name="connsiteY6" fmla="*/ 2352860 h 2352860"/>
                  <a:gd name="connsiteX7" fmla="*/ 19330 w 399847"/>
                  <a:gd name="connsiteY7" fmla="*/ 2220166 h 2352860"/>
                  <a:gd name="connsiteX8" fmla="*/ 118055 w 399847"/>
                  <a:gd name="connsiteY8" fmla="*/ 63867 h 2352860"/>
                  <a:gd name="connsiteX0" fmla="*/ 118055 w 399847"/>
                  <a:gd name="connsiteY0" fmla="*/ 65678 h 2354671"/>
                  <a:gd name="connsiteX1" fmla="*/ 39801 w 399847"/>
                  <a:gd name="connsiteY1" fmla="*/ 84938 h 2354671"/>
                  <a:gd name="connsiteX2" fmla="*/ 275467 w 399847"/>
                  <a:gd name="connsiteY2" fmla="*/ 1811 h 2354671"/>
                  <a:gd name="connsiteX3" fmla="*/ 399847 w 399847"/>
                  <a:gd name="connsiteY3" fmla="*/ 159442 h 2354671"/>
                  <a:gd name="connsiteX4" fmla="*/ 287625 w 399847"/>
                  <a:gd name="connsiteY4" fmla="*/ 2296792 h 2354671"/>
                  <a:gd name="connsiteX5" fmla="*/ 238059 w 399847"/>
                  <a:gd name="connsiteY5" fmla="*/ 2346358 h 2354671"/>
                  <a:gd name="connsiteX6" fmla="*/ 127084 w 399847"/>
                  <a:gd name="connsiteY6" fmla="*/ 2354671 h 2354671"/>
                  <a:gd name="connsiteX7" fmla="*/ 19330 w 399847"/>
                  <a:gd name="connsiteY7" fmla="*/ 2221977 h 2354671"/>
                  <a:gd name="connsiteX8" fmla="*/ 118055 w 399847"/>
                  <a:gd name="connsiteY8" fmla="*/ 65678 h 2354671"/>
                  <a:gd name="connsiteX0" fmla="*/ 118055 w 399847"/>
                  <a:gd name="connsiteY0" fmla="*/ 73103 h 2362096"/>
                  <a:gd name="connsiteX1" fmla="*/ 39801 w 399847"/>
                  <a:gd name="connsiteY1" fmla="*/ 92363 h 2362096"/>
                  <a:gd name="connsiteX2" fmla="*/ 275467 w 399847"/>
                  <a:gd name="connsiteY2" fmla="*/ 9236 h 2362096"/>
                  <a:gd name="connsiteX3" fmla="*/ 399847 w 399847"/>
                  <a:gd name="connsiteY3" fmla="*/ 166867 h 2362096"/>
                  <a:gd name="connsiteX4" fmla="*/ 287625 w 399847"/>
                  <a:gd name="connsiteY4" fmla="*/ 2304217 h 2362096"/>
                  <a:gd name="connsiteX5" fmla="*/ 238059 w 399847"/>
                  <a:gd name="connsiteY5" fmla="*/ 2353783 h 2362096"/>
                  <a:gd name="connsiteX6" fmla="*/ 127084 w 399847"/>
                  <a:gd name="connsiteY6" fmla="*/ 2362096 h 2362096"/>
                  <a:gd name="connsiteX7" fmla="*/ 19330 w 399847"/>
                  <a:gd name="connsiteY7" fmla="*/ 2229402 h 2362096"/>
                  <a:gd name="connsiteX8" fmla="*/ 118055 w 399847"/>
                  <a:gd name="connsiteY8" fmla="*/ 73103 h 2362096"/>
                  <a:gd name="connsiteX0" fmla="*/ 118055 w 399847"/>
                  <a:gd name="connsiteY0" fmla="*/ 112348 h 2401341"/>
                  <a:gd name="connsiteX1" fmla="*/ 39801 w 399847"/>
                  <a:gd name="connsiteY1" fmla="*/ 131608 h 2401341"/>
                  <a:gd name="connsiteX2" fmla="*/ 325343 w 399847"/>
                  <a:gd name="connsiteY2" fmla="*/ 6917 h 2401341"/>
                  <a:gd name="connsiteX3" fmla="*/ 399847 w 399847"/>
                  <a:gd name="connsiteY3" fmla="*/ 206112 h 2401341"/>
                  <a:gd name="connsiteX4" fmla="*/ 287625 w 399847"/>
                  <a:gd name="connsiteY4" fmla="*/ 2343462 h 2401341"/>
                  <a:gd name="connsiteX5" fmla="*/ 238059 w 399847"/>
                  <a:gd name="connsiteY5" fmla="*/ 2393028 h 2401341"/>
                  <a:gd name="connsiteX6" fmla="*/ 127084 w 399847"/>
                  <a:gd name="connsiteY6" fmla="*/ 2401341 h 2401341"/>
                  <a:gd name="connsiteX7" fmla="*/ 19330 w 399847"/>
                  <a:gd name="connsiteY7" fmla="*/ 2268647 h 2401341"/>
                  <a:gd name="connsiteX8" fmla="*/ 118055 w 399847"/>
                  <a:gd name="connsiteY8" fmla="*/ 112348 h 240134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27084 w 399847"/>
                  <a:gd name="connsiteY6" fmla="*/ 2401341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316720 w 399847"/>
                  <a:gd name="connsiteY4" fmla="*/ 2351775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506477"/>
                  <a:gd name="connsiteY0" fmla="*/ 112348 h 2513563"/>
                  <a:gd name="connsiteX1" fmla="*/ 39801 w 506477"/>
                  <a:gd name="connsiteY1" fmla="*/ 131608 h 2513563"/>
                  <a:gd name="connsiteX2" fmla="*/ 325343 w 506477"/>
                  <a:gd name="connsiteY2" fmla="*/ 6917 h 2513563"/>
                  <a:gd name="connsiteX3" fmla="*/ 399847 w 506477"/>
                  <a:gd name="connsiteY3" fmla="*/ 206112 h 2513563"/>
                  <a:gd name="connsiteX4" fmla="*/ 316720 w 506477"/>
                  <a:gd name="connsiteY4" fmla="*/ 2351775 h 2513563"/>
                  <a:gd name="connsiteX5" fmla="*/ 504066 w 506477"/>
                  <a:gd name="connsiteY5" fmla="*/ 2513563 h 2513563"/>
                  <a:gd name="connsiteX6" fmla="*/ 131240 w 506477"/>
                  <a:gd name="connsiteY6" fmla="*/ 2442905 h 2513563"/>
                  <a:gd name="connsiteX7" fmla="*/ 19330 w 506477"/>
                  <a:gd name="connsiteY7" fmla="*/ 2268647 h 2513563"/>
                  <a:gd name="connsiteX8" fmla="*/ 118055 w 506477"/>
                  <a:gd name="connsiteY8" fmla="*/ 112348 h 2513563"/>
                  <a:gd name="connsiteX0" fmla="*/ 118055 w 506477"/>
                  <a:gd name="connsiteY0" fmla="*/ 112348 h 2538120"/>
                  <a:gd name="connsiteX1" fmla="*/ 39801 w 506477"/>
                  <a:gd name="connsiteY1" fmla="*/ 131608 h 2538120"/>
                  <a:gd name="connsiteX2" fmla="*/ 325343 w 506477"/>
                  <a:gd name="connsiteY2" fmla="*/ 6917 h 2538120"/>
                  <a:gd name="connsiteX3" fmla="*/ 399847 w 506477"/>
                  <a:gd name="connsiteY3" fmla="*/ 206112 h 2538120"/>
                  <a:gd name="connsiteX4" fmla="*/ 316720 w 506477"/>
                  <a:gd name="connsiteY4" fmla="*/ 2351775 h 2538120"/>
                  <a:gd name="connsiteX5" fmla="*/ 504066 w 506477"/>
                  <a:gd name="connsiteY5" fmla="*/ 2513563 h 2538120"/>
                  <a:gd name="connsiteX6" fmla="*/ 131240 w 506477"/>
                  <a:gd name="connsiteY6" fmla="*/ 2442905 h 2538120"/>
                  <a:gd name="connsiteX7" fmla="*/ 19330 w 506477"/>
                  <a:gd name="connsiteY7" fmla="*/ 2268647 h 2538120"/>
                  <a:gd name="connsiteX8" fmla="*/ 118055 w 506477"/>
                  <a:gd name="connsiteY8" fmla="*/ 112348 h 2538120"/>
                  <a:gd name="connsiteX0" fmla="*/ 118055 w 506477"/>
                  <a:gd name="connsiteY0" fmla="*/ 112348 h 2551944"/>
                  <a:gd name="connsiteX1" fmla="*/ 39801 w 506477"/>
                  <a:gd name="connsiteY1" fmla="*/ 131608 h 2551944"/>
                  <a:gd name="connsiteX2" fmla="*/ 325343 w 506477"/>
                  <a:gd name="connsiteY2" fmla="*/ 6917 h 2551944"/>
                  <a:gd name="connsiteX3" fmla="*/ 399847 w 506477"/>
                  <a:gd name="connsiteY3" fmla="*/ 206112 h 2551944"/>
                  <a:gd name="connsiteX4" fmla="*/ 316720 w 506477"/>
                  <a:gd name="connsiteY4" fmla="*/ 2351775 h 2551944"/>
                  <a:gd name="connsiteX5" fmla="*/ 504066 w 506477"/>
                  <a:gd name="connsiteY5" fmla="*/ 2513563 h 2551944"/>
                  <a:gd name="connsiteX6" fmla="*/ 131240 w 506477"/>
                  <a:gd name="connsiteY6" fmla="*/ 2509407 h 2551944"/>
                  <a:gd name="connsiteX7" fmla="*/ 19330 w 506477"/>
                  <a:gd name="connsiteY7" fmla="*/ 2268647 h 2551944"/>
                  <a:gd name="connsiteX8" fmla="*/ 118055 w 506477"/>
                  <a:gd name="connsiteY8" fmla="*/ 112348 h 2551944"/>
                  <a:gd name="connsiteX0" fmla="*/ 118055 w 506477"/>
                  <a:gd name="connsiteY0" fmla="*/ 112348 h 2581966"/>
                  <a:gd name="connsiteX1" fmla="*/ 39801 w 506477"/>
                  <a:gd name="connsiteY1" fmla="*/ 131608 h 2581966"/>
                  <a:gd name="connsiteX2" fmla="*/ 325343 w 506477"/>
                  <a:gd name="connsiteY2" fmla="*/ 6917 h 2581966"/>
                  <a:gd name="connsiteX3" fmla="*/ 399847 w 506477"/>
                  <a:gd name="connsiteY3" fmla="*/ 206112 h 2581966"/>
                  <a:gd name="connsiteX4" fmla="*/ 316720 w 506477"/>
                  <a:gd name="connsiteY4" fmla="*/ 2351775 h 2581966"/>
                  <a:gd name="connsiteX5" fmla="*/ 504066 w 506477"/>
                  <a:gd name="connsiteY5" fmla="*/ 2513563 h 2581966"/>
                  <a:gd name="connsiteX6" fmla="*/ 131240 w 506477"/>
                  <a:gd name="connsiteY6" fmla="*/ 2509407 h 2581966"/>
                  <a:gd name="connsiteX7" fmla="*/ 19330 w 506477"/>
                  <a:gd name="connsiteY7" fmla="*/ 2268647 h 2581966"/>
                  <a:gd name="connsiteX8" fmla="*/ 118055 w 506477"/>
                  <a:gd name="connsiteY8" fmla="*/ 112348 h 2581966"/>
                  <a:gd name="connsiteX0" fmla="*/ 118055 w 506477"/>
                  <a:gd name="connsiteY0" fmla="*/ 112348 h 2610837"/>
                  <a:gd name="connsiteX1" fmla="*/ 39801 w 506477"/>
                  <a:gd name="connsiteY1" fmla="*/ 131608 h 2610837"/>
                  <a:gd name="connsiteX2" fmla="*/ 325343 w 506477"/>
                  <a:gd name="connsiteY2" fmla="*/ 6917 h 2610837"/>
                  <a:gd name="connsiteX3" fmla="*/ 399847 w 506477"/>
                  <a:gd name="connsiteY3" fmla="*/ 206112 h 2610837"/>
                  <a:gd name="connsiteX4" fmla="*/ 316720 w 506477"/>
                  <a:gd name="connsiteY4" fmla="*/ 2351775 h 2610837"/>
                  <a:gd name="connsiteX5" fmla="*/ 504066 w 506477"/>
                  <a:gd name="connsiteY5" fmla="*/ 2513563 h 2610837"/>
                  <a:gd name="connsiteX6" fmla="*/ 110458 w 506477"/>
                  <a:gd name="connsiteY6" fmla="*/ 2555127 h 2610837"/>
                  <a:gd name="connsiteX7" fmla="*/ 19330 w 506477"/>
                  <a:gd name="connsiteY7" fmla="*/ 2268647 h 2610837"/>
                  <a:gd name="connsiteX8" fmla="*/ 118055 w 506477"/>
                  <a:gd name="connsiteY8" fmla="*/ 112348 h 2610837"/>
                  <a:gd name="connsiteX0" fmla="*/ 118055 w 507279"/>
                  <a:gd name="connsiteY0" fmla="*/ 112348 h 2610837"/>
                  <a:gd name="connsiteX1" fmla="*/ 39801 w 507279"/>
                  <a:gd name="connsiteY1" fmla="*/ 131608 h 2610837"/>
                  <a:gd name="connsiteX2" fmla="*/ 325343 w 507279"/>
                  <a:gd name="connsiteY2" fmla="*/ 6917 h 2610837"/>
                  <a:gd name="connsiteX3" fmla="*/ 399847 w 507279"/>
                  <a:gd name="connsiteY3" fmla="*/ 206112 h 2610837"/>
                  <a:gd name="connsiteX4" fmla="*/ 374909 w 507279"/>
                  <a:gd name="connsiteY4" fmla="*/ 2306055 h 2610837"/>
                  <a:gd name="connsiteX5" fmla="*/ 504066 w 507279"/>
                  <a:gd name="connsiteY5" fmla="*/ 2513563 h 2610837"/>
                  <a:gd name="connsiteX6" fmla="*/ 110458 w 507279"/>
                  <a:gd name="connsiteY6" fmla="*/ 2555127 h 2610837"/>
                  <a:gd name="connsiteX7" fmla="*/ 19330 w 507279"/>
                  <a:gd name="connsiteY7" fmla="*/ 2268647 h 2610837"/>
                  <a:gd name="connsiteX8" fmla="*/ 118055 w 507279"/>
                  <a:gd name="connsiteY8" fmla="*/ 112348 h 2610837"/>
                  <a:gd name="connsiteX0" fmla="*/ 118055 w 508152"/>
                  <a:gd name="connsiteY0" fmla="*/ 112348 h 2610837"/>
                  <a:gd name="connsiteX1" fmla="*/ 39801 w 508152"/>
                  <a:gd name="connsiteY1" fmla="*/ 131608 h 2610837"/>
                  <a:gd name="connsiteX2" fmla="*/ 325343 w 508152"/>
                  <a:gd name="connsiteY2" fmla="*/ 6917 h 2610837"/>
                  <a:gd name="connsiteX3" fmla="*/ 399847 w 508152"/>
                  <a:gd name="connsiteY3" fmla="*/ 206112 h 2610837"/>
                  <a:gd name="connsiteX4" fmla="*/ 412317 w 508152"/>
                  <a:gd name="connsiteY4" fmla="*/ 2285273 h 2610837"/>
                  <a:gd name="connsiteX5" fmla="*/ 504066 w 508152"/>
                  <a:gd name="connsiteY5" fmla="*/ 2513563 h 2610837"/>
                  <a:gd name="connsiteX6" fmla="*/ 110458 w 508152"/>
                  <a:gd name="connsiteY6" fmla="*/ 2555127 h 2610837"/>
                  <a:gd name="connsiteX7" fmla="*/ 19330 w 508152"/>
                  <a:gd name="connsiteY7" fmla="*/ 2268647 h 2610837"/>
                  <a:gd name="connsiteX8" fmla="*/ 118055 w 508152"/>
                  <a:gd name="connsiteY8" fmla="*/ 112348 h 2610837"/>
                  <a:gd name="connsiteX0" fmla="*/ 91479 w 545252"/>
                  <a:gd name="connsiteY0" fmla="*/ 152759 h 2610837"/>
                  <a:gd name="connsiteX1" fmla="*/ 76901 w 545252"/>
                  <a:gd name="connsiteY1" fmla="*/ 131608 h 2610837"/>
                  <a:gd name="connsiteX2" fmla="*/ 362443 w 545252"/>
                  <a:gd name="connsiteY2" fmla="*/ 6917 h 2610837"/>
                  <a:gd name="connsiteX3" fmla="*/ 436947 w 545252"/>
                  <a:gd name="connsiteY3" fmla="*/ 206112 h 2610837"/>
                  <a:gd name="connsiteX4" fmla="*/ 449417 w 545252"/>
                  <a:gd name="connsiteY4" fmla="*/ 2285273 h 2610837"/>
                  <a:gd name="connsiteX5" fmla="*/ 541166 w 545252"/>
                  <a:gd name="connsiteY5" fmla="*/ 2513563 h 2610837"/>
                  <a:gd name="connsiteX6" fmla="*/ 147558 w 545252"/>
                  <a:gd name="connsiteY6" fmla="*/ 2555127 h 2610837"/>
                  <a:gd name="connsiteX7" fmla="*/ 56430 w 545252"/>
                  <a:gd name="connsiteY7" fmla="*/ 2268647 h 2610837"/>
                  <a:gd name="connsiteX8" fmla="*/ 91479 w 545252"/>
                  <a:gd name="connsiteY8" fmla="*/ 152759 h 2610837"/>
                  <a:gd name="connsiteX0" fmla="*/ 91479 w 545252"/>
                  <a:gd name="connsiteY0" fmla="*/ 154255 h 2612333"/>
                  <a:gd name="connsiteX1" fmla="*/ 166366 w 545252"/>
                  <a:gd name="connsiteY1" fmla="*/ 103704 h 2612333"/>
                  <a:gd name="connsiteX2" fmla="*/ 362443 w 545252"/>
                  <a:gd name="connsiteY2" fmla="*/ 8413 h 2612333"/>
                  <a:gd name="connsiteX3" fmla="*/ 436947 w 545252"/>
                  <a:gd name="connsiteY3" fmla="*/ 207608 h 2612333"/>
                  <a:gd name="connsiteX4" fmla="*/ 449417 w 545252"/>
                  <a:gd name="connsiteY4" fmla="*/ 2286769 h 2612333"/>
                  <a:gd name="connsiteX5" fmla="*/ 541166 w 545252"/>
                  <a:gd name="connsiteY5" fmla="*/ 2515059 h 2612333"/>
                  <a:gd name="connsiteX6" fmla="*/ 147558 w 545252"/>
                  <a:gd name="connsiteY6" fmla="*/ 2556623 h 2612333"/>
                  <a:gd name="connsiteX7" fmla="*/ 56430 w 545252"/>
                  <a:gd name="connsiteY7" fmla="*/ 2270143 h 2612333"/>
                  <a:gd name="connsiteX8" fmla="*/ 91479 w 545252"/>
                  <a:gd name="connsiteY8" fmla="*/ 154255 h 2612333"/>
                  <a:gd name="connsiteX0" fmla="*/ 91479 w 545252"/>
                  <a:gd name="connsiteY0" fmla="*/ 159122 h 2617200"/>
                  <a:gd name="connsiteX1" fmla="*/ 123010 w 545252"/>
                  <a:gd name="connsiteY1" fmla="*/ 58020 h 2617200"/>
                  <a:gd name="connsiteX2" fmla="*/ 362443 w 545252"/>
                  <a:gd name="connsiteY2" fmla="*/ 13280 h 2617200"/>
                  <a:gd name="connsiteX3" fmla="*/ 436947 w 545252"/>
                  <a:gd name="connsiteY3" fmla="*/ 212475 h 2617200"/>
                  <a:gd name="connsiteX4" fmla="*/ 449417 w 545252"/>
                  <a:gd name="connsiteY4" fmla="*/ 2291636 h 2617200"/>
                  <a:gd name="connsiteX5" fmla="*/ 541166 w 545252"/>
                  <a:gd name="connsiteY5" fmla="*/ 2519926 h 2617200"/>
                  <a:gd name="connsiteX6" fmla="*/ 147558 w 545252"/>
                  <a:gd name="connsiteY6" fmla="*/ 2561490 h 2617200"/>
                  <a:gd name="connsiteX7" fmla="*/ 56430 w 545252"/>
                  <a:gd name="connsiteY7" fmla="*/ 2275010 h 2617200"/>
                  <a:gd name="connsiteX8" fmla="*/ 91479 w 545252"/>
                  <a:gd name="connsiteY8" fmla="*/ 159122 h 2617200"/>
                  <a:gd name="connsiteX0" fmla="*/ 78593 w 578126"/>
                  <a:gd name="connsiteY0" fmla="*/ 162491 h 2617200"/>
                  <a:gd name="connsiteX1" fmla="*/ 155884 w 578126"/>
                  <a:gd name="connsiteY1" fmla="*/ 58020 h 2617200"/>
                  <a:gd name="connsiteX2" fmla="*/ 395317 w 578126"/>
                  <a:gd name="connsiteY2" fmla="*/ 13280 h 2617200"/>
                  <a:gd name="connsiteX3" fmla="*/ 469821 w 578126"/>
                  <a:gd name="connsiteY3" fmla="*/ 212475 h 2617200"/>
                  <a:gd name="connsiteX4" fmla="*/ 482291 w 578126"/>
                  <a:gd name="connsiteY4" fmla="*/ 2291636 h 2617200"/>
                  <a:gd name="connsiteX5" fmla="*/ 574040 w 578126"/>
                  <a:gd name="connsiteY5" fmla="*/ 2519926 h 2617200"/>
                  <a:gd name="connsiteX6" fmla="*/ 180432 w 578126"/>
                  <a:gd name="connsiteY6" fmla="*/ 2561490 h 2617200"/>
                  <a:gd name="connsiteX7" fmla="*/ 89304 w 578126"/>
                  <a:gd name="connsiteY7" fmla="*/ 2275010 h 2617200"/>
                  <a:gd name="connsiteX8" fmla="*/ 78593 w 578126"/>
                  <a:gd name="connsiteY8" fmla="*/ 162491 h 2617200"/>
                  <a:gd name="connsiteX0" fmla="*/ 78593 w 579891"/>
                  <a:gd name="connsiteY0" fmla="*/ 162491 h 2617200"/>
                  <a:gd name="connsiteX1" fmla="*/ 155884 w 579891"/>
                  <a:gd name="connsiteY1" fmla="*/ 58020 h 2617200"/>
                  <a:gd name="connsiteX2" fmla="*/ 395317 w 579891"/>
                  <a:gd name="connsiteY2" fmla="*/ 13280 h 2617200"/>
                  <a:gd name="connsiteX3" fmla="*/ 469821 w 579891"/>
                  <a:gd name="connsiteY3" fmla="*/ 212475 h 2617200"/>
                  <a:gd name="connsiteX4" fmla="*/ 523854 w 579891"/>
                  <a:gd name="connsiteY4" fmla="*/ 2298745 h 2617200"/>
                  <a:gd name="connsiteX5" fmla="*/ 574040 w 579891"/>
                  <a:gd name="connsiteY5" fmla="*/ 2519926 h 2617200"/>
                  <a:gd name="connsiteX6" fmla="*/ 180432 w 579891"/>
                  <a:gd name="connsiteY6" fmla="*/ 2561490 h 2617200"/>
                  <a:gd name="connsiteX7" fmla="*/ 89304 w 579891"/>
                  <a:gd name="connsiteY7" fmla="*/ 2275010 h 2617200"/>
                  <a:gd name="connsiteX8" fmla="*/ 78593 w 579891"/>
                  <a:gd name="connsiteY8" fmla="*/ 162491 h 2617200"/>
                  <a:gd name="connsiteX0" fmla="*/ 78593 w 581354"/>
                  <a:gd name="connsiteY0" fmla="*/ 162491 h 2617200"/>
                  <a:gd name="connsiteX1" fmla="*/ 155884 w 581354"/>
                  <a:gd name="connsiteY1" fmla="*/ 58020 h 2617200"/>
                  <a:gd name="connsiteX2" fmla="*/ 395317 w 581354"/>
                  <a:gd name="connsiteY2" fmla="*/ 13280 h 2617200"/>
                  <a:gd name="connsiteX3" fmla="*/ 469821 w 581354"/>
                  <a:gd name="connsiteY3" fmla="*/ 212475 h 2617200"/>
                  <a:gd name="connsiteX4" fmla="*/ 523854 w 581354"/>
                  <a:gd name="connsiteY4" fmla="*/ 2298745 h 2617200"/>
                  <a:gd name="connsiteX5" fmla="*/ 574040 w 581354"/>
                  <a:gd name="connsiteY5" fmla="*/ 2519926 h 2617200"/>
                  <a:gd name="connsiteX6" fmla="*/ 180432 w 581354"/>
                  <a:gd name="connsiteY6" fmla="*/ 2561490 h 2617200"/>
                  <a:gd name="connsiteX7" fmla="*/ 89304 w 581354"/>
                  <a:gd name="connsiteY7" fmla="*/ 2275010 h 2617200"/>
                  <a:gd name="connsiteX8" fmla="*/ 78593 w 581354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6505"/>
                  <a:gd name="connsiteY0" fmla="*/ 162491 h 2617200"/>
                  <a:gd name="connsiteX1" fmla="*/ 155884 w 586505"/>
                  <a:gd name="connsiteY1" fmla="*/ 58020 h 2617200"/>
                  <a:gd name="connsiteX2" fmla="*/ 395317 w 586505"/>
                  <a:gd name="connsiteY2" fmla="*/ 13280 h 2617200"/>
                  <a:gd name="connsiteX3" fmla="*/ 469821 w 586505"/>
                  <a:gd name="connsiteY3" fmla="*/ 212475 h 2617200"/>
                  <a:gd name="connsiteX4" fmla="*/ 532167 w 586505"/>
                  <a:gd name="connsiteY4" fmla="*/ 2248991 h 2617200"/>
                  <a:gd name="connsiteX5" fmla="*/ 574040 w 586505"/>
                  <a:gd name="connsiteY5" fmla="*/ 2519926 h 2617200"/>
                  <a:gd name="connsiteX6" fmla="*/ 180432 w 586505"/>
                  <a:gd name="connsiteY6" fmla="*/ 2561490 h 2617200"/>
                  <a:gd name="connsiteX7" fmla="*/ 89304 w 586505"/>
                  <a:gd name="connsiteY7" fmla="*/ 2275010 h 2617200"/>
                  <a:gd name="connsiteX8" fmla="*/ 78593 w 586505"/>
                  <a:gd name="connsiteY8" fmla="*/ 162491 h 2617200"/>
                  <a:gd name="connsiteX0" fmla="*/ 78593 w 582669"/>
                  <a:gd name="connsiteY0" fmla="*/ 162491 h 2617200"/>
                  <a:gd name="connsiteX1" fmla="*/ 155884 w 582669"/>
                  <a:gd name="connsiteY1" fmla="*/ 58020 h 2617200"/>
                  <a:gd name="connsiteX2" fmla="*/ 395317 w 582669"/>
                  <a:gd name="connsiteY2" fmla="*/ 13280 h 2617200"/>
                  <a:gd name="connsiteX3" fmla="*/ 469821 w 582669"/>
                  <a:gd name="connsiteY3" fmla="*/ 212475 h 2617200"/>
                  <a:gd name="connsiteX4" fmla="*/ 532167 w 582669"/>
                  <a:gd name="connsiteY4" fmla="*/ 2248991 h 2617200"/>
                  <a:gd name="connsiteX5" fmla="*/ 574040 w 582669"/>
                  <a:gd name="connsiteY5" fmla="*/ 2519926 h 2617200"/>
                  <a:gd name="connsiteX6" fmla="*/ 180432 w 582669"/>
                  <a:gd name="connsiteY6" fmla="*/ 2561490 h 2617200"/>
                  <a:gd name="connsiteX7" fmla="*/ 89304 w 582669"/>
                  <a:gd name="connsiteY7" fmla="*/ 2275010 h 2617200"/>
                  <a:gd name="connsiteX8" fmla="*/ 78593 w 582669"/>
                  <a:gd name="connsiteY8" fmla="*/ 162491 h 2617200"/>
                  <a:gd name="connsiteX0" fmla="*/ 78593 w 613061"/>
                  <a:gd name="connsiteY0" fmla="*/ 162491 h 2628246"/>
                  <a:gd name="connsiteX1" fmla="*/ 155884 w 613061"/>
                  <a:gd name="connsiteY1" fmla="*/ 58020 h 2628246"/>
                  <a:gd name="connsiteX2" fmla="*/ 395317 w 613061"/>
                  <a:gd name="connsiteY2" fmla="*/ 13280 h 2628246"/>
                  <a:gd name="connsiteX3" fmla="*/ 469821 w 613061"/>
                  <a:gd name="connsiteY3" fmla="*/ 212475 h 2628246"/>
                  <a:gd name="connsiteX4" fmla="*/ 532167 w 613061"/>
                  <a:gd name="connsiteY4" fmla="*/ 2248991 h 2628246"/>
                  <a:gd name="connsiteX5" fmla="*/ 607291 w 613061"/>
                  <a:gd name="connsiteY5" fmla="*/ 2551911 h 2628246"/>
                  <a:gd name="connsiteX6" fmla="*/ 180432 w 613061"/>
                  <a:gd name="connsiteY6" fmla="*/ 2561490 h 2628246"/>
                  <a:gd name="connsiteX7" fmla="*/ 89304 w 613061"/>
                  <a:gd name="connsiteY7" fmla="*/ 2275010 h 2628246"/>
                  <a:gd name="connsiteX8" fmla="*/ 78593 w 613061"/>
                  <a:gd name="connsiteY8" fmla="*/ 162491 h 2628246"/>
                  <a:gd name="connsiteX0" fmla="*/ 78593 w 582669"/>
                  <a:gd name="connsiteY0" fmla="*/ 162491 h 2642883"/>
                  <a:gd name="connsiteX1" fmla="*/ 155884 w 582669"/>
                  <a:gd name="connsiteY1" fmla="*/ 58020 h 2642883"/>
                  <a:gd name="connsiteX2" fmla="*/ 395317 w 582669"/>
                  <a:gd name="connsiteY2" fmla="*/ 13280 h 2642883"/>
                  <a:gd name="connsiteX3" fmla="*/ 469821 w 582669"/>
                  <a:gd name="connsiteY3" fmla="*/ 212475 h 2642883"/>
                  <a:gd name="connsiteX4" fmla="*/ 532167 w 582669"/>
                  <a:gd name="connsiteY4" fmla="*/ 2248991 h 2642883"/>
                  <a:gd name="connsiteX5" fmla="*/ 574040 w 582669"/>
                  <a:gd name="connsiteY5" fmla="*/ 2583896 h 2642883"/>
                  <a:gd name="connsiteX6" fmla="*/ 180432 w 582669"/>
                  <a:gd name="connsiteY6" fmla="*/ 2561490 h 2642883"/>
                  <a:gd name="connsiteX7" fmla="*/ 89304 w 582669"/>
                  <a:gd name="connsiteY7" fmla="*/ 2275010 h 2642883"/>
                  <a:gd name="connsiteX8" fmla="*/ 78593 w 582669"/>
                  <a:gd name="connsiteY8" fmla="*/ 162491 h 2642883"/>
                  <a:gd name="connsiteX0" fmla="*/ 85140 w 589216"/>
                  <a:gd name="connsiteY0" fmla="*/ 162491 h 2642883"/>
                  <a:gd name="connsiteX1" fmla="*/ 162431 w 589216"/>
                  <a:gd name="connsiteY1" fmla="*/ 58020 h 2642883"/>
                  <a:gd name="connsiteX2" fmla="*/ 401864 w 589216"/>
                  <a:gd name="connsiteY2" fmla="*/ 13280 h 2642883"/>
                  <a:gd name="connsiteX3" fmla="*/ 476368 w 589216"/>
                  <a:gd name="connsiteY3" fmla="*/ 212475 h 2642883"/>
                  <a:gd name="connsiteX4" fmla="*/ 538714 w 589216"/>
                  <a:gd name="connsiteY4" fmla="*/ 2248991 h 2642883"/>
                  <a:gd name="connsiteX5" fmla="*/ 580587 w 589216"/>
                  <a:gd name="connsiteY5" fmla="*/ 2583896 h 2642883"/>
                  <a:gd name="connsiteX6" fmla="*/ 186979 w 589216"/>
                  <a:gd name="connsiteY6" fmla="*/ 2561490 h 2642883"/>
                  <a:gd name="connsiteX7" fmla="*/ 70912 w 589216"/>
                  <a:gd name="connsiteY7" fmla="*/ 2275010 h 2642883"/>
                  <a:gd name="connsiteX8" fmla="*/ 85140 w 589216"/>
                  <a:gd name="connsiteY8" fmla="*/ 162491 h 2642883"/>
                  <a:gd name="connsiteX0" fmla="*/ 97180 w 601256"/>
                  <a:gd name="connsiteY0" fmla="*/ 162491 h 2642883"/>
                  <a:gd name="connsiteX1" fmla="*/ 174471 w 601256"/>
                  <a:gd name="connsiteY1" fmla="*/ 58020 h 2642883"/>
                  <a:gd name="connsiteX2" fmla="*/ 413904 w 601256"/>
                  <a:gd name="connsiteY2" fmla="*/ 13280 h 2642883"/>
                  <a:gd name="connsiteX3" fmla="*/ 488408 w 601256"/>
                  <a:gd name="connsiteY3" fmla="*/ 212475 h 2642883"/>
                  <a:gd name="connsiteX4" fmla="*/ 550754 w 601256"/>
                  <a:gd name="connsiteY4" fmla="*/ 2248991 h 2642883"/>
                  <a:gd name="connsiteX5" fmla="*/ 592627 w 601256"/>
                  <a:gd name="connsiteY5" fmla="*/ 2583896 h 2642883"/>
                  <a:gd name="connsiteX6" fmla="*/ 199019 w 601256"/>
                  <a:gd name="connsiteY6" fmla="*/ 2561490 h 2642883"/>
                  <a:gd name="connsiteX7" fmla="*/ 82952 w 601256"/>
                  <a:gd name="connsiteY7" fmla="*/ 2275010 h 2642883"/>
                  <a:gd name="connsiteX8" fmla="*/ 97180 w 601256"/>
                  <a:gd name="connsiteY8" fmla="*/ 162491 h 2642883"/>
                  <a:gd name="connsiteX0" fmla="*/ 108584 w 612660"/>
                  <a:gd name="connsiteY0" fmla="*/ 162491 h 2642883"/>
                  <a:gd name="connsiteX1" fmla="*/ 185875 w 612660"/>
                  <a:gd name="connsiteY1" fmla="*/ 58020 h 2642883"/>
                  <a:gd name="connsiteX2" fmla="*/ 425308 w 612660"/>
                  <a:gd name="connsiteY2" fmla="*/ 13280 h 2642883"/>
                  <a:gd name="connsiteX3" fmla="*/ 499812 w 612660"/>
                  <a:gd name="connsiteY3" fmla="*/ 212475 h 2642883"/>
                  <a:gd name="connsiteX4" fmla="*/ 562158 w 612660"/>
                  <a:gd name="connsiteY4" fmla="*/ 2248991 h 2642883"/>
                  <a:gd name="connsiteX5" fmla="*/ 604031 w 612660"/>
                  <a:gd name="connsiteY5" fmla="*/ 2583896 h 2642883"/>
                  <a:gd name="connsiteX6" fmla="*/ 210423 w 612660"/>
                  <a:gd name="connsiteY6" fmla="*/ 2561490 h 2642883"/>
                  <a:gd name="connsiteX7" fmla="*/ 94356 w 612660"/>
                  <a:gd name="connsiteY7" fmla="*/ 2275010 h 2642883"/>
                  <a:gd name="connsiteX8" fmla="*/ 108584 w 612660"/>
                  <a:gd name="connsiteY8" fmla="*/ 162491 h 2642883"/>
                  <a:gd name="connsiteX0" fmla="*/ 108584 w 612660"/>
                  <a:gd name="connsiteY0" fmla="*/ 190932 h 2671324"/>
                  <a:gd name="connsiteX1" fmla="*/ 185875 w 612660"/>
                  <a:gd name="connsiteY1" fmla="*/ 86461 h 2671324"/>
                  <a:gd name="connsiteX2" fmla="*/ 458559 w 612660"/>
                  <a:gd name="connsiteY2" fmla="*/ 9735 h 2671324"/>
                  <a:gd name="connsiteX3" fmla="*/ 499812 w 612660"/>
                  <a:gd name="connsiteY3" fmla="*/ 240916 h 2671324"/>
                  <a:gd name="connsiteX4" fmla="*/ 562158 w 612660"/>
                  <a:gd name="connsiteY4" fmla="*/ 2277432 h 2671324"/>
                  <a:gd name="connsiteX5" fmla="*/ 604031 w 612660"/>
                  <a:gd name="connsiteY5" fmla="*/ 2612337 h 2671324"/>
                  <a:gd name="connsiteX6" fmla="*/ 210423 w 612660"/>
                  <a:gd name="connsiteY6" fmla="*/ 2589931 h 2671324"/>
                  <a:gd name="connsiteX7" fmla="*/ 94356 w 612660"/>
                  <a:gd name="connsiteY7" fmla="*/ 2303451 h 2671324"/>
                  <a:gd name="connsiteX8" fmla="*/ 108584 w 612660"/>
                  <a:gd name="connsiteY8" fmla="*/ 190932 h 2671324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13767 h 2694159"/>
                  <a:gd name="connsiteX1" fmla="*/ 173406 w 612660"/>
                  <a:gd name="connsiteY1" fmla="*/ 73758 h 2694159"/>
                  <a:gd name="connsiteX2" fmla="*/ 458559 w 612660"/>
                  <a:gd name="connsiteY2" fmla="*/ 32570 h 2694159"/>
                  <a:gd name="connsiteX3" fmla="*/ 499812 w 612660"/>
                  <a:gd name="connsiteY3" fmla="*/ 263751 h 2694159"/>
                  <a:gd name="connsiteX4" fmla="*/ 562158 w 612660"/>
                  <a:gd name="connsiteY4" fmla="*/ 2300267 h 2694159"/>
                  <a:gd name="connsiteX5" fmla="*/ 604031 w 612660"/>
                  <a:gd name="connsiteY5" fmla="*/ 2635172 h 2694159"/>
                  <a:gd name="connsiteX6" fmla="*/ 210423 w 612660"/>
                  <a:gd name="connsiteY6" fmla="*/ 2612766 h 2694159"/>
                  <a:gd name="connsiteX7" fmla="*/ 94356 w 612660"/>
                  <a:gd name="connsiteY7" fmla="*/ 2326286 h 2694159"/>
                  <a:gd name="connsiteX8" fmla="*/ 108584 w 612660"/>
                  <a:gd name="connsiteY8" fmla="*/ 213767 h 2694159"/>
                  <a:gd name="connsiteX0" fmla="*/ 108584 w 612660"/>
                  <a:gd name="connsiteY0" fmla="*/ 206821 h 2687213"/>
                  <a:gd name="connsiteX1" fmla="*/ 173406 w 612660"/>
                  <a:gd name="connsiteY1" fmla="*/ 66812 h 2687213"/>
                  <a:gd name="connsiteX2" fmla="*/ 458559 w 612660"/>
                  <a:gd name="connsiteY2" fmla="*/ 25624 h 2687213"/>
                  <a:gd name="connsiteX3" fmla="*/ 499812 w 612660"/>
                  <a:gd name="connsiteY3" fmla="*/ 256805 h 2687213"/>
                  <a:gd name="connsiteX4" fmla="*/ 562158 w 612660"/>
                  <a:gd name="connsiteY4" fmla="*/ 2293321 h 2687213"/>
                  <a:gd name="connsiteX5" fmla="*/ 604031 w 612660"/>
                  <a:gd name="connsiteY5" fmla="*/ 2628226 h 2687213"/>
                  <a:gd name="connsiteX6" fmla="*/ 210423 w 612660"/>
                  <a:gd name="connsiteY6" fmla="*/ 2605820 h 2687213"/>
                  <a:gd name="connsiteX7" fmla="*/ 94356 w 612660"/>
                  <a:gd name="connsiteY7" fmla="*/ 2319340 h 2687213"/>
                  <a:gd name="connsiteX8" fmla="*/ 108584 w 612660"/>
                  <a:gd name="connsiteY8" fmla="*/ 206821 h 2687213"/>
                  <a:gd name="connsiteX0" fmla="*/ 108584 w 612660"/>
                  <a:gd name="connsiteY0" fmla="*/ 219961 h 2700353"/>
                  <a:gd name="connsiteX1" fmla="*/ 181719 w 612660"/>
                  <a:gd name="connsiteY1" fmla="*/ 51521 h 2700353"/>
                  <a:gd name="connsiteX2" fmla="*/ 458559 w 612660"/>
                  <a:gd name="connsiteY2" fmla="*/ 38764 h 2700353"/>
                  <a:gd name="connsiteX3" fmla="*/ 499812 w 612660"/>
                  <a:gd name="connsiteY3" fmla="*/ 269945 h 2700353"/>
                  <a:gd name="connsiteX4" fmla="*/ 562158 w 612660"/>
                  <a:gd name="connsiteY4" fmla="*/ 2306461 h 2700353"/>
                  <a:gd name="connsiteX5" fmla="*/ 604031 w 612660"/>
                  <a:gd name="connsiteY5" fmla="*/ 2641366 h 2700353"/>
                  <a:gd name="connsiteX6" fmla="*/ 210423 w 612660"/>
                  <a:gd name="connsiteY6" fmla="*/ 2618960 h 2700353"/>
                  <a:gd name="connsiteX7" fmla="*/ 94356 w 612660"/>
                  <a:gd name="connsiteY7" fmla="*/ 2332480 h 2700353"/>
                  <a:gd name="connsiteX8" fmla="*/ 108584 w 612660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481226 w 594074"/>
                  <a:gd name="connsiteY3" fmla="*/ 269945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340549 w 594074"/>
                  <a:gd name="connsiteY3" fmla="*/ 320064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87917"/>
                  <a:gd name="connsiteY0" fmla="*/ 219961 h 2700353"/>
                  <a:gd name="connsiteX1" fmla="*/ 163133 w 587917"/>
                  <a:gd name="connsiteY1" fmla="*/ 51521 h 2700353"/>
                  <a:gd name="connsiteX2" fmla="*/ 439973 w 587917"/>
                  <a:gd name="connsiteY2" fmla="*/ 38764 h 2700353"/>
                  <a:gd name="connsiteX3" fmla="*/ 340549 w 587917"/>
                  <a:gd name="connsiteY3" fmla="*/ 320064 h 2700353"/>
                  <a:gd name="connsiteX4" fmla="*/ 379449 w 587917"/>
                  <a:gd name="connsiteY4" fmla="*/ 2296438 h 2700353"/>
                  <a:gd name="connsiteX5" fmla="*/ 585445 w 587917"/>
                  <a:gd name="connsiteY5" fmla="*/ 2641366 h 2700353"/>
                  <a:gd name="connsiteX6" fmla="*/ 191837 w 587917"/>
                  <a:gd name="connsiteY6" fmla="*/ 2618960 h 2700353"/>
                  <a:gd name="connsiteX7" fmla="*/ 75770 w 587917"/>
                  <a:gd name="connsiteY7" fmla="*/ 2332480 h 2700353"/>
                  <a:gd name="connsiteX8" fmla="*/ 89998 w 587917"/>
                  <a:gd name="connsiteY8" fmla="*/ 219961 h 2700353"/>
                  <a:gd name="connsiteX0" fmla="*/ 89998 w 587592"/>
                  <a:gd name="connsiteY0" fmla="*/ 219961 h 2700353"/>
                  <a:gd name="connsiteX1" fmla="*/ 163133 w 587592"/>
                  <a:gd name="connsiteY1" fmla="*/ 51521 h 2700353"/>
                  <a:gd name="connsiteX2" fmla="*/ 439973 w 587592"/>
                  <a:gd name="connsiteY2" fmla="*/ 38764 h 2700353"/>
                  <a:gd name="connsiteX3" fmla="*/ 340549 w 587592"/>
                  <a:gd name="connsiteY3" fmla="*/ 320064 h 2700353"/>
                  <a:gd name="connsiteX4" fmla="*/ 379449 w 587592"/>
                  <a:gd name="connsiteY4" fmla="*/ 2296438 h 2700353"/>
                  <a:gd name="connsiteX5" fmla="*/ 585445 w 587592"/>
                  <a:gd name="connsiteY5" fmla="*/ 2641366 h 2700353"/>
                  <a:gd name="connsiteX6" fmla="*/ 191837 w 587592"/>
                  <a:gd name="connsiteY6" fmla="*/ 2618960 h 2700353"/>
                  <a:gd name="connsiteX7" fmla="*/ 75770 w 587592"/>
                  <a:gd name="connsiteY7" fmla="*/ 2332480 h 2700353"/>
                  <a:gd name="connsiteX8" fmla="*/ 89998 w 587592"/>
                  <a:gd name="connsiteY8" fmla="*/ 219961 h 2700353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40549 w 575970"/>
                  <a:gd name="connsiteY3" fmla="*/ 320064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476"/>
                  <a:gd name="connsiteY0" fmla="*/ 219961 h 2717814"/>
                  <a:gd name="connsiteX1" fmla="*/ 163133 w 575476"/>
                  <a:gd name="connsiteY1" fmla="*/ 51521 h 2717814"/>
                  <a:gd name="connsiteX2" fmla="*/ 439973 w 575476"/>
                  <a:gd name="connsiteY2" fmla="*/ 38764 h 2717814"/>
                  <a:gd name="connsiteX3" fmla="*/ 328826 w 575476"/>
                  <a:gd name="connsiteY3" fmla="*/ 330087 h 2717814"/>
                  <a:gd name="connsiteX4" fmla="*/ 309110 w 575476"/>
                  <a:gd name="connsiteY4" fmla="*/ 2316485 h 2717814"/>
                  <a:gd name="connsiteX5" fmla="*/ 573722 w 575476"/>
                  <a:gd name="connsiteY5" fmla="*/ 2671437 h 2717814"/>
                  <a:gd name="connsiteX6" fmla="*/ 191837 w 575476"/>
                  <a:gd name="connsiteY6" fmla="*/ 2618960 h 2717814"/>
                  <a:gd name="connsiteX7" fmla="*/ 75770 w 575476"/>
                  <a:gd name="connsiteY7" fmla="*/ 2332480 h 2717814"/>
                  <a:gd name="connsiteX8" fmla="*/ 89998 w 575476"/>
                  <a:gd name="connsiteY8" fmla="*/ 219961 h 2717814"/>
                  <a:gd name="connsiteX0" fmla="*/ 89998 w 575476"/>
                  <a:gd name="connsiteY0" fmla="*/ 219961 h 2730425"/>
                  <a:gd name="connsiteX1" fmla="*/ 163133 w 575476"/>
                  <a:gd name="connsiteY1" fmla="*/ 51521 h 2730425"/>
                  <a:gd name="connsiteX2" fmla="*/ 439973 w 575476"/>
                  <a:gd name="connsiteY2" fmla="*/ 38764 h 2730425"/>
                  <a:gd name="connsiteX3" fmla="*/ 328826 w 575476"/>
                  <a:gd name="connsiteY3" fmla="*/ 330087 h 2730425"/>
                  <a:gd name="connsiteX4" fmla="*/ 309110 w 575476"/>
                  <a:gd name="connsiteY4" fmla="*/ 2316485 h 2730425"/>
                  <a:gd name="connsiteX5" fmla="*/ 573722 w 575476"/>
                  <a:gd name="connsiteY5" fmla="*/ 2671437 h 2730425"/>
                  <a:gd name="connsiteX6" fmla="*/ 191837 w 575476"/>
                  <a:gd name="connsiteY6" fmla="*/ 2649032 h 2730425"/>
                  <a:gd name="connsiteX7" fmla="*/ 75770 w 575476"/>
                  <a:gd name="connsiteY7" fmla="*/ 2332480 h 2730425"/>
                  <a:gd name="connsiteX8" fmla="*/ 89998 w 575476"/>
                  <a:gd name="connsiteY8" fmla="*/ 219961 h 2730425"/>
                  <a:gd name="connsiteX0" fmla="*/ 89998 w 575476"/>
                  <a:gd name="connsiteY0" fmla="*/ 230205 h 2740669"/>
                  <a:gd name="connsiteX1" fmla="*/ 163133 w 575476"/>
                  <a:gd name="connsiteY1" fmla="*/ 61765 h 2740669"/>
                  <a:gd name="connsiteX2" fmla="*/ 510312 w 575476"/>
                  <a:gd name="connsiteY2" fmla="*/ 28961 h 2740669"/>
                  <a:gd name="connsiteX3" fmla="*/ 328826 w 575476"/>
                  <a:gd name="connsiteY3" fmla="*/ 340331 h 2740669"/>
                  <a:gd name="connsiteX4" fmla="*/ 309110 w 575476"/>
                  <a:gd name="connsiteY4" fmla="*/ 2326729 h 2740669"/>
                  <a:gd name="connsiteX5" fmla="*/ 573722 w 575476"/>
                  <a:gd name="connsiteY5" fmla="*/ 2681681 h 2740669"/>
                  <a:gd name="connsiteX6" fmla="*/ 191837 w 575476"/>
                  <a:gd name="connsiteY6" fmla="*/ 2659276 h 2740669"/>
                  <a:gd name="connsiteX7" fmla="*/ 75770 w 575476"/>
                  <a:gd name="connsiteY7" fmla="*/ 2342724 h 2740669"/>
                  <a:gd name="connsiteX8" fmla="*/ 89998 w 575476"/>
                  <a:gd name="connsiteY8" fmla="*/ 230205 h 2740669"/>
                  <a:gd name="connsiteX0" fmla="*/ 89998 w 575476"/>
                  <a:gd name="connsiteY0" fmla="*/ 247113 h 2757577"/>
                  <a:gd name="connsiteX1" fmla="*/ 163133 w 575476"/>
                  <a:gd name="connsiteY1" fmla="*/ 78673 h 2757577"/>
                  <a:gd name="connsiteX2" fmla="*/ 510312 w 575476"/>
                  <a:gd name="connsiteY2" fmla="*/ 45869 h 2757577"/>
                  <a:gd name="connsiteX3" fmla="*/ 328826 w 575476"/>
                  <a:gd name="connsiteY3" fmla="*/ 357239 h 2757577"/>
                  <a:gd name="connsiteX4" fmla="*/ 309110 w 575476"/>
                  <a:gd name="connsiteY4" fmla="*/ 2343637 h 2757577"/>
                  <a:gd name="connsiteX5" fmla="*/ 573722 w 575476"/>
                  <a:gd name="connsiteY5" fmla="*/ 2698589 h 2757577"/>
                  <a:gd name="connsiteX6" fmla="*/ 191837 w 575476"/>
                  <a:gd name="connsiteY6" fmla="*/ 2676184 h 2757577"/>
                  <a:gd name="connsiteX7" fmla="*/ 75770 w 575476"/>
                  <a:gd name="connsiteY7" fmla="*/ 2359632 h 2757577"/>
                  <a:gd name="connsiteX8" fmla="*/ 89998 w 575476"/>
                  <a:gd name="connsiteY8" fmla="*/ 247113 h 2757577"/>
                  <a:gd name="connsiteX0" fmla="*/ 89998 w 575476"/>
                  <a:gd name="connsiteY0" fmla="*/ 273324 h 2783788"/>
                  <a:gd name="connsiteX1" fmla="*/ 163133 w 575476"/>
                  <a:gd name="connsiteY1" fmla="*/ 104884 h 2783788"/>
                  <a:gd name="connsiteX2" fmla="*/ 510312 w 575476"/>
                  <a:gd name="connsiteY2" fmla="*/ 72080 h 2783788"/>
                  <a:gd name="connsiteX3" fmla="*/ 328826 w 575476"/>
                  <a:gd name="connsiteY3" fmla="*/ 383450 h 2783788"/>
                  <a:gd name="connsiteX4" fmla="*/ 309110 w 575476"/>
                  <a:gd name="connsiteY4" fmla="*/ 2369848 h 2783788"/>
                  <a:gd name="connsiteX5" fmla="*/ 573722 w 575476"/>
                  <a:gd name="connsiteY5" fmla="*/ 2724800 h 2783788"/>
                  <a:gd name="connsiteX6" fmla="*/ 191837 w 575476"/>
                  <a:gd name="connsiteY6" fmla="*/ 2702395 h 2783788"/>
                  <a:gd name="connsiteX7" fmla="*/ 75770 w 575476"/>
                  <a:gd name="connsiteY7" fmla="*/ 2385843 h 2783788"/>
                  <a:gd name="connsiteX8" fmla="*/ 89998 w 575476"/>
                  <a:gd name="connsiteY8" fmla="*/ 273324 h 2783788"/>
                  <a:gd name="connsiteX0" fmla="*/ 82448 w 585511"/>
                  <a:gd name="connsiteY0" fmla="*/ 280841 h 2783788"/>
                  <a:gd name="connsiteX1" fmla="*/ 173168 w 585511"/>
                  <a:gd name="connsiteY1" fmla="*/ 104884 h 2783788"/>
                  <a:gd name="connsiteX2" fmla="*/ 520347 w 585511"/>
                  <a:gd name="connsiteY2" fmla="*/ 72080 h 2783788"/>
                  <a:gd name="connsiteX3" fmla="*/ 338861 w 585511"/>
                  <a:gd name="connsiteY3" fmla="*/ 383450 h 2783788"/>
                  <a:gd name="connsiteX4" fmla="*/ 319145 w 585511"/>
                  <a:gd name="connsiteY4" fmla="*/ 2369848 h 2783788"/>
                  <a:gd name="connsiteX5" fmla="*/ 583757 w 585511"/>
                  <a:gd name="connsiteY5" fmla="*/ 2724800 h 2783788"/>
                  <a:gd name="connsiteX6" fmla="*/ 201872 w 585511"/>
                  <a:gd name="connsiteY6" fmla="*/ 2702395 h 2783788"/>
                  <a:gd name="connsiteX7" fmla="*/ 85805 w 585511"/>
                  <a:gd name="connsiteY7" fmla="*/ 2385843 h 2783788"/>
                  <a:gd name="connsiteX8" fmla="*/ 82448 w 585511"/>
                  <a:gd name="connsiteY8" fmla="*/ 280841 h 278378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955"/>
                  <a:gd name="connsiteY0" fmla="*/ 290091 h 2793038"/>
                  <a:gd name="connsiteX1" fmla="*/ 177564 w 585955"/>
                  <a:gd name="connsiteY1" fmla="*/ 87822 h 2793038"/>
                  <a:gd name="connsiteX2" fmla="*/ 520347 w 585955"/>
                  <a:gd name="connsiteY2" fmla="*/ 81330 h 2793038"/>
                  <a:gd name="connsiteX3" fmla="*/ 338861 w 585955"/>
                  <a:gd name="connsiteY3" fmla="*/ 392700 h 2793038"/>
                  <a:gd name="connsiteX4" fmla="*/ 319145 w 585955"/>
                  <a:gd name="connsiteY4" fmla="*/ 2379098 h 2793038"/>
                  <a:gd name="connsiteX5" fmla="*/ 583757 w 585955"/>
                  <a:gd name="connsiteY5" fmla="*/ 2734050 h 2793038"/>
                  <a:gd name="connsiteX6" fmla="*/ 201872 w 585955"/>
                  <a:gd name="connsiteY6" fmla="*/ 2711645 h 2793038"/>
                  <a:gd name="connsiteX7" fmla="*/ 85805 w 585955"/>
                  <a:gd name="connsiteY7" fmla="*/ 2395093 h 2793038"/>
                  <a:gd name="connsiteX8" fmla="*/ 82448 w 585955"/>
                  <a:gd name="connsiteY8" fmla="*/ 290091 h 2793038"/>
                  <a:gd name="connsiteX0" fmla="*/ 82448 w 585955"/>
                  <a:gd name="connsiteY0" fmla="*/ 290091 h 2810498"/>
                  <a:gd name="connsiteX1" fmla="*/ 177564 w 585955"/>
                  <a:gd name="connsiteY1" fmla="*/ 87822 h 2810498"/>
                  <a:gd name="connsiteX2" fmla="*/ 520347 w 585955"/>
                  <a:gd name="connsiteY2" fmla="*/ 81330 h 2810498"/>
                  <a:gd name="connsiteX3" fmla="*/ 338861 w 585955"/>
                  <a:gd name="connsiteY3" fmla="*/ 392700 h 2810498"/>
                  <a:gd name="connsiteX4" fmla="*/ 319145 w 585955"/>
                  <a:gd name="connsiteY4" fmla="*/ 2379098 h 2810498"/>
                  <a:gd name="connsiteX5" fmla="*/ 583757 w 585955"/>
                  <a:gd name="connsiteY5" fmla="*/ 2764121 h 2810498"/>
                  <a:gd name="connsiteX6" fmla="*/ 201872 w 585955"/>
                  <a:gd name="connsiteY6" fmla="*/ 2711645 h 2810498"/>
                  <a:gd name="connsiteX7" fmla="*/ 85805 w 585955"/>
                  <a:gd name="connsiteY7" fmla="*/ 2395093 h 2810498"/>
                  <a:gd name="connsiteX8" fmla="*/ 82448 w 585955"/>
                  <a:gd name="connsiteY8" fmla="*/ 290091 h 2810498"/>
                  <a:gd name="connsiteX0" fmla="*/ 82448 w 585955"/>
                  <a:gd name="connsiteY0" fmla="*/ 290091 h 2816986"/>
                  <a:gd name="connsiteX1" fmla="*/ 177564 w 585955"/>
                  <a:gd name="connsiteY1" fmla="*/ 87822 h 2816986"/>
                  <a:gd name="connsiteX2" fmla="*/ 520347 w 585955"/>
                  <a:gd name="connsiteY2" fmla="*/ 81330 h 2816986"/>
                  <a:gd name="connsiteX3" fmla="*/ 338861 w 585955"/>
                  <a:gd name="connsiteY3" fmla="*/ 392700 h 2816986"/>
                  <a:gd name="connsiteX4" fmla="*/ 319145 w 585955"/>
                  <a:gd name="connsiteY4" fmla="*/ 2379098 h 2816986"/>
                  <a:gd name="connsiteX5" fmla="*/ 583757 w 585955"/>
                  <a:gd name="connsiteY5" fmla="*/ 2764121 h 2816986"/>
                  <a:gd name="connsiteX6" fmla="*/ 201872 w 585955"/>
                  <a:gd name="connsiteY6" fmla="*/ 2711645 h 2816986"/>
                  <a:gd name="connsiteX7" fmla="*/ 85805 w 585955"/>
                  <a:gd name="connsiteY7" fmla="*/ 2395093 h 2816986"/>
                  <a:gd name="connsiteX8" fmla="*/ 82448 w 585955"/>
                  <a:gd name="connsiteY8" fmla="*/ 290091 h 2816986"/>
                  <a:gd name="connsiteX0" fmla="*/ 82448 w 525100"/>
                  <a:gd name="connsiteY0" fmla="*/ 290091 h 2803134"/>
                  <a:gd name="connsiteX1" fmla="*/ 177564 w 525100"/>
                  <a:gd name="connsiteY1" fmla="*/ 87822 h 2803134"/>
                  <a:gd name="connsiteX2" fmla="*/ 520347 w 525100"/>
                  <a:gd name="connsiteY2" fmla="*/ 81330 h 2803134"/>
                  <a:gd name="connsiteX3" fmla="*/ 338861 w 525100"/>
                  <a:gd name="connsiteY3" fmla="*/ 392700 h 2803134"/>
                  <a:gd name="connsiteX4" fmla="*/ 319145 w 525100"/>
                  <a:gd name="connsiteY4" fmla="*/ 2379098 h 2803134"/>
                  <a:gd name="connsiteX5" fmla="*/ 522211 w 525100"/>
                  <a:gd name="connsiteY5" fmla="*/ 2741568 h 2803134"/>
                  <a:gd name="connsiteX6" fmla="*/ 201872 w 525100"/>
                  <a:gd name="connsiteY6" fmla="*/ 2711645 h 2803134"/>
                  <a:gd name="connsiteX7" fmla="*/ 85805 w 525100"/>
                  <a:gd name="connsiteY7" fmla="*/ 2395093 h 2803134"/>
                  <a:gd name="connsiteX8" fmla="*/ 82448 w 525100"/>
                  <a:gd name="connsiteY8" fmla="*/ 290091 h 2803134"/>
                  <a:gd name="connsiteX0" fmla="*/ 82448 w 533768"/>
                  <a:gd name="connsiteY0" fmla="*/ 290091 h 2832485"/>
                  <a:gd name="connsiteX1" fmla="*/ 177564 w 533768"/>
                  <a:gd name="connsiteY1" fmla="*/ 87822 h 2832485"/>
                  <a:gd name="connsiteX2" fmla="*/ 520347 w 533768"/>
                  <a:gd name="connsiteY2" fmla="*/ 81330 h 2832485"/>
                  <a:gd name="connsiteX3" fmla="*/ 338861 w 533768"/>
                  <a:gd name="connsiteY3" fmla="*/ 392700 h 2832485"/>
                  <a:gd name="connsiteX4" fmla="*/ 319145 w 533768"/>
                  <a:gd name="connsiteY4" fmla="*/ 2379098 h 2832485"/>
                  <a:gd name="connsiteX5" fmla="*/ 531003 w 533768"/>
                  <a:gd name="connsiteY5" fmla="*/ 2786675 h 2832485"/>
                  <a:gd name="connsiteX6" fmla="*/ 201872 w 533768"/>
                  <a:gd name="connsiteY6" fmla="*/ 2711645 h 2832485"/>
                  <a:gd name="connsiteX7" fmla="*/ 85805 w 533768"/>
                  <a:gd name="connsiteY7" fmla="*/ 2395093 h 2832485"/>
                  <a:gd name="connsiteX8" fmla="*/ 82448 w 533768"/>
                  <a:gd name="connsiteY8" fmla="*/ 290091 h 2832485"/>
                  <a:gd name="connsiteX0" fmla="*/ 82448 w 542447"/>
                  <a:gd name="connsiteY0" fmla="*/ 290091 h 2809840"/>
                  <a:gd name="connsiteX1" fmla="*/ 177564 w 542447"/>
                  <a:gd name="connsiteY1" fmla="*/ 87822 h 2809840"/>
                  <a:gd name="connsiteX2" fmla="*/ 520347 w 542447"/>
                  <a:gd name="connsiteY2" fmla="*/ 81330 h 2809840"/>
                  <a:gd name="connsiteX3" fmla="*/ 338861 w 542447"/>
                  <a:gd name="connsiteY3" fmla="*/ 392700 h 2809840"/>
                  <a:gd name="connsiteX4" fmla="*/ 319145 w 542447"/>
                  <a:gd name="connsiteY4" fmla="*/ 2379098 h 2809840"/>
                  <a:gd name="connsiteX5" fmla="*/ 539796 w 542447"/>
                  <a:gd name="connsiteY5" fmla="*/ 2752846 h 2809840"/>
                  <a:gd name="connsiteX6" fmla="*/ 201872 w 542447"/>
                  <a:gd name="connsiteY6" fmla="*/ 2711645 h 2809840"/>
                  <a:gd name="connsiteX7" fmla="*/ 85805 w 542447"/>
                  <a:gd name="connsiteY7" fmla="*/ 2395093 h 2809840"/>
                  <a:gd name="connsiteX8" fmla="*/ 82448 w 542447"/>
                  <a:gd name="connsiteY8" fmla="*/ 290091 h 2809840"/>
                  <a:gd name="connsiteX0" fmla="*/ 82448 w 542447"/>
                  <a:gd name="connsiteY0" fmla="*/ 290091 h 2800841"/>
                  <a:gd name="connsiteX1" fmla="*/ 177564 w 542447"/>
                  <a:gd name="connsiteY1" fmla="*/ 87822 h 2800841"/>
                  <a:gd name="connsiteX2" fmla="*/ 520347 w 542447"/>
                  <a:gd name="connsiteY2" fmla="*/ 81330 h 2800841"/>
                  <a:gd name="connsiteX3" fmla="*/ 338861 w 542447"/>
                  <a:gd name="connsiteY3" fmla="*/ 392700 h 2800841"/>
                  <a:gd name="connsiteX4" fmla="*/ 319145 w 542447"/>
                  <a:gd name="connsiteY4" fmla="*/ 2379098 h 2800841"/>
                  <a:gd name="connsiteX5" fmla="*/ 539796 w 542447"/>
                  <a:gd name="connsiteY5" fmla="*/ 2752846 h 2800841"/>
                  <a:gd name="connsiteX6" fmla="*/ 153514 w 542447"/>
                  <a:gd name="connsiteY6" fmla="*/ 2685333 h 2800841"/>
                  <a:gd name="connsiteX7" fmla="*/ 85805 w 542447"/>
                  <a:gd name="connsiteY7" fmla="*/ 2395093 h 2800841"/>
                  <a:gd name="connsiteX8" fmla="*/ 82448 w 542447"/>
                  <a:gd name="connsiteY8" fmla="*/ 290091 h 2800841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19145 w 523022"/>
                  <a:gd name="connsiteY4" fmla="*/ 2379098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93879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970"/>
                  <a:gd name="connsiteY0" fmla="*/ 290091 h 2811659"/>
                  <a:gd name="connsiteX1" fmla="*/ 177564 w 523970"/>
                  <a:gd name="connsiteY1" fmla="*/ 87822 h 2811659"/>
                  <a:gd name="connsiteX2" fmla="*/ 520347 w 523970"/>
                  <a:gd name="connsiteY2" fmla="*/ 81330 h 2811659"/>
                  <a:gd name="connsiteX3" fmla="*/ 338861 w 523970"/>
                  <a:gd name="connsiteY3" fmla="*/ 392700 h 2811659"/>
                  <a:gd name="connsiteX4" fmla="*/ 341125 w 523970"/>
                  <a:gd name="connsiteY4" fmla="*/ 2352786 h 2811659"/>
                  <a:gd name="connsiteX5" fmla="*/ 517815 w 523970"/>
                  <a:gd name="connsiteY5" fmla="*/ 2767882 h 2811659"/>
                  <a:gd name="connsiteX6" fmla="*/ 153514 w 523970"/>
                  <a:gd name="connsiteY6" fmla="*/ 2685333 h 2811659"/>
                  <a:gd name="connsiteX7" fmla="*/ 85805 w 523970"/>
                  <a:gd name="connsiteY7" fmla="*/ 2395093 h 2811659"/>
                  <a:gd name="connsiteX8" fmla="*/ 82448 w 523970"/>
                  <a:gd name="connsiteY8" fmla="*/ 290091 h 2811659"/>
                  <a:gd name="connsiteX0" fmla="*/ 82448 w 526272"/>
                  <a:gd name="connsiteY0" fmla="*/ 290091 h 2811659"/>
                  <a:gd name="connsiteX1" fmla="*/ 177564 w 526272"/>
                  <a:gd name="connsiteY1" fmla="*/ 87822 h 2811659"/>
                  <a:gd name="connsiteX2" fmla="*/ 520347 w 526272"/>
                  <a:gd name="connsiteY2" fmla="*/ 81330 h 2811659"/>
                  <a:gd name="connsiteX3" fmla="*/ 338861 w 526272"/>
                  <a:gd name="connsiteY3" fmla="*/ 392700 h 2811659"/>
                  <a:gd name="connsiteX4" fmla="*/ 341125 w 526272"/>
                  <a:gd name="connsiteY4" fmla="*/ 2352786 h 2811659"/>
                  <a:gd name="connsiteX5" fmla="*/ 517815 w 526272"/>
                  <a:gd name="connsiteY5" fmla="*/ 2767882 h 2811659"/>
                  <a:gd name="connsiteX6" fmla="*/ 153514 w 526272"/>
                  <a:gd name="connsiteY6" fmla="*/ 2685333 h 2811659"/>
                  <a:gd name="connsiteX7" fmla="*/ 85805 w 526272"/>
                  <a:gd name="connsiteY7" fmla="*/ 2395093 h 2811659"/>
                  <a:gd name="connsiteX8" fmla="*/ 82448 w 526272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46170"/>
                  <a:gd name="connsiteY0" fmla="*/ 290091 h 2811659"/>
                  <a:gd name="connsiteX1" fmla="*/ 177564 w 546170"/>
                  <a:gd name="connsiteY1" fmla="*/ 87822 h 2811659"/>
                  <a:gd name="connsiteX2" fmla="*/ 520347 w 546170"/>
                  <a:gd name="connsiteY2" fmla="*/ 81330 h 2811659"/>
                  <a:gd name="connsiteX3" fmla="*/ 338861 w 546170"/>
                  <a:gd name="connsiteY3" fmla="*/ 392700 h 2811659"/>
                  <a:gd name="connsiteX4" fmla="*/ 407067 w 546170"/>
                  <a:gd name="connsiteY4" fmla="*/ 2330233 h 2811659"/>
                  <a:gd name="connsiteX5" fmla="*/ 517815 w 546170"/>
                  <a:gd name="connsiteY5" fmla="*/ 2767882 h 2811659"/>
                  <a:gd name="connsiteX6" fmla="*/ 153514 w 546170"/>
                  <a:gd name="connsiteY6" fmla="*/ 2685333 h 2811659"/>
                  <a:gd name="connsiteX7" fmla="*/ 85805 w 546170"/>
                  <a:gd name="connsiteY7" fmla="*/ 2395093 h 2811659"/>
                  <a:gd name="connsiteX8" fmla="*/ 82448 w 546170"/>
                  <a:gd name="connsiteY8" fmla="*/ 290091 h 2811659"/>
                  <a:gd name="connsiteX0" fmla="*/ 82448 w 524830"/>
                  <a:gd name="connsiteY0" fmla="*/ 290091 h 2811659"/>
                  <a:gd name="connsiteX1" fmla="*/ 177564 w 524830"/>
                  <a:gd name="connsiteY1" fmla="*/ 87822 h 2811659"/>
                  <a:gd name="connsiteX2" fmla="*/ 520347 w 524830"/>
                  <a:gd name="connsiteY2" fmla="*/ 81330 h 2811659"/>
                  <a:gd name="connsiteX3" fmla="*/ 338861 w 524830"/>
                  <a:gd name="connsiteY3" fmla="*/ 392700 h 2811659"/>
                  <a:gd name="connsiteX4" fmla="*/ 407067 w 524830"/>
                  <a:gd name="connsiteY4" fmla="*/ 2330233 h 2811659"/>
                  <a:gd name="connsiteX5" fmla="*/ 517815 w 524830"/>
                  <a:gd name="connsiteY5" fmla="*/ 2767882 h 2811659"/>
                  <a:gd name="connsiteX6" fmla="*/ 153514 w 524830"/>
                  <a:gd name="connsiteY6" fmla="*/ 2685333 h 2811659"/>
                  <a:gd name="connsiteX7" fmla="*/ 85805 w 524830"/>
                  <a:gd name="connsiteY7" fmla="*/ 2395093 h 2811659"/>
                  <a:gd name="connsiteX8" fmla="*/ 82448 w 524830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320366 h 2841934"/>
                  <a:gd name="connsiteX1" fmla="*/ 177564 w 530989"/>
                  <a:gd name="connsiteY1" fmla="*/ 118097 h 2841934"/>
                  <a:gd name="connsiteX2" fmla="*/ 480781 w 530989"/>
                  <a:gd name="connsiteY2" fmla="*/ 66498 h 2841934"/>
                  <a:gd name="connsiteX3" fmla="*/ 338861 w 530989"/>
                  <a:gd name="connsiteY3" fmla="*/ 422975 h 2841934"/>
                  <a:gd name="connsiteX4" fmla="*/ 451028 w 530989"/>
                  <a:gd name="connsiteY4" fmla="*/ 2360508 h 2841934"/>
                  <a:gd name="connsiteX5" fmla="*/ 517815 w 530989"/>
                  <a:gd name="connsiteY5" fmla="*/ 2798157 h 2841934"/>
                  <a:gd name="connsiteX6" fmla="*/ 153514 w 530989"/>
                  <a:gd name="connsiteY6" fmla="*/ 2715608 h 2841934"/>
                  <a:gd name="connsiteX7" fmla="*/ 85805 w 530989"/>
                  <a:gd name="connsiteY7" fmla="*/ 2425368 h 2841934"/>
                  <a:gd name="connsiteX8" fmla="*/ 82448 w 530989"/>
                  <a:gd name="connsiteY8" fmla="*/ 320366 h 284193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93890"/>
                  <a:gd name="connsiteY0" fmla="*/ 303686 h 2818254"/>
                  <a:gd name="connsiteX1" fmla="*/ 177564 w 593890"/>
                  <a:gd name="connsiteY1" fmla="*/ 101417 h 2818254"/>
                  <a:gd name="connsiteX2" fmla="*/ 480781 w 593890"/>
                  <a:gd name="connsiteY2" fmla="*/ 49818 h 2818254"/>
                  <a:gd name="connsiteX3" fmla="*/ 338861 w 593890"/>
                  <a:gd name="connsiteY3" fmla="*/ 406295 h 2818254"/>
                  <a:gd name="connsiteX4" fmla="*/ 451028 w 593890"/>
                  <a:gd name="connsiteY4" fmla="*/ 2343828 h 2818254"/>
                  <a:gd name="connsiteX5" fmla="*/ 588553 w 593890"/>
                  <a:gd name="connsiteY5" fmla="*/ 2771846 h 2818254"/>
                  <a:gd name="connsiteX6" fmla="*/ 153514 w 593890"/>
                  <a:gd name="connsiteY6" fmla="*/ 2698928 h 2818254"/>
                  <a:gd name="connsiteX7" fmla="*/ 85805 w 593890"/>
                  <a:gd name="connsiteY7" fmla="*/ 2408688 h 2818254"/>
                  <a:gd name="connsiteX8" fmla="*/ 82448 w 593890"/>
                  <a:gd name="connsiteY8" fmla="*/ 303686 h 2818254"/>
                  <a:gd name="connsiteX0" fmla="*/ 82448 w 667152"/>
                  <a:gd name="connsiteY0" fmla="*/ 303686 h 2813647"/>
                  <a:gd name="connsiteX1" fmla="*/ 177564 w 667152"/>
                  <a:gd name="connsiteY1" fmla="*/ 101417 h 2813647"/>
                  <a:gd name="connsiteX2" fmla="*/ 480781 w 667152"/>
                  <a:gd name="connsiteY2" fmla="*/ 49818 h 2813647"/>
                  <a:gd name="connsiteX3" fmla="*/ 338861 w 667152"/>
                  <a:gd name="connsiteY3" fmla="*/ 406295 h 2813647"/>
                  <a:gd name="connsiteX4" fmla="*/ 451028 w 667152"/>
                  <a:gd name="connsiteY4" fmla="*/ 2343828 h 2813647"/>
                  <a:gd name="connsiteX5" fmla="*/ 664011 w 667152"/>
                  <a:gd name="connsiteY5" fmla="*/ 2765310 h 2813647"/>
                  <a:gd name="connsiteX6" fmla="*/ 153514 w 667152"/>
                  <a:gd name="connsiteY6" fmla="*/ 2698928 h 2813647"/>
                  <a:gd name="connsiteX7" fmla="*/ 85805 w 667152"/>
                  <a:gd name="connsiteY7" fmla="*/ 2408688 h 2813647"/>
                  <a:gd name="connsiteX8" fmla="*/ 82448 w 667152"/>
                  <a:gd name="connsiteY8" fmla="*/ 303686 h 2813647"/>
                  <a:gd name="connsiteX0" fmla="*/ 82448 w 726119"/>
                  <a:gd name="connsiteY0" fmla="*/ 303686 h 2814928"/>
                  <a:gd name="connsiteX1" fmla="*/ 177564 w 726119"/>
                  <a:gd name="connsiteY1" fmla="*/ 101417 h 2814928"/>
                  <a:gd name="connsiteX2" fmla="*/ 480781 w 726119"/>
                  <a:gd name="connsiteY2" fmla="*/ 49818 h 2814928"/>
                  <a:gd name="connsiteX3" fmla="*/ 338861 w 726119"/>
                  <a:gd name="connsiteY3" fmla="*/ 406295 h 2814928"/>
                  <a:gd name="connsiteX4" fmla="*/ 451028 w 726119"/>
                  <a:gd name="connsiteY4" fmla="*/ 2343828 h 2814928"/>
                  <a:gd name="connsiteX5" fmla="*/ 723757 w 726119"/>
                  <a:gd name="connsiteY5" fmla="*/ 2767145 h 2814928"/>
                  <a:gd name="connsiteX6" fmla="*/ 153514 w 726119"/>
                  <a:gd name="connsiteY6" fmla="*/ 2698928 h 2814928"/>
                  <a:gd name="connsiteX7" fmla="*/ 85805 w 726119"/>
                  <a:gd name="connsiteY7" fmla="*/ 2408688 h 2814928"/>
                  <a:gd name="connsiteX8" fmla="*/ 82448 w 726119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7487"/>
                  <a:gd name="connsiteY0" fmla="*/ 303686 h 2814928"/>
                  <a:gd name="connsiteX1" fmla="*/ 177564 w 727487"/>
                  <a:gd name="connsiteY1" fmla="*/ 101417 h 2814928"/>
                  <a:gd name="connsiteX2" fmla="*/ 480781 w 727487"/>
                  <a:gd name="connsiteY2" fmla="*/ 49818 h 2814928"/>
                  <a:gd name="connsiteX3" fmla="*/ 338861 w 727487"/>
                  <a:gd name="connsiteY3" fmla="*/ 406295 h 2814928"/>
                  <a:gd name="connsiteX4" fmla="*/ 490859 w 727487"/>
                  <a:gd name="connsiteY4" fmla="*/ 2345052 h 2814928"/>
                  <a:gd name="connsiteX5" fmla="*/ 723757 w 727487"/>
                  <a:gd name="connsiteY5" fmla="*/ 2767145 h 2814928"/>
                  <a:gd name="connsiteX6" fmla="*/ 153514 w 727487"/>
                  <a:gd name="connsiteY6" fmla="*/ 2698928 h 2814928"/>
                  <a:gd name="connsiteX7" fmla="*/ 85805 w 727487"/>
                  <a:gd name="connsiteY7" fmla="*/ 2408688 h 2814928"/>
                  <a:gd name="connsiteX8" fmla="*/ 82448 w 727487"/>
                  <a:gd name="connsiteY8" fmla="*/ 303686 h 2814928"/>
                  <a:gd name="connsiteX0" fmla="*/ 82448 w 727054"/>
                  <a:gd name="connsiteY0" fmla="*/ 303686 h 2814928"/>
                  <a:gd name="connsiteX1" fmla="*/ 177564 w 727054"/>
                  <a:gd name="connsiteY1" fmla="*/ 101417 h 2814928"/>
                  <a:gd name="connsiteX2" fmla="*/ 480781 w 727054"/>
                  <a:gd name="connsiteY2" fmla="*/ 49818 h 2814928"/>
                  <a:gd name="connsiteX3" fmla="*/ 338861 w 727054"/>
                  <a:gd name="connsiteY3" fmla="*/ 406295 h 2814928"/>
                  <a:gd name="connsiteX4" fmla="*/ 490859 w 727054"/>
                  <a:gd name="connsiteY4" fmla="*/ 2345052 h 2814928"/>
                  <a:gd name="connsiteX5" fmla="*/ 723757 w 727054"/>
                  <a:gd name="connsiteY5" fmla="*/ 2767145 h 2814928"/>
                  <a:gd name="connsiteX6" fmla="*/ 153514 w 727054"/>
                  <a:gd name="connsiteY6" fmla="*/ 2698928 h 2814928"/>
                  <a:gd name="connsiteX7" fmla="*/ 85805 w 727054"/>
                  <a:gd name="connsiteY7" fmla="*/ 2408688 h 2814928"/>
                  <a:gd name="connsiteX8" fmla="*/ 82448 w 727054"/>
                  <a:gd name="connsiteY8" fmla="*/ 303686 h 2814928"/>
                  <a:gd name="connsiteX0" fmla="*/ 82448 w 726787"/>
                  <a:gd name="connsiteY0" fmla="*/ 303686 h 2814928"/>
                  <a:gd name="connsiteX1" fmla="*/ 177564 w 726787"/>
                  <a:gd name="connsiteY1" fmla="*/ 101417 h 2814928"/>
                  <a:gd name="connsiteX2" fmla="*/ 480781 w 726787"/>
                  <a:gd name="connsiteY2" fmla="*/ 49818 h 2814928"/>
                  <a:gd name="connsiteX3" fmla="*/ 338861 w 726787"/>
                  <a:gd name="connsiteY3" fmla="*/ 406295 h 2814928"/>
                  <a:gd name="connsiteX4" fmla="*/ 490859 w 726787"/>
                  <a:gd name="connsiteY4" fmla="*/ 2345052 h 2814928"/>
                  <a:gd name="connsiteX5" fmla="*/ 723757 w 726787"/>
                  <a:gd name="connsiteY5" fmla="*/ 2767145 h 2814928"/>
                  <a:gd name="connsiteX6" fmla="*/ 153514 w 726787"/>
                  <a:gd name="connsiteY6" fmla="*/ 2698928 h 2814928"/>
                  <a:gd name="connsiteX7" fmla="*/ 85805 w 726787"/>
                  <a:gd name="connsiteY7" fmla="*/ 2408688 h 2814928"/>
                  <a:gd name="connsiteX8" fmla="*/ 82448 w 726787"/>
                  <a:gd name="connsiteY8" fmla="*/ 303686 h 2814928"/>
                  <a:gd name="connsiteX0" fmla="*/ 82448 w 687008"/>
                  <a:gd name="connsiteY0" fmla="*/ 303686 h 2820340"/>
                  <a:gd name="connsiteX1" fmla="*/ 177564 w 687008"/>
                  <a:gd name="connsiteY1" fmla="*/ 101417 h 2820340"/>
                  <a:gd name="connsiteX2" fmla="*/ 480781 w 687008"/>
                  <a:gd name="connsiteY2" fmla="*/ 49818 h 2820340"/>
                  <a:gd name="connsiteX3" fmla="*/ 338861 w 687008"/>
                  <a:gd name="connsiteY3" fmla="*/ 406295 h 2820340"/>
                  <a:gd name="connsiteX4" fmla="*/ 490859 w 687008"/>
                  <a:gd name="connsiteY4" fmla="*/ 2345052 h 2820340"/>
                  <a:gd name="connsiteX5" fmla="*/ 683149 w 687008"/>
                  <a:gd name="connsiteY5" fmla="*/ 2774751 h 2820340"/>
                  <a:gd name="connsiteX6" fmla="*/ 153514 w 687008"/>
                  <a:gd name="connsiteY6" fmla="*/ 2698928 h 2820340"/>
                  <a:gd name="connsiteX7" fmla="*/ 85805 w 687008"/>
                  <a:gd name="connsiteY7" fmla="*/ 2408688 h 2820340"/>
                  <a:gd name="connsiteX8" fmla="*/ 82448 w 687008"/>
                  <a:gd name="connsiteY8" fmla="*/ 303686 h 2820340"/>
                  <a:gd name="connsiteX0" fmla="*/ 82448 w 687008"/>
                  <a:gd name="connsiteY0" fmla="*/ 303686 h 2826041"/>
                  <a:gd name="connsiteX1" fmla="*/ 177564 w 687008"/>
                  <a:gd name="connsiteY1" fmla="*/ 101417 h 2826041"/>
                  <a:gd name="connsiteX2" fmla="*/ 480781 w 687008"/>
                  <a:gd name="connsiteY2" fmla="*/ 49818 h 2826041"/>
                  <a:gd name="connsiteX3" fmla="*/ 338861 w 687008"/>
                  <a:gd name="connsiteY3" fmla="*/ 406295 h 2826041"/>
                  <a:gd name="connsiteX4" fmla="*/ 490859 w 687008"/>
                  <a:gd name="connsiteY4" fmla="*/ 2345052 h 2826041"/>
                  <a:gd name="connsiteX5" fmla="*/ 683149 w 687008"/>
                  <a:gd name="connsiteY5" fmla="*/ 2774751 h 2826041"/>
                  <a:gd name="connsiteX6" fmla="*/ 153514 w 687008"/>
                  <a:gd name="connsiteY6" fmla="*/ 2698928 h 2826041"/>
                  <a:gd name="connsiteX7" fmla="*/ 85805 w 687008"/>
                  <a:gd name="connsiteY7" fmla="*/ 2408688 h 2826041"/>
                  <a:gd name="connsiteX8" fmla="*/ 82448 w 687008"/>
                  <a:gd name="connsiteY8" fmla="*/ 303686 h 2826041"/>
                  <a:gd name="connsiteX0" fmla="*/ 82448 w 687008"/>
                  <a:gd name="connsiteY0" fmla="*/ 303686 h 2835325"/>
                  <a:gd name="connsiteX1" fmla="*/ 177564 w 687008"/>
                  <a:gd name="connsiteY1" fmla="*/ 101417 h 2835325"/>
                  <a:gd name="connsiteX2" fmla="*/ 480781 w 687008"/>
                  <a:gd name="connsiteY2" fmla="*/ 49818 h 2835325"/>
                  <a:gd name="connsiteX3" fmla="*/ 338861 w 687008"/>
                  <a:gd name="connsiteY3" fmla="*/ 406295 h 2835325"/>
                  <a:gd name="connsiteX4" fmla="*/ 490859 w 687008"/>
                  <a:gd name="connsiteY4" fmla="*/ 2345052 h 2835325"/>
                  <a:gd name="connsiteX5" fmla="*/ 683149 w 687008"/>
                  <a:gd name="connsiteY5" fmla="*/ 2774751 h 2835325"/>
                  <a:gd name="connsiteX6" fmla="*/ 153514 w 687008"/>
                  <a:gd name="connsiteY6" fmla="*/ 2698928 h 2835325"/>
                  <a:gd name="connsiteX7" fmla="*/ 85805 w 687008"/>
                  <a:gd name="connsiteY7" fmla="*/ 2408688 h 2835325"/>
                  <a:gd name="connsiteX8" fmla="*/ 82448 w 687008"/>
                  <a:gd name="connsiteY8" fmla="*/ 303686 h 2835325"/>
                  <a:gd name="connsiteX0" fmla="*/ 82448 w 687008"/>
                  <a:gd name="connsiteY0" fmla="*/ 303686 h 2841997"/>
                  <a:gd name="connsiteX1" fmla="*/ 177564 w 687008"/>
                  <a:gd name="connsiteY1" fmla="*/ 101417 h 2841997"/>
                  <a:gd name="connsiteX2" fmla="*/ 480781 w 687008"/>
                  <a:gd name="connsiteY2" fmla="*/ 49818 h 2841997"/>
                  <a:gd name="connsiteX3" fmla="*/ 338861 w 687008"/>
                  <a:gd name="connsiteY3" fmla="*/ 406295 h 2841997"/>
                  <a:gd name="connsiteX4" fmla="*/ 490859 w 687008"/>
                  <a:gd name="connsiteY4" fmla="*/ 2345052 h 2841997"/>
                  <a:gd name="connsiteX5" fmla="*/ 683149 w 687008"/>
                  <a:gd name="connsiteY5" fmla="*/ 2774751 h 2841997"/>
                  <a:gd name="connsiteX6" fmla="*/ 153514 w 687008"/>
                  <a:gd name="connsiteY6" fmla="*/ 2698928 h 2841997"/>
                  <a:gd name="connsiteX7" fmla="*/ 85805 w 687008"/>
                  <a:gd name="connsiteY7" fmla="*/ 2408688 h 2841997"/>
                  <a:gd name="connsiteX8" fmla="*/ 82448 w 687008"/>
                  <a:gd name="connsiteY8" fmla="*/ 303686 h 284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8" h="2841997">
                    <a:moveTo>
                      <a:pt x="82448" y="303686"/>
                    </a:moveTo>
                    <a:cubicBezTo>
                      <a:pt x="82448" y="276311"/>
                      <a:pt x="116938" y="90756"/>
                      <a:pt x="177564" y="101417"/>
                    </a:cubicBezTo>
                    <a:cubicBezTo>
                      <a:pt x="260276" y="20400"/>
                      <a:pt x="316754" y="-51624"/>
                      <a:pt x="480781" y="49818"/>
                    </a:cubicBezTo>
                    <a:cubicBezTo>
                      <a:pt x="490571" y="121236"/>
                      <a:pt x="356446" y="341332"/>
                      <a:pt x="338861" y="406295"/>
                    </a:cubicBezTo>
                    <a:cubicBezTo>
                      <a:pt x="316642" y="1129420"/>
                      <a:pt x="450957" y="1637218"/>
                      <a:pt x="490859" y="2345052"/>
                    </a:cubicBezTo>
                    <a:cubicBezTo>
                      <a:pt x="586589" y="2560374"/>
                      <a:pt x="710524" y="2774751"/>
                      <a:pt x="683149" y="2774751"/>
                    </a:cubicBezTo>
                    <a:cubicBezTo>
                      <a:pt x="513746" y="2914759"/>
                      <a:pt x="281946" y="2809765"/>
                      <a:pt x="153514" y="2698928"/>
                    </a:cubicBezTo>
                    <a:cubicBezTo>
                      <a:pt x="126139" y="2698928"/>
                      <a:pt x="85805" y="2436063"/>
                      <a:pt x="85805" y="2408688"/>
                    </a:cubicBezTo>
                    <a:cubicBezTo>
                      <a:pt x="2677" y="1691479"/>
                      <a:pt x="-54712" y="984632"/>
                      <a:pt x="82448" y="303686"/>
                    </a:cubicBezTo>
                    <a:close/>
                  </a:path>
                </a:pathLst>
              </a:cu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291E4B-7EC3-41E0-8586-6C02D7CDEB62}"/>
                  </a:ext>
                </a:extLst>
              </p:cNvPr>
              <p:cNvSpPr/>
              <p:nvPr/>
            </p:nvSpPr>
            <p:spPr>
              <a:xfrm rot="19034692">
                <a:off x="6093037" y="1426015"/>
                <a:ext cx="495258" cy="290672"/>
              </a:xfrm>
              <a:prstGeom prst="ellipse">
                <a:avLst/>
              </a:pr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87903492-7907-45D2-82A4-23E38905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09" b="95455" l="8901" r="95812">
                          <a14:foregroundMark x1="64921" y1="40152" x2="53927" y2="53409"/>
                          <a14:foregroundMark x1="53403" y1="34848" x2="53403" y2="47348"/>
                          <a14:foregroundMark x1="51832" y1="39394" x2="36126" y2="51136"/>
                          <a14:foregroundMark x1="29843" y1="43939" x2="25131" y2="61364"/>
                          <a14:foregroundMark x1="26178" y1="62500" x2="25654" y2="71970"/>
                          <a14:foregroundMark x1="26702" y1="61364" x2="26178" y2="74621"/>
                          <a14:foregroundMark x1="23560" y1="68561" x2="20419" y2="71591"/>
                          <a14:foregroundMark x1="11518" y1="62121" x2="9424" y2="60606"/>
                          <a14:foregroundMark x1="9424" y1="61742" x2="10471" y2="62121"/>
                          <a14:foregroundMark x1="24084" y1="92045" x2="37696" y2="92045"/>
                          <a14:foregroundMark x1="27225" y1="95076" x2="33508" y2="95833"/>
                          <a14:foregroundMark x1="21466" y1="93939" x2="27225" y2="94697"/>
                          <a14:foregroundMark x1="21990" y1="92803" x2="26178" y2="93561"/>
                          <a14:foregroundMark x1="15183" y1="89394" x2="19895" y2="92424"/>
                          <a14:foregroundMark x1="16754" y1="91667" x2="20942" y2="94318"/>
                          <a14:foregroundMark x1="34031" y1="90530" x2="36126" y2="92803"/>
                          <a14:foregroundMark x1="38220" y1="89394" x2="40838" y2="93939"/>
                          <a14:foregroundMark x1="41361" y1="92045" x2="41361" y2="92045"/>
                          <a14:foregroundMark x1="54974" y1="88636" x2="73822" y2="91288"/>
                          <a14:foregroundMark x1="59686" y1="89773" x2="64921" y2="91288"/>
                          <a14:foregroundMark x1="53927" y1="90152" x2="60209" y2="91288"/>
                          <a14:foregroundMark x1="53403" y1="90530" x2="54974" y2="91288"/>
                          <a14:foregroundMark x1="49215" y1="89773" x2="52356" y2="90152"/>
                          <a14:foregroundMark x1="41361" y1="41288" x2="45026" y2="60985"/>
                          <a14:foregroundMark x1="45026" y1="37500" x2="42932" y2="74242"/>
                          <a14:foregroundMark x1="42932" y1="64773" x2="43979" y2="69697"/>
                          <a14:foregroundMark x1="53927" y1="61742" x2="51832" y2="80682"/>
                          <a14:foregroundMark x1="64398" y1="51894" x2="59686" y2="67045"/>
                          <a14:foregroundMark x1="59162" y1="54924" x2="62827" y2="68561"/>
                          <a14:foregroundMark x1="64921" y1="54167" x2="64921" y2="70455"/>
                          <a14:foregroundMark x1="64921" y1="59091" x2="64921" y2="74242"/>
                          <a14:foregroundMark x1="63874" y1="68182" x2="56021" y2="76515"/>
                          <a14:foregroundMark x1="25131" y1="64773" x2="30366" y2="71212"/>
                          <a14:foregroundMark x1="25131" y1="62500" x2="25131" y2="70455"/>
                          <a14:foregroundMark x1="20419" y1="54924" x2="21990" y2="64394"/>
                          <a14:foregroundMark x1="19372" y1="57197" x2="20419" y2="61364"/>
                          <a14:foregroundMark x1="18848" y1="56439" x2="18325" y2="56818"/>
                          <a14:foregroundMark x1="20942" y1="55682" x2="23560" y2="57197"/>
                          <a14:foregroundMark x1="15183" y1="34091" x2="34031" y2="55303"/>
                          <a14:foregroundMark x1="34031" y1="55303" x2="34031" y2="55303"/>
                          <a14:foregroundMark x1="34031" y1="35227" x2="43455" y2="53409"/>
                          <a14:foregroundMark x1="43455" y1="53409" x2="43979" y2="52652"/>
                          <a14:foregroundMark x1="41361" y1="26515" x2="56021" y2="44318"/>
                          <a14:foregroundMark x1="56021" y1="44318" x2="56021" y2="44318"/>
                          <a14:foregroundMark x1="56021" y1="24242" x2="60209" y2="42045"/>
                          <a14:foregroundMark x1="62304" y1="22348" x2="70157" y2="40530"/>
                          <a14:foregroundMark x1="70157" y1="40530" x2="70157" y2="39773"/>
                          <a14:foregroundMark x1="72775" y1="21212" x2="74346" y2="34470"/>
                          <a14:foregroundMark x1="73298" y1="18561" x2="62304" y2="32576"/>
                          <a14:foregroundMark x1="40838" y1="13636" x2="39267" y2="30303"/>
                          <a14:foregroundMark x1="34555" y1="20455" x2="33508" y2="31439"/>
                          <a14:foregroundMark x1="31937" y1="27273" x2="25654" y2="31818"/>
                          <a14:foregroundMark x1="26702" y1="28788" x2="25654" y2="29167"/>
                          <a14:foregroundMark x1="26178" y1="22727" x2="21990" y2="25758"/>
                          <a14:foregroundMark x1="21990" y1="21591" x2="26178" y2="26515"/>
                          <a14:foregroundMark x1="31414" y1="21212" x2="38220" y2="22727"/>
                          <a14:foregroundMark x1="40314" y1="18561" x2="43979" y2="15909"/>
                          <a14:foregroundMark x1="48168" y1="14015" x2="52356" y2="15909"/>
                          <a14:foregroundMark x1="53403" y1="15152" x2="52356" y2="21970"/>
                          <a14:foregroundMark x1="51309" y1="20455" x2="50785" y2="24621"/>
                          <a14:foregroundMark x1="53927" y1="17045" x2="50785" y2="21970"/>
                          <a14:foregroundMark x1="47644" y1="7576" x2="57068" y2="20455"/>
                          <a14:foregroundMark x1="47120" y1="13636" x2="62827" y2="18561"/>
                          <a14:foregroundMark x1="58115" y1="12500" x2="64398" y2="20076"/>
                          <a14:foregroundMark x1="48691" y1="13636" x2="66492" y2="22727"/>
                          <a14:foregroundMark x1="34555" y1="23864" x2="39267" y2="37500"/>
                          <a14:foregroundMark x1="26178" y1="22348" x2="25131" y2="43182"/>
                          <a14:foregroundMark x1="25131" y1="43182" x2="25131" y2="42424"/>
                          <a14:foregroundMark x1="24084" y1="31439" x2="23037" y2="43561"/>
                          <a14:foregroundMark x1="21990" y1="28788" x2="19895" y2="42045"/>
                          <a14:foregroundMark x1="16754" y1="31061" x2="16754" y2="46591"/>
                          <a14:foregroundMark x1="22513" y1="41667" x2="24607" y2="57197"/>
                          <a14:foregroundMark x1="37173" y1="44318" x2="57068" y2="58712"/>
                          <a14:foregroundMark x1="57068" y1="58712" x2="57068" y2="56439"/>
                          <a14:foregroundMark x1="58639" y1="44697" x2="65445" y2="61364"/>
                          <a14:foregroundMark x1="67539" y1="39394" x2="70681" y2="51515"/>
                          <a14:foregroundMark x1="73822" y1="40909" x2="75916" y2="45833"/>
                          <a14:foregroundMark x1="78534" y1="41288" x2="80105" y2="42424"/>
                          <a14:foregroundMark x1="79058" y1="34848" x2="81675" y2="41667"/>
                          <a14:foregroundMark x1="77487" y1="28030" x2="80628" y2="37879"/>
                          <a14:foregroundMark x1="78010" y1="24621" x2="80105" y2="31818"/>
                          <a14:foregroundMark x1="74346" y1="26894" x2="81675" y2="37879"/>
                          <a14:foregroundMark x1="91099" y1="40152" x2="87958" y2="42803"/>
                          <a14:foregroundMark x1="41885" y1="17803" x2="49215" y2="29545"/>
                          <a14:foregroundMark x1="38743" y1="14773" x2="37173" y2="20076"/>
                          <a14:foregroundMark x1="31414" y1="8712" x2="38743" y2="20833"/>
                          <a14:foregroundMark x1="41885" y1="12500" x2="63351" y2="30682"/>
                          <a14:foregroundMark x1="63351" y1="30682" x2="63351" y2="30682"/>
                          <a14:foregroundMark x1="82199" y1="37879" x2="85864" y2="41288"/>
                          <a14:foregroundMark x1="86387" y1="37500" x2="87435" y2="42045"/>
                          <a14:foregroundMark x1="87958" y1="39773" x2="89005" y2="42045"/>
                          <a14:foregroundMark x1="91099" y1="38636" x2="91099" y2="40152"/>
                          <a14:foregroundMark x1="90052" y1="36364" x2="91099" y2="38636"/>
                          <a14:foregroundMark x1="46073" y1="56061" x2="42932" y2="76894"/>
                          <a14:foregroundMark x1="42932" y1="76894" x2="42408" y2="77273"/>
                          <a14:foregroundMark x1="39791" y1="62500" x2="38743" y2="75000"/>
                          <a14:foregroundMark x1="37696" y1="67045" x2="37696" y2="82197"/>
                          <a14:foregroundMark x1="34555" y1="67424" x2="35079" y2="75000"/>
                          <a14:foregroundMark x1="33508" y1="65909" x2="42932" y2="84470"/>
                          <a14:foregroundMark x1="42932" y1="84470" x2="43455" y2="84091"/>
                          <a14:foregroundMark x1="40314" y1="79167" x2="47120" y2="79545"/>
                          <a14:foregroundMark x1="39267" y1="59091" x2="46597" y2="75758"/>
                          <a14:foregroundMark x1="46597" y1="50000" x2="50262" y2="66288"/>
                          <a14:foregroundMark x1="50262" y1="42424" x2="50785" y2="49242"/>
                          <a14:foregroundMark x1="86911" y1="34091" x2="84817" y2="37500"/>
                          <a14:foregroundMark x1="90576" y1="35227" x2="90052" y2="35606"/>
                          <a14:foregroundMark x1="90052" y1="32576" x2="90052" y2="32576"/>
                          <a14:foregroundMark x1="86911" y1="32576" x2="85340" y2="32576"/>
                          <a14:foregroundMark x1="62827" y1="9470" x2="57592" y2="17045"/>
                          <a14:foregroundMark x1="57068" y1="10985" x2="57592" y2="22727"/>
                          <a14:foregroundMark x1="64398" y1="21212" x2="64921" y2="24621"/>
                          <a14:foregroundMark x1="67539" y1="16667" x2="65445" y2="25379"/>
                          <a14:foregroundMark x1="33508" y1="21970" x2="29843" y2="22348"/>
                          <a14:foregroundMark x1="24607" y1="17803" x2="17801" y2="29924"/>
                          <a14:foregroundMark x1="18848" y1="24242" x2="12042" y2="42424"/>
                          <a14:foregroundMark x1="25131" y1="25379" x2="31414" y2="40152"/>
                          <a14:foregroundMark x1="67539" y1="62879" x2="64398" y2="65530"/>
                          <a14:foregroundMark x1="68063" y1="68939" x2="68063" y2="68939"/>
                          <a14:foregroundMark x1="73298" y1="70455" x2="71728" y2="70833"/>
                          <a14:foregroundMark x1="70681" y1="69697" x2="70681" y2="69697"/>
                          <a14:foregroundMark x1="65445" y1="70076" x2="65445" y2="70076"/>
                          <a14:foregroundMark x1="69110" y1="70076" x2="64921" y2="70076"/>
                          <a14:foregroundMark x1="92147" y1="34091" x2="90576" y2="35227"/>
                          <a14:foregroundMark x1="95288" y1="36742" x2="93717" y2="37879"/>
                          <a14:foregroundMark x1="93717" y1="42045" x2="89005" y2="44318"/>
                          <a14:foregroundMark x1="58115" y1="16288" x2="47120" y2="12500"/>
                          <a14:foregroundMark x1="39791" y1="11742" x2="38220" y2="10985"/>
                          <a14:foregroundMark x1="14660" y1="39015" x2="16754" y2="40530"/>
                          <a14:foregroundMark x1="23037" y1="45833" x2="24607" y2="52273"/>
                          <a14:foregroundMark x1="25131" y1="57197" x2="26178" y2="61364"/>
                          <a14:foregroundMark x1="57592" y1="64015" x2="54974" y2="64015"/>
                          <a14:foregroundMark x1="78534" y1="52652" x2="76440" y2="54924"/>
                          <a14:foregroundMark x1="75916" y1="58333" x2="76963" y2="57576"/>
                          <a14:foregroundMark x1="82199" y1="54545" x2="82199" y2="53788"/>
                          <a14:foregroundMark x1="68063" y1="34848" x2="68063" y2="34848"/>
                          <a14:foregroundMark x1="76963" y1="25379" x2="76963" y2="25379"/>
                          <a14:foregroundMark x1="83246" y1="27652" x2="83246" y2="26894"/>
                          <a14:foregroundMark x1="94764" y1="39773" x2="94764" y2="39773"/>
                          <a14:foregroundMark x1="95812" y1="37879" x2="95812" y2="37879"/>
                          <a14:foregroundMark x1="45550" y1="3409" x2="45550" y2="3409"/>
                          <a14:foregroundMark x1="72251" y1="67424" x2="72251" y2="68939"/>
                          <a14:foregroundMark x1="72251" y1="67424" x2="72251" y2="69697"/>
                          <a14:foregroundMark x1="72775" y1="66667" x2="72251" y2="69318"/>
                          <a14:foregroundMark x1="72251" y1="66288" x2="72251" y2="70833"/>
                          <a14:foregroundMark x1="39791" y1="17424" x2="35602" y2="38636"/>
                          <a14:foregroundMark x1="42408" y1="41667" x2="45026" y2="60227"/>
                          <a14:foregroundMark x1="48691" y1="56061" x2="48168" y2="63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b="29254"/>
            <a:stretch/>
          </p:blipFill>
          <p:spPr>
            <a:xfrm flipH="1">
              <a:off x="10478840" y="3510739"/>
              <a:ext cx="1081523" cy="1250273"/>
            </a:xfrm>
            <a:prstGeom prst="rect">
              <a:avLst/>
            </a:prstGeom>
          </p:spPr>
        </p:pic>
      </p:grp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3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-0.0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0FE3C4-539E-4DBE-87C1-3FAC24054C31}"/>
              </a:ext>
            </a:extLst>
          </p:cNvPr>
          <p:cNvSpPr/>
          <p:nvPr/>
        </p:nvSpPr>
        <p:spPr>
          <a:xfrm>
            <a:off x="20555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A0AB95-403F-4BDF-AEDA-6822523DA8E8}"/>
              </a:ext>
            </a:extLst>
          </p:cNvPr>
          <p:cNvSpPr/>
          <p:nvPr/>
        </p:nvSpPr>
        <p:spPr>
          <a:xfrm>
            <a:off x="0" y="735106"/>
            <a:ext cx="3759015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202C2-A752-44BE-97E4-CAE9E87CF3D3}"/>
              </a:ext>
            </a:extLst>
          </p:cNvPr>
          <p:cNvSpPr/>
          <p:nvPr/>
        </p:nvSpPr>
        <p:spPr>
          <a:xfrm>
            <a:off x="8620117" y="720804"/>
            <a:ext cx="3950826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A20A7-FC7F-48BE-9DB1-D709CB735419}"/>
              </a:ext>
            </a:extLst>
          </p:cNvPr>
          <p:cNvSpPr txBox="1"/>
          <p:nvPr/>
        </p:nvSpPr>
        <p:spPr>
          <a:xfrm>
            <a:off x="3269031" y="403290"/>
            <a:ext cx="5841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38100">
                  <a:solidFill>
                    <a:schemeClr val="bg1"/>
                  </a:solidFill>
                </a:ln>
                <a:solidFill>
                  <a:srgbClr val="0466AD"/>
                </a:solidFill>
              </a:rPr>
              <a:t>Classroom rules</a:t>
            </a:r>
            <a:endParaRPr lang="vi-VN" sz="5400" b="1">
              <a:ln w="38100">
                <a:solidFill>
                  <a:schemeClr val="bg1"/>
                </a:solidFill>
              </a:ln>
              <a:solidFill>
                <a:srgbClr val="0466AD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E1B811-F33F-4493-8DA7-C1FD455B7B73}"/>
              </a:ext>
            </a:extLst>
          </p:cNvPr>
          <p:cNvSpPr/>
          <p:nvPr/>
        </p:nvSpPr>
        <p:spPr>
          <a:xfrm>
            <a:off x="-3723" y="6122894"/>
            <a:ext cx="12213834" cy="206187"/>
          </a:xfrm>
          <a:prstGeom prst="rect">
            <a:avLst/>
          </a:prstGeom>
          <a:solidFill>
            <a:srgbClr val="046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43A28E-F770-4371-A76C-07CB75D8F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" y="160601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900DDF-44C4-4A47-B1E5-5014D90AF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77" y="-73575"/>
            <a:ext cx="1752337" cy="1729280"/>
          </a:xfrm>
          <a:prstGeom prst="rect">
            <a:avLst/>
          </a:prstGeom>
        </p:spPr>
      </p:pic>
      <p:sp>
        <p:nvSpPr>
          <p:cNvPr id="2" name="AutoShape 2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F798AA31-3E52-4386-9476-AF8C3A0C34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5" name="AutoShape 4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4785E7F8-DE9C-44E8-9C3A-8F4C4D461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29CCC75C-4814-414A-8F59-F86503FCC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6" b="95062" l="6220" r="91463">
                        <a14:foregroundMark x1="35122" y1="10582" x2="39512" y2="30423"/>
                        <a14:foregroundMark x1="37683" y1="22663" x2="36829" y2="38360"/>
                        <a14:foregroundMark x1="36829" y1="38360" x2="36098" y2="38448"/>
                        <a14:foregroundMark x1="31951" y1="24515" x2="31951" y2="43122"/>
                        <a14:foregroundMark x1="25366" y1="23986" x2="23415" y2="36684"/>
                        <a14:foregroundMark x1="23293" y1="35802" x2="31463" y2="52469"/>
                        <a14:foregroundMark x1="31463" y1="52469" x2="32317" y2="53175"/>
                        <a14:foregroundMark x1="35122" y1="37831" x2="39634" y2="52557"/>
                        <a14:foregroundMark x1="39634" y1="52557" x2="40732" y2="53175"/>
                        <a14:foregroundMark x1="40854" y1="43298" x2="46220" y2="62787"/>
                        <a14:foregroundMark x1="46220" y1="62787" x2="46463" y2="58642"/>
                        <a14:foregroundMark x1="43415" y1="38007" x2="47561" y2="52293"/>
                        <a14:foregroundMark x1="48780" y1="32981" x2="52561" y2="52910"/>
                        <a14:foregroundMark x1="54756" y1="34656" x2="57927" y2="57937"/>
                        <a14:foregroundMark x1="57317" y1="37390" x2="61707" y2="61640"/>
                        <a14:foregroundMark x1="60488" y1="34568" x2="62439" y2="57760"/>
                        <a14:foregroundMark x1="72561" y1="30952" x2="73537" y2="59083"/>
                        <a14:foregroundMark x1="72805" y1="35450" x2="73293" y2="49118"/>
                        <a14:foregroundMark x1="73293" y1="49118" x2="71220" y2="49647"/>
                        <a14:foregroundMark x1="65244" y1="35450" x2="61707" y2="55379"/>
                        <a14:foregroundMark x1="61707" y1="55379" x2="61463" y2="55644"/>
                        <a14:foregroundMark x1="58537" y1="46473" x2="58537" y2="59700"/>
                        <a14:foregroundMark x1="58537" y1="59700" x2="57561" y2="59524"/>
                        <a14:foregroundMark x1="54024" y1="53351" x2="50610" y2="65697"/>
                        <a14:foregroundMark x1="50366" y1="67284" x2="50122" y2="74427"/>
                        <a14:foregroundMark x1="50122" y1="74427" x2="49756" y2="74691"/>
                        <a14:foregroundMark x1="48171" y1="73810" x2="45976" y2="73280"/>
                        <a14:foregroundMark x1="43049" y1="67108" x2="42317" y2="73810"/>
                        <a14:foregroundMark x1="40488" y1="71869" x2="38902" y2="72663"/>
                        <a14:foregroundMark x1="36951" y1="67637" x2="47073" y2="65961"/>
                        <a14:foregroundMark x1="48415" y1="65344" x2="46220" y2="68519"/>
                        <a14:foregroundMark x1="43902" y1="64198" x2="34512" y2="74603"/>
                        <a14:foregroundMark x1="34512" y1="74603" x2="34390" y2="74691"/>
                        <a14:foregroundMark x1="35732" y1="68695" x2="35976" y2="73545"/>
                        <a14:foregroundMark x1="36707" y1="71869" x2="35732" y2="72663"/>
                        <a14:foregroundMark x1="34878" y1="70282" x2="34878" y2="70282"/>
                        <a14:foregroundMark x1="38537" y1="75132" x2="37683" y2="76543"/>
                        <a14:foregroundMark x1="30976" y1="90476" x2="30976" y2="91005"/>
                        <a14:foregroundMark x1="32317" y1="92504" x2="31341" y2="93298"/>
                        <a14:foregroundMark x1="28049" y1="93298" x2="30366" y2="93298"/>
                        <a14:foregroundMark x1="31220" y1="93298" x2="31220" y2="93298"/>
                        <a14:foregroundMark x1="27805" y1="43298" x2="29390" y2="61376"/>
                        <a14:foregroundMark x1="28415" y1="43122" x2="26463" y2="56085"/>
                        <a14:foregroundMark x1="26463" y1="56085" x2="25854" y2="56173"/>
                        <a14:foregroundMark x1="16707" y1="35538" x2="16707" y2="44004"/>
                        <a14:foregroundMark x1="16707" y1="44004" x2="16707" y2="43474"/>
                        <a14:foregroundMark x1="16341" y1="30247" x2="20854" y2="39153"/>
                        <a14:foregroundMark x1="20854" y1="39153" x2="22195" y2="35979"/>
                        <a14:foregroundMark x1="23293" y1="27690" x2="28049" y2="39506"/>
                        <a14:foregroundMark x1="28049" y1="39506" x2="28537" y2="38713"/>
                        <a14:foregroundMark x1="29634" y1="25485" x2="41707" y2="41799"/>
                        <a14:foregroundMark x1="41707" y1="41799" x2="48415" y2="37125"/>
                        <a14:foregroundMark x1="49146" y1="26367" x2="54024" y2="39153"/>
                        <a14:foregroundMark x1="54024" y1="39153" x2="55732" y2="37125"/>
                        <a14:foregroundMark x1="51341" y1="23633" x2="53902" y2="32187"/>
                        <a14:foregroundMark x1="53902" y1="32187" x2="55366" y2="32540"/>
                        <a14:foregroundMark x1="45610" y1="20194" x2="52439" y2="23986"/>
                        <a14:foregroundMark x1="50000" y1="17901" x2="52927" y2="23810"/>
                        <a14:foregroundMark x1="36341" y1="15608" x2="49146" y2="15432"/>
                        <a14:foregroundMark x1="49146" y1="15432" x2="49390" y2="15344"/>
                        <a14:foregroundMark x1="45488" y1="16226" x2="55366" y2="16931"/>
                        <a14:foregroundMark x1="39512" y1="13316" x2="39878" y2="25838"/>
                        <a14:foregroundMark x1="41707" y1="12875" x2="46829" y2="36949"/>
                        <a14:foregroundMark x1="46829" y1="36949" x2="47073" y2="35538"/>
                        <a14:foregroundMark x1="45854" y1="17019" x2="51098" y2="39506"/>
                        <a14:foregroundMark x1="51098" y1="39506" x2="51951" y2="37566"/>
                        <a14:foregroundMark x1="61341" y1="32275" x2="71098" y2="40123"/>
                        <a14:foregroundMark x1="71098" y1="40123" x2="75366" y2="39242"/>
                        <a14:foregroundMark x1="71463" y1="23369" x2="77561" y2="37478"/>
                        <a14:foregroundMark x1="77561" y1="37478" x2="76707" y2="36155"/>
                        <a14:foregroundMark x1="68780" y1="23810" x2="71829" y2="38007"/>
                        <a14:foregroundMark x1="57683" y1="18166" x2="57683" y2="34127"/>
                        <a14:foregroundMark x1="57683" y1="34127" x2="57683" y2="33510"/>
                        <a14:foregroundMark x1="57683" y1="25838" x2="63049" y2="55291"/>
                        <a14:foregroundMark x1="63049" y1="55291" x2="62927" y2="51940"/>
                        <a14:foregroundMark x1="58293" y1="36155" x2="65854" y2="70723"/>
                        <a14:foregroundMark x1="65854" y1="70723" x2="65122" y2="71958"/>
                        <a14:foregroundMark x1="60366" y1="65256" x2="57439" y2="83686"/>
                        <a14:foregroundMark x1="57439" y1="83686" x2="55000" y2="84039"/>
                        <a14:foregroundMark x1="55000" y1="65079" x2="53293" y2="76984"/>
                        <a14:foregroundMark x1="53293" y1="76984" x2="52927" y2="73280"/>
                        <a14:foregroundMark x1="52561" y1="61817" x2="47073" y2="73457"/>
                        <a14:foregroundMark x1="47073" y1="73457" x2="45000" y2="72663"/>
                        <a14:foregroundMark x1="42073" y1="64374" x2="39390" y2="75132"/>
                        <a14:foregroundMark x1="39390" y1="75132" x2="38659" y2="73280"/>
                        <a14:foregroundMark x1="36707" y1="66490" x2="35366" y2="76367"/>
                        <a14:foregroundMark x1="35366" y1="76367" x2="35366" y2="73810"/>
                        <a14:foregroundMark x1="34878" y1="60317" x2="31585" y2="71781"/>
                        <a14:foregroundMark x1="31585" y1="71781" x2="31341" y2="70811"/>
                        <a14:foregroundMark x1="30366" y1="61464" x2="29512" y2="76984"/>
                        <a14:foregroundMark x1="29512" y1="76984" x2="30000" y2="75838"/>
                        <a14:foregroundMark x1="31707" y1="69665" x2="31951" y2="73104"/>
                        <a14:foregroundMark x1="35122" y1="63228" x2="37073" y2="73810"/>
                        <a14:foregroundMark x1="37073" y1="73810" x2="37927" y2="72840"/>
                        <a14:foregroundMark x1="36707" y1="62963" x2="48293" y2="68078"/>
                        <a14:foregroundMark x1="48293" y1="68078" x2="48415" y2="67372"/>
                        <a14:foregroundMark x1="37317" y1="58466" x2="44390" y2="59083"/>
                        <a14:foregroundMark x1="37073" y1="62787" x2="43659" y2="61640"/>
                        <a14:foregroundMark x1="36341" y1="58466" x2="47805" y2="60758"/>
                        <a14:foregroundMark x1="47805" y1="60758" x2="48415" y2="60670"/>
                        <a14:foregroundMark x1="52927" y1="62610" x2="58902" y2="69136"/>
                        <a14:foregroundMark x1="58902" y1="69136" x2="59146" y2="68959"/>
                        <a14:foregroundMark x1="61707" y1="63404" x2="66463" y2="72222"/>
                        <a14:foregroundMark x1="66463" y1="72222" x2="66463" y2="70988"/>
                        <a14:foregroundMark x1="67805" y1="65344" x2="67805" y2="68783"/>
                        <a14:foregroundMark x1="67439" y1="61464" x2="66707" y2="71869"/>
                        <a14:foregroundMark x1="66707" y1="71869" x2="66707" y2="69577"/>
                        <a14:foregroundMark x1="66463" y1="58201" x2="64268" y2="71605"/>
                        <a14:foregroundMark x1="64268" y1="71605" x2="59512" y2="74427"/>
                        <a14:foregroundMark x1="51585" y1="73016" x2="44756" y2="79453"/>
                        <a14:foregroundMark x1="44756" y1="79453" x2="44634" y2="79453"/>
                        <a14:foregroundMark x1="44878" y1="80688" x2="47073" y2="82011"/>
                        <a14:foregroundMark x1="42683" y1="78748" x2="59878" y2="79718"/>
                        <a14:foregroundMark x1="59512" y1="79894" x2="63293" y2="75838"/>
                        <a14:foregroundMark x1="56707" y1="73545" x2="66585" y2="72663"/>
                        <a14:foregroundMark x1="66585" y1="72663" x2="67195" y2="72134"/>
                        <a14:foregroundMark x1="68049" y1="71517" x2="66707" y2="71958"/>
                        <a14:foregroundMark x1="30366" y1="66843" x2="27561" y2="66049"/>
                        <a14:foregroundMark x1="23780" y1="56878" x2="21098" y2="64550"/>
                        <a14:foregroundMark x1="21098" y1="64550" x2="21098" y2="64374"/>
                        <a14:foregroundMark x1="20610" y1="61640" x2="20610" y2="63668"/>
                        <a14:foregroundMark x1="22805" y1="59612" x2="23780" y2="64638"/>
                        <a14:foregroundMark x1="23659" y1="62257" x2="23049" y2="63933"/>
                        <a14:foregroundMark x1="22195" y1="61111" x2="22805" y2="64903"/>
                        <a14:foregroundMark x1="20488" y1="61376" x2="20610" y2="64109"/>
                        <a14:foregroundMark x1="19024" y1="61111" x2="19024" y2="63404"/>
                        <a14:foregroundMark x1="17927" y1="61376" x2="18902" y2="64815"/>
                        <a14:foregroundMark x1="18049" y1="62257" x2="18902" y2="65256"/>
                        <a14:foregroundMark x1="17683" y1="62610" x2="19512" y2="64815"/>
                        <a14:foregroundMark x1="9512" y1="59524" x2="9512" y2="59524"/>
                        <a14:foregroundMark x1="8415" y1="59612" x2="8415" y2="59612"/>
                        <a14:foregroundMark x1="28415" y1="60229" x2="30000" y2="69577"/>
                        <a14:foregroundMark x1="30000" y1="69577" x2="30000" y2="69577"/>
                        <a14:foregroundMark x1="22073" y1="56614" x2="22317" y2="67549"/>
                        <a14:foregroundMark x1="22317" y1="67549" x2="23415" y2="69665"/>
                        <a14:foregroundMark x1="28415" y1="90917" x2="31585" y2="94621"/>
                        <a14:foregroundMark x1="21098" y1="92504" x2="31585" y2="92945"/>
                        <a14:foregroundMark x1="21829" y1="93210" x2="29024" y2="93739"/>
                        <a14:foregroundMark x1="20854" y1="94092" x2="26829" y2="95062"/>
                        <a14:foregroundMark x1="34878" y1="94092" x2="34878" y2="94092"/>
                        <a14:foregroundMark x1="35732" y1="91887" x2="36951" y2="91887"/>
                        <a14:foregroundMark x1="37073" y1="91358" x2="38049" y2="92328"/>
                        <a14:foregroundMark x1="39512" y1="90476" x2="40488" y2="93210"/>
                        <a14:foregroundMark x1="40854" y1="89330" x2="41098" y2="91182"/>
                        <a14:foregroundMark x1="20854" y1="92152" x2="20854" y2="92152"/>
                        <a14:foregroundMark x1="17683" y1="92593" x2="18415" y2="93298"/>
                        <a14:foregroundMark x1="17073" y1="93298" x2="17683" y2="93474"/>
                        <a14:foregroundMark x1="59878" y1="37566" x2="61098" y2="45326"/>
                        <a14:foregroundMark x1="61098" y1="45326" x2="61707" y2="45855"/>
                        <a14:foregroundMark x1="63537" y1="38713" x2="65000" y2="46914"/>
                        <a14:foregroundMark x1="65000" y1="46914" x2="66220" y2="48854"/>
                        <a14:foregroundMark x1="68415" y1="40829" x2="68293" y2="48148"/>
                        <a14:foregroundMark x1="68293" y1="48148" x2="68293" y2="46561"/>
                        <a14:foregroundMark x1="68293" y1="36596" x2="66707" y2="40564"/>
                        <a14:foregroundMark x1="68415" y1="18519" x2="69146" y2="26014"/>
                        <a14:foregroundMark x1="69146" y1="26014" x2="68780" y2="27072"/>
                        <a14:foregroundMark x1="61463" y1="16667" x2="60732" y2="19489"/>
                        <a14:foregroundMark x1="47073" y1="11640" x2="44268" y2="16226"/>
                        <a14:foregroundMark x1="46585" y1="12875" x2="58780" y2="13316"/>
                        <a14:foregroundMark x1="51951" y1="10053" x2="59756" y2="12346"/>
                        <a14:foregroundMark x1="56951" y1="10582" x2="65122" y2="20899"/>
                        <a14:foregroundMark x1="61707" y1="16667" x2="72561" y2="32716"/>
                        <a14:foregroundMark x1="72561" y1="32716" x2="72195" y2="32716"/>
                        <a14:foregroundMark x1="66707" y1="22487" x2="73171" y2="35097"/>
                        <a14:foregroundMark x1="73171" y1="35097" x2="71463" y2="34303"/>
                        <a14:foregroundMark x1="62317" y1="24339" x2="63659" y2="39242"/>
                        <a14:foregroundMark x1="63659" y1="29982" x2="69878" y2="39506"/>
                        <a14:foregroundMark x1="69878" y1="39506" x2="70610" y2="38889"/>
                        <a14:foregroundMark x1="73537" y1="34303" x2="76585" y2="45062"/>
                        <a14:foregroundMark x1="73537" y1="37831" x2="76220" y2="43122"/>
                        <a14:foregroundMark x1="88293" y1="37390" x2="87927" y2="42416"/>
                        <a14:foregroundMark x1="84146" y1="38007" x2="81829" y2="44797"/>
                        <a14:foregroundMark x1="81829" y1="44797" x2="81707" y2="43739"/>
                        <a14:foregroundMark x1="82317" y1="40388" x2="83902" y2="43563"/>
                        <a14:foregroundMark x1="85732" y1="41270" x2="86707" y2="43739"/>
                        <a14:foregroundMark x1="90244" y1="39418" x2="91829" y2="41975"/>
                        <a14:foregroundMark x1="90488" y1="36861" x2="89634" y2="39153"/>
                        <a14:foregroundMark x1="29024" y1="28836" x2="25976" y2="38889"/>
                        <a14:foregroundMark x1="25854" y1="25397" x2="30732" y2="27954"/>
                        <a14:foregroundMark x1="30976" y1="21076" x2="29756" y2="32540"/>
                        <a14:foregroundMark x1="26463" y1="22840" x2="23659" y2="27954"/>
                        <a14:foregroundMark x1="22805" y1="21958" x2="19268" y2="28219"/>
                        <a14:foregroundMark x1="19268" y1="24956" x2="16829" y2="28660"/>
                        <a14:foregroundMark x1="10366" y1="29718" x2="7927" y2="34127"/>
                        <a14:foregroundMark x1="7317" y1="33157" x2="6341" y2="36949"/>
                        <a14:foregroundMark x1="6341" y1="32011" x2="7561" y2="35009"/>
                        <a14:foregroundMark x1="14878" y1="35273" x2="24268" y2="51940"/>
                        <a14:foregroundMark x1="25610" y1="43034" x2="30244" y2="50882"/>
                        <a14:foregroundMark x1="30244" y1="50882" x2="30000" y2="50353"/>
                        <a14:foregroundMark x1="64512" y1="20635" x2="77561" y2="30247"/>
                        <a14:foregroundMark x1="77561" y1="24339" x2="80122" y2="33422"/>
                        <a14:foregroundMark x1="80122" y1="33422" x2="80122" y2="32099"/>
                        <a14:foregroundMark x1="72805" y1="24250" x2="73049" y2="29718"/>
                        <a14:foregroundMark x1="65122" y1="16314" x2="66463" y2="22046"/>
                        <a14:foregroundMark x1="57195" y1="15520" x2="69634" y2="19753"/>
                        <a14:foregroundMark x1="70854" y1="19753" x2="74634" y2="24956"/>
                        <a14:foregroundMark x1="49390" y1="4056" x2="52561" y2="6878"/>
                        <a14:foregroundMark x1="62317" y1="93210" x2="68659" y2="93651"/>
                        <a14:foregroundMark x1="52195" y1="92504" x2="63293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5703" y="4974219"/>
            <a:ext cx="1335742" cy="1883781"/>
          </a:xfrm>
          <a:prstGeom prst="rect">
            <a:avLst/>
          </a:prstGeom>
        </p:spPr>
      </p:pic>
      <p:pic>
        <p:nvPicPr>
          <p:cNvPr id="32" name="Picture 31" descr="A picture containing text, vector graphics, clipart, businesscard&#10;&#10;Description automatically generated">
            <a:extLst>
              <a:ext uri="{FF2B5EF4-FFF2-40B4-BE49-F238E27FC236}">
                <a16:creationId xmlns:a16="http://schemas.microsoft.com/office/drawing/2014/main" id="{34FBEBE4-6CD1-4AC6-A8CE-C2E4D0467D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31896" r="13137" b="21176"/>
          <a:stretch/>
        </p:blipFill>
        <p:spPr>
          <a:xfrm>
            <a:off x="-1" y="5280595"/>
            <a:ext cx="1335741" cy="15774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1F0AA8-74A9-4B89-92D8-371B885D1E4C}"/>
              </a:ext>
            </a:extLst>
          </p:cNvPr>
          <p:cNvGrpSpPr/>
          <p:nvPr/>
        </p:nvGrpSpPr>
        <p:grpSpPr>
          <a:xfrm>
            <a:off x="1091650" y="1387357"/>
            <a:ext cx="2486815" cy="3660109"/>
            <a:chOff x="982823" y="1630966"/>
            <a:chExt cx="2085975" cy="26087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7FA07F-9EE0-49D5-82D6-737BD3E9BCF2}"/>
                </a:ext>
              </a:extLst>
            </p:cNvPr>
            <p:cNvSpPr/>
            <p:nvPr/>
          </p:nvSpPr>
          <p:spPr>
            <a:xfrm>
              <a:off x="982823" y="1630966"/>
              <a:ext cx="2085975" cy="26087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C4084-4B4A-48B7-9703-43144DE3D5C9}"/>
                </a:ext>
              </a:extLst>
            </p:cNvPr>
            <p:cNvSpPr txBox="1"/>
            <p:nvPr/>
          </p:nvSpPr>
          <p:spPr>
            <a:xfrm>
              <a:off x="1203347" y="3648160"/>
              <a:ext cx="1711160" cy="416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1.Be quite</a:t>
              </a:r>
              <a:endParaRPr lang="vi-VN" sz="3200" b="1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AE7C57-F9D6-42DF-BBF8-296576B3B976}"/>
              </a:ext>
            </a:extLst>
          </p:cNvPr>
          <p:cNvGrpSpPr/>
          <p:nvPr/>
        </p:nvGrpSpPr>
        <p:grpSpPr>
          <a:xfrm>
            <a:off x="9017199" y="1448388"/>
            <a:ext cx="3660796" cy="3662869"/>
            <a:chOff x="9259737" y="2124636"/>
            <a:chExt cx="3286174" cy="369737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5908C00-A1F9-4A37-82E7-C320490C2C17}"/>
                </a:ext>
              </a:extLst>
            </p:cNvPr>
            <p:cNvGrpSpPr/>
            <p:nvPr/>
          </p:nvGrpSpPr>
          <p:grpSpPr>
            <a:xfrm>
              <a:off x="9259737" y="2124636"/>
              <a:ext cx="2107514" cy="3697371"/>
              <a:chOff x="9259737" y="2124636"/>
              <a:chExt cx="2107514" cy="369737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7E139C2-A201-48F9-9A2C-8CB34E1A5D24}"/>
                  </a:ext>
                </a:extLst>
              </p:cNvPr>
              <p:cNvSpPr/>
              <p:nvPr/>
            </p:nvSpPr>
            <p:spPr>
              <a:xfrm>
                <a:off x="9259737" y="2124636"/>
                <a:ext cx="2107514" cy="36410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B3A034-5099-443F-8EF3-808DEF9162D2}"/>
                  </a:ext>
                </a:extLst>
              </p:cNvPr>
              <p:cNvSpPr/>
              <p:nvPr/>
            </p:nvSpPr>
            <p:spPr>
              <a:xfrm>
                <a:off x="9412636" y="2237910"/>
                <a:ext cx="1817278" cy="1709057"/>
              </a:xfrm>
              <a:prstGeom prst="rect">
                <a:avLst/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98F184-F928-4113-8446-786BB7FDB77D}"/>
                  </a:ext>
                </a:extLst>
              </p:cNvPr>
              <p:cNvSpPr txBox="1"/>
              <p:nvPr/>
            </p:nvSpPr>
            <p:spPr>
              <a:xfrm>
                <a:off x="9271003" y="4867900"/>
                <a:ext cx="200697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 w="19050">
                      <a:solidFill>
                        <a:srgbClr val="0366AD"/>
                      </a:solidFill>
                    </a:ln>
                    <a:solidFill>
                      <a:srgbClr val="B3D6E7"/>
                    </a:solidFill>
                    <a:latin typeface="iCiel Cadena" panose="02000503000000020004" pitchFamily="50" charset="0"/>
                  </a:rPr>
                  <a:t>4. Raise you hand</a:t>
                </a:r>
                <a:endParaRPr lang="vi-VN" sz="2800" b="1">
                  <a:ln w="19050">
                    <a:solidFill>
                      <a:srgbClr val="0366AD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0C27ECE-780E-4746-B81F-E491E2B9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6000" r="94000">
                          <a14:foregroundMark x1="14333" y1="77647" x2="14333" y2="77647"/>
                          <a14:foregroundMark x1="9333" y1="72941" x2="9333" y2="72941"/>
                          <a14:foregroundMark x1="6333" y1="74118" x2="6333" y2="74118"/>
                          <a14:foregroundMark x1="94000" y1="12941" x2="94000" y2="1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64578">
              <a:off x="11262191" y="4158416"/>
              <a:ext cx="1283720" cy="727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E1F3FC-B40F-4245-9AC4-BF37378AF9F4}"/>
              </a:ext>
            </a:extLst>
          </p:cNvPr>
          <p:cNvGrpSpPr/>
          <p:nvPr/>
        </p:nvGrpSpPr>
        <p:grpSpPr>
          <a:xfrm>
            <a:off x="3861763" y="1363947"/>
            <a:ext cx="2357721" cy="3943698"/>
            <a:chOff x="6520145" y="2124636"/>
            <a:chExt cx="2085975" cy="2808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11E117-B7B5-45F8-88B2-A3746D4705D7}"/>
                </a:ext>
              </a:extLst>
            </p:cNvPr>
            <p:cNvSpPr/>
            <p:nvPr/>
          </p:nvSpPr>
          <p:spPr>
            <a:xfrm>
              <a:off x="6520145" y="2124636"/>
              <a:ext cx="2085975" cy="26087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08B1E6-30C0-454D-97B3-DE2513305778}"/>
                </a:ext>
              </a:extLst>
            </p:cNvPr>
            <p:cNvSpPr/>
            <p:nvPr/>
          </p:nvSpPr>
          <p:spPr>
            <a:xfrm>
              <a:off x="6654493" y="2237910"/>
              <a:ext cx="1817278" cy="1709057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E87F02-0F64-4519-8505-0CE9A93E534D}"/>
                </a:ext>
              </a:extLst>
            </p:cNvPr>
            <p:cNvSpPr txBox="1"/>
            <p:nvPr/>
          </p:nvSpPr>
          <p:spPr>
            <a:xfrm>
              <a:off x="6703590" y="3946967"/>
              <a:ext cx="1685308" cy="98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2800" b="1">
                  <a:ln w="19050">
                    <a:solidFill>
                      <a:srgbClr val="0366AD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2.Listen</a:t>
              </a:r>
              <a:endParaRPr lang="vi-VN" sz="28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  <a:p>
              <a:pPr algn="ctr"/>
              <a:endParaRPr lang="vi-VN" sz="28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26" name="Picture 2" descr="360 Be Quiet During Class Stock Photos, Pictures &amp; Royalty-Free Images -  iStock">
            <a:extLst>
              <a:ext uri="{FF2B5EF4-FFF2-40B4-BE49-F238E27FC236}">
                <a16:creationId xmlns:a16="http://schemas.microsoft.com/office/drawing/2014/main" id="{D2079BF1-9F88-0F7C-3CF4-95FE6509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81" y="1390700"/>
            <a:ext cx="2500526" cy="25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udents listen to the teacher lectures PNG and Clipart | Teacher cartoon,  Student clipart, Student cartoon">
            <a:extLst>
              <a:ext uri="{FF2B5EF4-FFF2-40B4-BE49-F238E27FC236}">
                <a16:creationId xmlns:a16="http://schemas.microsoft.com/office/drawing/2014/main" id="{B3E8AE11-F792-032B-C1BC-A7CB06B4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13" y="1448388"/>
            <a:ext cx="2342223" cy="27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Raise Your Hand Clipart, Download Free Raise Your Hand Clipart png  images, Free ClipArts on Clipart Library">
            <a:extLst>
              <a:ext uri="{FF2B5EF4-FFF2-40B4-BE49-F238E27FC236}">
                <a16:creationId xmlns:a16="http://schemas.microsoft.com/office/drawing/2014/main" id="{426590DE-EA34-3C5B-5F09-6CC7E0B3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888" y="1513497"/>
            <a:ext cx="2235768" cy="248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6C40177-909C-65DA-0AF6-4429C8469834}"/>
              </a:ext>
            </a:extLst>
          </p:cNvPr>
          <p:cNvGrpSpPr/>
          <p:nvPr/>
        </p:nvGrpSpPr>
        <p:grpSpPr>
          <a:xfrm>
            <a:off x="6325605" y="1380017"/>
            <a:ext cx="2458624" cy="3662871"/>
            <a:chOff x="3643879" y="2124635"/>
            <a:chExt cx="2201112" cy="366287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B74EE03-41E4-DF8B-7A90-9B870F70E773}"/>
                </a:ext>
              </a:extLst>
            </p:cNvPr>
            <p:cNvSpPr/>
            <p:nvPr/>
          </p:nvSpPr>
          <p:spPr>
            <a:xfrm>
              <a:off x="3699461" y="2124635"/>
              <a:ext cx="2145530" cy="366287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9D399D1-721F-401A-228C-26F727048214}"/>
                </a:ext>
              </a:extLst>
            </p:cNvPr>
            <p:cNvSpPr/>
            <p:nvPr/>
          </p:nvSpPr>
          <p:spPr>
            <a:xfrm>
              <a:off x="3872020" y="2210183"/>
              <a:ext cx="1817278" cy="1709057"/>
            </a:xfrm>
            <a:prstGeom prst="rect">
              <a:avLst/>
            </a:pr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B09F83-B1EB-CF8E-3849-49F7996C5AF2}"/>
                </a:ext>
              </a:extLst>
            </p:cNvPr>
            <p:cNvSpPr txBox="1"/>
            <p:nvPr/>
          </p:nvSpPr>
          <p:spPr>
            <a:xfrm>
              <a:off x="3643879" y="4987941"/>
              <a:ext cx="2070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19050">
                    <a:solidFill>
                      <a:srgbClr val="0366AD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3.Sit nicely</a:t>
              </a:r>
              <a:endParaRPr lang="vi-VN" sz="3200" b="1">
                <a:ln w="19050">
                  <a:solidFill>
                    <a:srgbClr val="0366AD"/>
                  </a:solidFill>
                </a:ln>
                <a:solidFill>
                  <a:srgbClr val="B3D6E7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47" name="Picture 6" descr="Girl schoolgirl sitting at the table. On the table book globe. Clipart Image">
            <a:extLst>
              <a:ext uri="{FF2B5EF4-FFF2-40B4-BE49-F238E27FC236}">
                <a16:creationId xmlns:a16="http://schemas.microsoft.com/office/drawing/2014/main" id="{C7B79EEB-F3CC-9AB3-2D87-00B07D3A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73" y="1448388"/>
            <a:ext cx="2365662" cy="28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5C1EC5-AAA1-D6D1-75B6-D89BF8F04F68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3A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https://www.sachmem.vn/trial/books/19/exercises/5848?type=student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70FE8-88BA-BA88-F10E-9DF63280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18254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accent2">
                    <a:lumMod val="40000"/>
                    <a:lumOff val="60000"/>
                  </a:schemeClr>
                </a:solidFill>
              </a:rPr>
              <a:t>1. LOOK, LISTEN AND REPEAT</a:t>
            </a:r>
            <a:endParaRPr lang="vi-VN" b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06 Track 6">
            <a:hlinkClick r:id="" action="ppaction://media"/>
            <a:extLst>
              <a:ext uri="{FF2B5EF4-FFF2-40B4-BE49-F238E27FC236}">
                <a16:creationId xmlns:a16="http://schemas.microsoft.com/office/drawing/2014/main" id="{C620D41F-1219-A977-AFB1-FD13B791475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10166-32E8-C2F5-F059-29748D292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30" y="1066594"/>
            <a:ext cx="9972262" cy="5634651"/>
          </a:xfrm>
          <a:prstGeom prst="rect">
            <a:avLst/>
          </a:prstGeom>
        </p:spPr>
      </p:pic>
      <p:pic>
        <p:nvPicPr>
          <p:cNvPr id="8" name="06 Track 6">
            <a:hlinkClick r:id="" action="ppaction://media"/>
            <a:extLst>
              <a:ext uri="{FF2B5EF4-FFF2-40B4-BE49-F238E27FC236}">
                <a16:creationId xmlns:a16="http://schemas.microsoft.com/office/drawing/2014/main" id="{EAFACCB7-388A-C0EB-9CBC-9E764D04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365" y="5170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74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8421"/>
            <a:ext cx="11749666" cy="6599216"/>
            <a:chOff x="322729" y="156404"/>
            <a:chExt cx="11546541" cy="64612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75B1C8-0311-4349-B758-AB2301952CDD}"/>
                </a:ext>
              </a:extLst>
            </p:cNvPr>
            <p:cNvGrpSpPr/>
            <p:nvPr/>
          </p:nvGrpSpPr>
          <p:grpSpPr>
            <a:xfrm>
              <a:off x="322729" y="156404"/>
              <a:ext cx="11546541" cy="6461233"/>
              <a:chOff x="322729" y="156404"/>
              <a:chExt cx="11546541" cy="646123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E3B701-FF89-4838-B1B5-3F1D87EF66DD}"/>
                  </a:ext>
                </a:extLst>
              </p:cNvPr>
              <p:cNvGrpSpPr/>
              <p:nvPr/>
            </p:nvGrpSpPr>
            <p:grpSpPr>
              <a:xfrm>
                <a:off x="322729" y="240362"/>
                <a:ext cx="11546541" cy="6377275"/>
                <a:chOff x="322729" y="240362"/>
                <a:chExt cx="11546541" cy="637727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0B84B176-0CDE-4091-ABE2-BD48CBF68F68}"/>
                    </a:ext>
                  </a:extLst>
                </p:cNvPr>
                <p:cNvSpPr/>
                <p:nvPr/>
              </p:nvSpPr>
              <p:spPr>
                <a:xfrm>
                  <a:off x="322729" y="240362"/>
                  <a:ext cx="11546541" cy="6377275"/>
                </a:xfrm>
                <a:prstGeom prst="roundRect">
                  <a:avLst>
                    <a:gd name="adj" fmla="val 2884"/>
                  </a:avLst>
                </a:prstGeom>
                <a:solidFill>
                  <a:srgbClr val="FFE06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solidFill>
                      <a:srgbClr val="FFE06B"/>
                    </a:solidFill>
                  </a:endParaRPr>
                </a:p>
              </p:txBody>
            </p:sp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1B140B01-8FA0-41CB-BD55-000BD6C8F8A2}"/>
                    </a:ext>
                  </a:extLst>
                </p:cNvPr>
                <p:cNvSpPr/>
                <p:nvPr/>
              </p:nvSpPr>
              <p:spPr>
                <a:xfrm>
                  <a:off x="472599" y="655231"/>
                  <a:ext cx="11268636" cy="5725954"/>
                </a:xfrm>
                <a:prstGeom prst="roundRect">
                  <a:avLst>
                    <a:gd name="adj" fmla="val 418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vi-VN" sz="3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436BBB-D487-432E-997F-583F639C70E1}"/>
                  </a:ext>
                </a:extLst>
              </p:cNvPr>
              <p:cNvSpPr txBox="1"/>
              <p:nvPr/>
            </p:nvSpPr>
            <p:spPr>
              <a:xfrm>
                <a:off x="591722" y="156404"/>
                <a:ext cx="3496781" cy="9341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 w="19050">
                      <a:solidFill>
                        <a:srgbClr val="DAD298"/>
                      </a:solidFill>
                    </a:ln>
                    <a:latin typeface="iCiel Cadena" panose="02000503000000020004" pitchFamily="50" charset="0"/>
                  </a:rPr>
                  <a:t>2: Point and say</a:t>
                </a:r>
                <a:endParaRPr lang="vi-VN" sz="2800" b="1">
                  <a:ln w="19050">
                    <a:solidFill>
                      <a:srgbClr val="DAD298"/>
                    </a:solidFill>
                  </a:ln>
                  <a:latin typeface="iCiel Cadena" panose="02000503000000020004" pitchFamily="50" charset="0"/>
                </a:endParaRPr>
              </a:p>
              <a:p>
                <a:pPr algn="ctr"/>
                <a:endParaRPr lang="vi-VN" sz="2800" b="1">
                  <a:ln w="19050">
                    <a:solidFill>
                      <a:schemeClr val="bg1"/>
                    </a:solidFill>
                  </a:ln>
                  <a:solidFill>
                    <a:srgbClr val="226695"/>
                  </a:solidFill>
                  <a:latin typeface="iCiel Cadena" panose="02000503000000020004" pitchFamily="50" charset="0"/>
                </a:endParaRPr>
              </a:p>
            </p:txBody>
          </p:sp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1FB0E6-5B77-5ACF-F79E-935886B44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162" y="640081"/>
            <a:ext cx="8681185" cy="59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04305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E3B701-FF89-4838-B1B5-3F1D87EF66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B84B176-0CDE-4091-ABE2-BD48CBF68F68}"/>
                  </a:ext>
                </a:extLst>
              </p:cNvPr>
              <p:cNvSpPr/>
              <p:nvPr/>
            </p:nvSpPr>
            <p:spPr>
              <a:xfrm>
                <a:off x="322729" y="240362"/>
                <a:ext cx="11546541" cy="6377275"/>
              </a:xfrm>
              <a:prstGeom prst="roundRect">
                <a:avLst>
                  <a:gd name="adj" fmla="val 2884"/>
                </a:avLst>
              </a:prstGeom>
              <a:solidFill>
                <a:srgbClr val="FFE06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FFE06B"/>
                  </a:solidFill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B140B01-8FA0-41CB-BD55-000BD6C8F8A2}"/>
                  </a:ext>
                </a:extLst>
              </p:cNvPr>
              <p:cNvSpPr/>
              <p:nvPr/>
            </p:nvSpPr>
            <p:spPr>
              <a:xfrm>
                <a:off x="472599" y="655231"/>
                <a:ext cx="11268636" cy="5725954"/>
              </a:xfrm>
              <a:prstGeom prst="roundRect">
                <a:avLst>
                  <a:gd name="adj" fmla="val 4188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sz="32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2DAE7FF-BDA0-7B04-3C4D-01E1770E6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958" y="671583"/>
            <a:ext cx="8176969" cy="563928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5880475-7EB6-F144-54E9-E025AC0A2CB7}"/>
              </a:ext>
            </a:extLst>
          </p:cNvPr>
          <p:cNvSpPr/>
          <p:nvPr/>
        </p:nvSpPr>
        <p:spPr>
          <a:xfrm>
            <a:off x="2494585" y="1926454"/>
            <a:ext cx="685418" cy="523781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</a:rPr>
              <a:t>a.</a:t>
            </a:r>
            <a:endParaRPr lang="vi-VN" sz="2600" b="1">
              <a:solidFill>
                <a:schemeClr val="tx1"/>
              </a:solidFill>
            </a:endParaRPr>
          </a:p>
        </p:txBody>
      </p:sp>
      <p:pic>
        <p:nvPicPr>
          <p:cNvPr id="17" name="08 Track 8">
            <a:hlinkClick r:id="" action="ppaction://media"/>
            <a:extLst>
              <a:ext uri="{FF2B5EF4-FFF2-40B4-BE49-F238E27FC236}">
                <a16:creationId xmlns:a16="http://schemas.microsoft.com/office/drawing/2014/main" id="{BCB2BA73-46BA-4427-9DAB-AB3C27AAE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6564" y="671583"/>
            <a:ext cx="487363" cy="48736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2315BB1-D7D5-6203-90B4-52523FC4C5E6}"/>
              </a:ext>
            </a:extLst>
          </p:cNvPr>
          <p:cNvSpPr/>
          <p:nvPr/>
        </p:nvSpPr>
        <p:spPr>
          <a:xfrm>
            <a:off x="6161103" y="5724531"/>
            <a:ext cx="674572" cy="514904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114A9A-63BE-A1E8-6E57-2130F360BC28}"/>
              </a:ext>
            </a:extLst>
          </p:cNvPr>
          <p:cNvSpPr/>
          <p:nvPr/>
        </p:nvSpPr>
        <p:spPr>
          <a:xfrm>
            <a:off x="2494585" y="3190127"/>
            <a:ext cx="685418" cy="523781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</a:t>
            </a:r>
            <a:endParaRPr lang="vi-VN" sz="2400" b="1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67C8705-0648-2E7C-EDA1-5EA6C5AA0BA1}"/>
              </a:ext>
            </a:extLst>
          </p:cNvPr>
          <p:cNvSpPr/>
          <p:nvPr/>
        </p:nvSpPr>
        <p:spPr>
          <a:xfrm>
            <a:off x="6161103" y="4440677"/>
            <a:ext cx="674572" cy="51490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</a:t>
            </a:r>
            <a:endParaRPr lang="vi-VN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728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25" grpId="0" animBg="1"/>
      <p:bldP spid="2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74F9F-B904-3445-929C-5CE5C725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CC780-2A78-170A-947B-1B16DD77C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3D824-245A-2394-8FEE-81475981D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663"/>
            <a:ext cx="9817441" cy="66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96ED30-4CD1-419B-A995-815CF7E2DC34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4FBB3-E4C1-4460-9249-67F76E4B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28" y="3712719"/>
            <a:ext cx="2022944" cy="431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647A8-0949-461D-834B-9532637B357D}"/>
              </a:ext>
            </a:extLst>
          </p:cNvPr>
          <p:cNvSpPr txBox="1"/>
          <p:nvPr/>
        </p:nvSpPr>
        <p:spPr>
          <a:xfrm>
            <a:off x="2082709" y="2505670"/>
            <a:ext cx="802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bg1"/>
                  </a:solidFill>
                </a:ln>
                <a:solidFill>
                  <a:srgbClr val="0466AD"/>
                </a:solidFill>
                <a:latin typeface="DORAEMON" panose="02000500000000000000" pitchFamily="2" charset="0"/>
              </a:rPr>
              <a:t>THANKS FOR WATCHING</a:t>
            </a:r>
            <a:endParaRPr lang="vi-VN" sz="5400" b="1" dirty="0">
              <a:ln w="38100">
                <a:solidFill>
                  <a:schemeClr val="bg1"/>
                </a:solidFill>
              </a:ln>
              <a:solidFill>
                <a:srgbClr val="0466AD"/>
              </a:solidFill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1E5A03-283F-4693-AB5D-D1CFD67D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4374766"/>
            <a:ext cx="2333625" cy="233362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0892A0A-1499-495D-B73A-12058883A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21" y="4144584"/>
            <a:ext cx="2571629" cy="2571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9F09C-4F50-4F6F-896F-330DE9995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149609"/>
            <a:ext cx="1967096" cy="194121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7F45423-40FA-4341-9A95-671C5C1BF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1" y="131079"/>
            <a:ext cx="1967096" cy="19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06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mo d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8552" y="188641"/>
            <a:ext cx="531813" cy="531813"/>
          </a:xfrm>
          <a:prstGeom prst="rect">
            <a:avLst/>
          </a:prstGeom>
        </p:spPr>
      </p:pic>
      <p:pic>
        <p:nvPicPr>
          <p:cNvPr id="2" name="chuongngaiva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256" y="0"/>
            <a:ext cx="12352256" cy="68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2809" y="4821815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/>
              <a:t>1.What subject is it?</a:t>
            </a:r>
            <a:endParaRPr lang="vi-VN" sz="3600" b="1"/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35952" y="6455224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/>
          <p:cNvSpPr/>
          <p:nvPr/>
        </p:nvSpPr>
        <p:spPr>
          <a:xfrm>
            <a:off x="5119090" y="1252690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Hang 1"/>
          <p:cNvSpPr/>
          <p:nvPr/>
        </p:nvSpPr>
        <p:spPr>
          <a:xfrm>
            <a:off x="4516261" y="1239403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797466" y="1245985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94799" y="1232320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134416" y="1239403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802272" y="1257284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10" descr="10 Tricks for Doing Math Quickly in Your Head | Resilient Educator">
            <a:extLst>
              <a:ext uri="{FF2B5EF4-FFF2-40B4-BE49-F238E27FC236}">
                <a16:creationId xmlns:a16="http://schemas.microsoft.com/office/drawing/2014/main" id="{3C917C6A-EAFE-CA6A-8886-749B2737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58" y="615725"/>
            <a:ext cx="6900392" cy="36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56604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2041" y="486916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/>
          </a:p>
          <a:p>
            <a:r>
              <a:rPr lang="en-US" sz="2800" b="1"/>
              <a:t>2.WHAT SUBJECT IS IT?</a:t>
            </a:r>
            <a:endParaRPr lang="vi-VN" sz="2800" b="1"/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35953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8" descr="Should Physical Education be a 'Core' Subject? - PE Scholar">
            <a:extLst>
              <a:ext uri="{FF2B5EF4-FFF2-40B4-BE49-F238E27FC236}">
                <a16:creationId xmlns:a16="http://schemas.microsoft.com/office/drawing/2014/main" id="{26446140-A765-5626-9641-121D9FBF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57" y="471231"/>
            <a:ext cx="5293825" cy="35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3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5283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2614" y="486916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/>
          </a:p>
          <a:p>
            <a:r>
              <a:rPr lang="en-US" sz="2800" b="1"/>
              <a:t>3.What subjects are these?</a:t>
            </a:r>
          </a:p>
          <a:p>
            <a:r>
              <a:rPr lang="en-US" sz="2800" b="1"/>
              <a:t>=&gt; These are…………..?</a:t>
            </a:r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35953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How to make the right to science a reality for each and everyone | UNESCO">
            <a:extLst>
              <a:ext uri="{FF2B5EF4-FFF2-40B4-BE49-F238E27FC236}">
                <a16:creationId xmlns:a16="http://schemas.microsoft.com/office/drawing/2014/main" id="{67DB81F8-0B4C-B964-9581-E8A6A2A53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22" y="460846"/>
            <a:ext cx="4528423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A06BD-75D5-88E6-7CF4-850B722559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3866" y="2789"/>
            <a:ext cx="4183188" cy="4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5283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0512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0781" y="489354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vi-VN"/>
          </a:p>
          <a:p>
            <a:r>
              <a:rPr lang="vi-VN" sz="3200"/>
              <a:t>4.What subjects are these?</a:t>
            </a:r>
          </a:p>
          <a:p>
            <a:r>
              <a:rPr lang="vi-VN" sz="3200"/>
              <a:t>=&gt; These are........</a:t>
            </a:r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72464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ang 3"/>
          <p:cNvSpPr/>
          <p:nvPr/>
        </p:nvSpPr>
        <p:spPr>
          <a:xfrm>
            <a:off x="5670341" y="3279522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90104" y="3279522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66485" y="3279522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4" name="Picture 10" descr="10 Tricks for Doing Math Quickly in Your Head | Resilient Educator">
            <a:extLst>
              <a:ext uri="{FF2B5EF4-FFF2-40B4-BE49-F238E27FC236}">
                <a16:creationId xmlns:a16="http://schemas.microsoft.com/office/drawing/2014/main" id="{B2483CE1-53DD-77F5-E59D-FDD1C0E5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56" y="251012"/>
            <a:ext cx="3959747" cy="22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enage Students In IT Class Using Computers In Classroom - Youth  Employment Decade">
            <a:extLst>
              <a:ext uri="{FF2B5EF4-FFF2-40B4-BE49-F238E27FC236}">
                <a16:creationId xmlns:a16="http://schemas.microsoft.com/office/drawing/2014/main" id="{551D8FFC-05D5-109A-4A4A-FB243978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1" y="149761"/>
            <a:ext cx="3959746" cy="23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ew Data: Who Is Taking Art Classes? – Ed Note">
            <a:extLst>
              <a:ext uri="{FF2B5EF4-FFF2-40B4-BE49-F238E27FC236}">
                <a16:creationId xmlns:a16="http://schemas.microsoft.com/office/drawing/2014/main" id="{5110F66D-12F4-3369-7784-82304380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08" y="2526502"/>
            <a:ext cx="4031442" cy="238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0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60377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0512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0781" y="489354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/>
              <a:t>5.WHAT LESSONS DO YOU HAVE ON FRIDAY?</a:t>
            </a:r>
          </a:p>
          <a:p>
            <a:pPr marL="342900" indent="-342900">
              <a:buAutoNum type="alphaUcPeriod"/>
            </a:pPr>
            <a:r>
              <a:rPr lang="en-US" sz="2000" b="1"/>
              <a:t>I HAVE MATHS, VIETNAMESE AND ENGLISH</a:t>
            </a:r>
          </a:p>
          <a:p>
            <a:pPr marL="342900" indent="-342900">
              <a:buAutoNum type="alphaUcPeriod"/>
            </a:pPr>
            <a:r>
              <a:rPr lang="en-US" sz="2000" b="1"/>
              <a:t>I HAD MATHS, VIETNAMESE AND ENGLISH</a:t>
            </a:r>
          </a:p>
          <a:p>
            <a:pPr marL="342900" indent="-342900">
              <a:buAutoNum type="alphaUcPeriod"/>
            </a:pPr>
            <a:r>
              <a:rPr lang="en-US" sz="2000" b="1"/>
              <a:t>I HAVE THREE LESSON</a:t>
            </a:r>
          </a:p>
          <a:p>
            <a:pPr marL="342900" indent="-342900">
              <a:buAutoNum type="alphaUcPeriod"/>
            </a:pPr>
            <a:r>
              <a:rPr lang="en-US" sz="2000" b="1"/>
              <a:t>I HAVE THREE LESSONS</a:t>
            </a:r>
          </a:p>
          <a:p>
            <a:endParaRPr lang="vi-VN" sz="2000"/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72464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0" name="Picture 4" descr="Tiếng Anh lớp 5 unit 6 - How Many Lessons Do You Have Today? - Siêu Sao Tiếng  Anh">
            <a:extLst>
              <a:ext uri="{FF2B5EF4-FFF2-40B4-BE49-F238E27FC236}">
                <a16:creationId xmlns:a16="http://schemas.microsoft.com/office/drawing/2014/main" id="{D8BCE19C-8083-9E50-C759-6B0A17BB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666" y="0"/>
            <a:ext cx="10664090" cy="44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60377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0512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0781" y="489354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b="1"/>
          </a:p>
          <a:p>
            <a:r>
              <a:rPr lang="en-US" sz="2400" b="1"/>
              <a:t>6.HOW MANY ENGLISH LESSONS DO YOU HAVE AT SCHOOL ON TUESDAY?</a:t>
            </a:r>
            <a:endParaRPr lang="vi-VN" sz="2400" b="1"/>
          </a:p>
          <a:p>
            <a:endParaRPr lang="vi-VN" sz="2400"/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72464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ang 3"/>
          <p:cNvSpPr/>
          <p:nvPr/>
        </p:nvSpPr>
        <p:spPr>
          <a:xfrm>
            <a:off x="5670341" y="3279522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90104" y="3279522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66485" y="3279522"/>
            <a:ext cx="525976" cy="519784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46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Trường tiểu học Gia Thụy - Khu vực làng Gia Thụy (cũ)">
            <a:extLst>
              <a:ext uri="{FF2B5EF4-FFF2-40B4-BE49-F238E27FC236}">
                <a16:creationId xmlns:a16="http://schemas.microsoft.com/office/drawing/2014/main" id="{3C1262BF-096D-819F-3F55-1A48D6595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08" y="136048"/>
            <a:ext cx="5909714" cy="460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60377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o cau 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2 chon hang ngang (new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8552" y="1484784"/>
            <a:ext cx="609600" cy="609600"/>
          </a:xfrm>
          <a:prstGeom prst="rect">
            <a:avLst/>
          </a:prstGeom>
        </p:spPr>
      </p:pic>
      <p:pic>
        <p:nvPicPr>
          <p:cNvPr id="6" name="2 15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0" y="-146454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0781" y="3429000"/>
            <a:ext cx="6227643" cy="15804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000" b="1"/>
          </a:p>
          <a:p>
            <a:r>
              <a:rPr lang="en-US" sz="2000" b="1"/>
              <a:t>8.Complete the sentence below:</a:t>
            </a:r>
          </a:p>
          <a:p>
            <a:r>
              <a:rPr lang="en-US" sz="2000" b="1"/>
              <a:t>“HOW MANY ENGLISH LESSONS …….. HE HAVE AT SCHOOL TODAY?”</a:t>
            </a:r>
            <a:endParaRPr lang="vi-VN" sz="2000" b="1"/>
          </a:p>
          <a:p>
            <a:endParaRPr lang="vi-VN" sz="2000"/>
          </a:p>
        </p:txBody>
      </p:sp>
      <p:sp>
        <p:nvSpPr>
          <p:cNvPr id="2" name="Left Arrow 1">
            <a:hlinkClick r:id="rId12" action="ppaction://hlinksldjump"/>
          </p:cNvPr>
          <p:cNvSpPr/>
          <p:nvPr/>
        </p:nvSpPr>
        <p:spPr>
          <a:xfrm>
            <a:off x="10272464" y="6449560"/>
            <a:ext cx="432048" cy="291808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1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4)">
                                      <p:cBhvr>
                                        <p:cTn id="6" dur="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60377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8659</TotalTime>
  <Words>218</Words>
  <Application>Microsoft Office PowerPoint</Application>
  <PresentationFormat>Widescreen</PresentationFormat>
  <Paragraphs>44</Paragraphs>
  <Slides>17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DORAEMON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LOOK, LISTEN AND REPEAT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Nguyễn</dc:creator>
  <cp:lastModifiedBy>Anh Nguyễn</cp:lastModifiedBy>
  <cp:revision>13</cp:revision>
  <dcterms:created xsi:type="dcterms:W3CDTF">2022-09-12T23:16:54Z</dcterms:created>
  <dcterms:modified xsi:type="dcterms:W3CDTF">2022-12-28T16:43:47Z</dcterms:modified>
</cp:coreProperties>
</file>