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51" r:id="rId6"/>
    <p:sldMasterId id="2147483873" r:id="rId7"/>
    <p:sldMasterId id="2147483895" r:id="rId8"/>
    <p:sldMasterId id="2147483913" r:id="rId9"/>
  </p:sldMasterIdLst>
  <p:notesMasterIdLst>
    <p:notesMasterId r:id="rId22"/>
  </p:notesMasterIdLst>
  <p:sldIdLst>
    <p:sldId id="3401" r:id="rId10"/>
    <p:sldId id="515" r:id="rId11"/>
    <p:sldId id="2007577116" r:id="rId12"/>
    <p:sldId id="300" r:id="rId13"/>
    <p:sldId id="371" r:id="rId14"/>
    <p:sldId id="265" r:id="rId15"/>
    <p:sldId id="2007577115" r:id="rId16"/>
    <p:sldId id="2007577117" r:id="rId17"/>
    <p:sldId id="2007577118" r:id="rId18"/>
    <p:sldId id="2892" r:id="rId19"/>
    <p:sldId id="2007577114" r:id="rId20"/>
    <p:sldId id="51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491F62-1D9B-442E-A065-BA33159DE772}">
          <p14:sldIdLst>
            <p14:sldId id="3401"/>
            <p14:sldId id="515"/>
          </p14:sldIdLst>
        </p14:section>
        <p14:section name="Untitled Section" id="{8D4F13BE-179B-4E44-86A9-E567CE30C561}">
          <p14:sldIdLst/>
        </p14:section>
        <p14:section name="Untitled Section" id="{78CCD806-B570-44FB-A8A5-EDE828F39DB4}">
          <p14:sldIdLst>
            <p14:sldId id="2007577116"/>
            <p14:sldId id="300"/>
            <p14:sldId id="371"/>
            <p14:sldId id="265"/>
            <p14:sldId id="2007577115"/>
            <p14:sldId id="2007577117"/>
            <p14:sldId id="2007577118"/>
            <p14:sldId id="2892"/>
            <p14:sldId id="2007577114"/>
            <p14:sldId id="5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3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160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6815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20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484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31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638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2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920" r:id="rId12"/>
    <p:sldLayoutId id="2147483661" r:id="rId13"/>
    <p:sldLayoutId id="2147483667" r:id="rId14"/>
    <p:sldLayoutId id="2147483668" r:id="rId15"/>
    <p:sldLayoutId id="2147483669" r:id="rId16"/>
    <p:sldLayoutId id="2147483660" r:id="rId17"/>
    <p:sldLayoutId id="2147483658" r:id="rId18"/>
    <p:sldLayoutId id="2147483663" r:id="rId19"/>
    <p:sldLayoutId id="2147483662" r:id="rId20"/>
    <p:sldLayoutId id="214748365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919" r:id="rId9"/>
    <p:sldLayoutId id="2147483727" r:id="rId10"/>
    <p:sldLayoutId id="2147483728" r:id="rId11"/>
    <p:sldLayoutId id="2147483729" r:id="rId12"/>
    <p:sldLayoutId id="2147483730" r:id="rId13"/>
    <p:sldLayoutId id="21474839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91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916" r:id="rId2"/>
    <p:sldLayoutId id="2147483897" r:id="rId3"/>
    <p:sldLayoutId id="21474838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7A3689C9-75AE-4A2B-A32D-0EE096B1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97" y="504143"/>
            <a:ext cx="3589954" cy="1385254"/>
          </a:xfrm>
          <a:prstGeom prst="rect">
            <a:avLst/>
          </a:prstGeom>
          <a:noFill/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3E10ACC-3754-4662-B4DA-D5DB2B868F91}"/>
              </a:ext>
            </a:extLst>
          </p:cNvPr>
          <p:cNvSpPr/>
          <p:nvPr/>
        </p:nvSpPr>
        <p:spPr>
          <a:xfrm>
            <a:off x="758722" y="1948490"/>
            <a:ext cx="522060" cy="5211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EE9377-A3CE-4661-939C-F047893AB70C}"/>
              </a:ext>
            </a:extLst>
          </p:cNvPr>
          <p:cNvGrpSpPr/>
          <p:nvPr/>
        </p:nvGrpSpPr>
        <p:grpSpPr>
          <a:xfrm>
            <a:off x="1341568" y="1968119"/>
            <a:ext cx="1868039" cy="550117"/>
            <a:chOff x="1870518" y="1440653"/>
            <a:chExt cx="984133" cy="4616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9C8C88E-AB2C-4A5C-B1B3-3C7D60E23ECB}"/>
                </a:ext>
              </a:extLst>
            </p:cNvPr>
            <p:cNvGrpSpPr/>
            <p:nvPr/>
          </p:nvGrpSpPr>
          <p:grpSpPr>
            <a:xfrm>
              <a:off x="1870518" y="1440653"/>
              <a:ext cx="758382" cy="461665"/>
              <a:chOff x="1870518" y="1440653"/>
              <a:chExt cx="758382" cy="46166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6682C4D-5633-4C45-960B-1036EEBC964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CAC703-7675-4DCE-B969-21F63D340A64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6685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66D55B-AC0E-4F41-A1E5-BD32AA1D8431}"/>
                </a:ext>
              </a:extLst>
            </p:cNvPr>
            <p:cNvSpPr txBox="1"/>
            <p:nvPr/>
          </p:nvSpPr>
          <p:spPr>
            <a:xfrm>
              <a:off x="2630642" y="1440653"/>
              <a:ext cx="224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D91457B-E8D8-448A-9F31-D8D90219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82" y="2845222"/>
            <a:ext cx="5244595" cy="237645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EEAAA0-DF16-49BC-8B27-12B799373BBD}"/>
              </a:ext>
            </a:extLst>
          </p:cNvPr>
          <p:cNvGrpSpPr/>
          <p:nvPr/>
        </p:nvGrpSpPr>
        <p:grpSpPr>
          <a:xfrm>
            <a:off x="6916485" y="1948490"/>
            <a:ext cx="3001143" cy="2570983"/>
            <a:chOff x="5851852" y="1837740"/>
            <a:chExt cx="2514015" cy="2157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2514015" cy="21369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4        4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4    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7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2        9 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2514015" cy="2136920"/>
                </a:xfrm>
                <a:prstGeom prst="rect">
                  <a:avLst/>
                </a:prstGeom>
                <a:blipFill>
                  <a:blip r:embed="rId5"/>
                  <a:stretch>
                    <a:fillRect l="-3659" r="-3049" b="-59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F9B38CA-9E08-4C2B-B59A-8618F313250E}"/>
                </a:ext>
              </a:extLst>
            </p:cNvPr>
            <p:cNvSpPr/>
            <p:nvPr/>
          </p:nvSpPr>
          <p:spPr>
            <a:xfrm>
              <a:off x="7041358" y="207358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A58933-A88A-411E-904E-E5C144F437C1}"/>
                </a:ext>
              </a:extLst>
            </p:cNvPr>
            <p:cNvSpPr/>
            <p:nvPr/>
          </p:nvSpPr>
          <p:spPr>
            <a:xfrm>
              <a:off x="7044458" y="271051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99233DA-FDB9-493E-996E-1246345325FF}"/>
                </a:ext>
              </a:extLst>
            </p:cNvPr>
            <p:cNvSpPr/>
            <p:nvPr/>
          </p:nvSpPr>
          <p:spPr>
            <a:xfrm>
              <a:off x="7039587" y="351640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BCBA6DB-950B-43F1-8628-929167F695AA}"/>
              </a:ext>
            </a:extLst>
          </p:cNvPr>
          <p:cNvSpPr txBox="1"/>
          <p:nvPr/>
        </p:nvSpPr>
        <p:spPr>
          <a:xfrm>
            <a:off x="7537056" y="264393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C3CEEE-2E22-4C8B-9FBA-A78A1777ED73}"/>
              </a:ext>
            </a:extLst>
          </p:cNvPr>
          <p:cNvSpPr txBox="1"/>
          <p:nvPr/>
        </p:nvSpPr>
        <p:spPr>
          <a:xfrm>
            <a:off x="9215082" y="2649924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8A3BE5-0667-4AC2-B304-A2194E8425E9}"/>
              </a:ext>
            </a:extLst>
          </p:cNvPr>
          <p:cNvSpPr/>
          <p:nvPr/>
        </p:nvSpPr>
        <p:spPr>
          <a:xfrm>
            <a:off x="8357492" y="2262655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3CC120-6A74-4225-BCCE-34F8B0C50EED}"/>
              </a:ext>
            </a:extLst>
          </p:cNvPr>
          <p:cNvSpPr txBox="1"/>
          <p:nvPr/>
        </p:nvSpPr>
        <p:spPr>
          <a:xfrm>
            <a:off x="7559120" y="3581719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C82F3A-D7EA-4805-B561-EDFC84924D7B}"/>
              </a:ext>
            </a:extLst>
          </p:cNvPr>
          <p:cNvSpPr/>
          <p:nvPr/>
        </p:nvSpPr>
        <p:spPr>
          <a:xfrm>
            <a:off x="8355527" y="3021623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3F8EA8-04EF-47CD-BCAD-B9B636B97968}"/>
              </a:ext>
            </a:extLst>
          </p:cNvPr>
          <p:cNvSpPr txBox="1"/>
          <p:nvPr/>
        </p:nvSpPr>
        <p:spPr>
          <a:xfrm>
            <a:off x="7558663" y="445607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C7004DF-13A9-4B43-9444-07F3CBE9FFE3}"/>
              </a:ext>
            </a:extLst>
          </p:cNvPr>
          <p:cNvSpPr/>
          <p:nvPr/>
        </p:nvSpPr>
        <p:spPr>
          <a:xfrm>
            <a:off x="8357492" y="3968404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</a:p>
        </p:txBody>
      </p:sp>
      <p:pic>
        <p:nvPicPr>
          <p:cNvPr id="47" name="Picture 46" descr="Logo, icon&#10;&#10;Description automatically generated">
            <a:extLst>
              <a:ext uri="{FF2B5EF4-FFF2-40B4-BE49-F238E27FC236}">
                <a16:creationId xmlns:a16="http://schemas.microsoft.com/office/drawing/2014/main" id="{A277A10F-0690-416D-8F77-63D4A1472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76" y="4104939"/>
            <a:ext cx="2741024" cy="27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0" grpId="0"/>
      <p:bldP spid="41" grpId="0"/>
      <p:bldP spid="42" grpId="0" animBg="1"/>
      <p:bldP spid="43" grpId="0"/>
      <p:bldP spid="44" grpId="0" animBg="1"/>
      <p:bldP spid="45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AD003-0A04-4463-B470-18D6F5B3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876074" y="459484"/>
            <a:ext cx="9500379" cy="6398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664C4-38CC-4D90-90B4-5B8C06666FEB}"/>
              </a:ext>
            </a:extLst>
          </p:cNvPr>
          <p:cNvSpPr txBox="1"/>
          <p:nvPr/>
        </p:nvSpPr>
        <p:spPr>
          <a:xfrm>
            <a:off x="2172610" y="991673"/>
            <a:ext cx="772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Thứ </a:t>
            </a:r>
            <a:r>
              <a:rPr lang="en-US" sz="28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năm</a:t>
            </a:r>
            <a:r>
              <a:rPr lang="vi-VN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ngày 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20</a:t>
            </a:r>
            <a:r>
              <a:rPr lang="vi-VN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tháng 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1</a:t>
            </a:r>
            <a:r>
              <a:rPr lang="vi-VN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năm 202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29C53-E529-4656-9677-7F9616FAF51E}"/>
              </a:ext>
            </a:extLst>
          </p:cNvPr>
          <p:cNvSpPr txBox="1"/>
          <p:nvPr/>
        </p:nvSpPr>
        <p:spPr>
          <a:xfrm>
            <a:off x="4464676" y="1603374"/>
            <a:ext cx="237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TǨn</a:t>
            </a:r>
            <a:endParaRPr lang="en-US" sz="2800" b="1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0FF9A-BD0A-4906-9F1A-E802998B9448}"/>
              </a:ext>
            </a:extLst>
          </p:cNvPr>
          <p:cNvSpPr txBox="1"/>
          <p:nvPr/>
        </p:nvSpPr>
        <p:spPr>
          <a:xfrm>
            <a:off x="3903260" y="2201450"/>
            <a:ext cx="500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Luyện tập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(tr 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55713-B27E-4B2B-B147-737532B1DAC1}"/>
              </a:ext>
            </a:extLst>
          </p:cNvPr>
          <p:cNvSpPr txBox="1"/>
          <p:nvPr/>
        </p:nvSpPr>
        <p:spPr>
          <a:xfrm>
            <a:off x="-1" y="120450"/>
            <a:ext cx="427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ghi vở Toán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A3590-42D9-43B6-87B1-B1B61CC870FE}"/>
              </a:ext>
            </a:extLst>
          </p:cNvPr>
          <p:cNvSpPr txBox="1"/>
          <p:nvPr/>
        </p:nvSpPr>
        <p:spPr>
          <a:xfrm>
            <a:off x="1598778" y="2806432"/>
            <a:ext cx="500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Bài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7C5B6-ABED-4ABB-876F-0956CE52982F}"/>
              </a:ext>
            </a:extLst>
          </p:cNvPr>
          <p:cNvSpPr txBox="1"/>
          <p:nvPr/>
        </p:nvSpPr>
        <p:spPr>
          <a:xfrm>
            <a:off x="3880170" y="3406787"/>
            <a:ext cx="500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Bài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giải</a:t>
            </a:r>
            <a:endParaRPr lang="en-US" sz="2800" b="1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A6643-BE60-42C0-920C-137E5D3BE73D}"/>
              </a:ext>
            </a:extLst>
          </p:cNvPr>
          <p:cNvSpPr txBox="1"/>
          <p:nvPr/>
        </p:nvSpPr>
        <p:spPr>
          <a:xfrm>
            <a:off x="1691148" y="3997920"/>
            <a:ext cx="500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EEC54-7DF2-4D3B-B3A0-DA8C21DEC42F}"/>
              </a:ext>
            </a:extLst>
          </p:cNvPr>
          <p:cNvSpPr txBox="1"/>
          <p:nvPr/>
        </p:nvSpPr>
        <p:spPr>
          <a:xfrm>
            <a:off x="1621877" y="5212500"/>
            <a:ext cx="500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D17E4-A6A1-4D10-BFFF-9276B521EC04}"/>
              </a:ext>
            </a:extLst>
          </p:cNvPr>
          <p:cNvSpPr txBox="1"/>
          <p:nvPr/>
        </p:nvSpPr>
        <p:spPr>
          <a:xfrm>
            <a:off x="3917106" y="6390136"/>
            <a:ext cx="500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Đáp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FF"/>
                </a:solidFill>
                <a:latin typeface="HP001 4 hàng" panose="020B0603050302020204" pitchFamily="34" charset="0"/>
              </a:rPr>
              <a:t> : a)</a:t>
            </a:r>
          </a:p>
        </p:txBody>
      </p:sp>
    </p:spTree>
    <p:extLst>
      <p:ext uri="{BB962C8B-B14F-4D97-AF65-F5344CB8AC3E}">
        <p14:creationId xmlns:p14="http://schemas.microsoft.com/office/powerpoint/2010/main" val="3807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627797" y="2367171"/>
            <a:ext cx="11127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38: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28D7E-44C2-48B7-A69D-B1585C285ACD}"/>
              </a:ext>
            </a:extLst>
          </p:cNvPr>
          <p:cNvSpPr txBox="1"/>
          <p:nvPr/>
        </p:nvSpPr>
        <p:spPr>
          <a:xfrm>
            <a:off x="6919415" y="4490829"/>
            <a:ext cx="234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8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AD003-0A04-4463-B470-18D6F5B3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664C4-38CC-4D90-90B4-5B8C06666FEB}"/>
              </a:ext>
            </a:extLst>
          </p:cNvPr>
          <p:cNvSpPr txBox="1"/>
          <p:nvPr/>
        </p:nvSpPr>
        <p:spPr>
          <a:xfrm>
            <a:off x="1674054" y="358622"/>
            <a:ext cx="912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 4H" panose="020B0603050302020204" pitchFamily="34" charset="0"/>
              </a:rPr>
              <a:t>Thứ </a:t>
            </a:r>
            <a:r>
              <a:rPr lang="en-US" sz="3600" b="1" dirty="0" err="1">
                <a:latin typeface="HP001 4H" panose="020B0603050302020204" pitchFamily="34" charset="0"/>
              </a:rPr>
              <a:t>năm</a:t>
            </a:r>
            <a:r>
              <a:rPr lang="vi-VN" sz="3600" b="1" dirty="0">
                <a:latin typeface="HP001 4H" panose="020B0603050302020204" pitchFamily="34" charset="0"/>
              </a:rPr>
              <a:t> ngày </a:t>
            </a:r>
            <a:r>
              <a:rPr lang="en-US" sz="3600" b="1" dirty="0">
                <a:latin typeface="HP001 4H" panose="020B0603050302020204" pitchFamily="34" charset="0"/>
              </a:rPr>
              <a:t>20</a:t>
            </a:r>
            <a:r>
              <a:rPr lang="vi-VN" sz="3600" b="1" dirty="0">
                <a:latin typeface="HP001 4H" panose="020B0603050302020204" pitchFamily="34" charset="0"/>
              </a:rPr>
              <a:t> tháng </a:t>
            </a:r>
            <a:r>
              <a:rPr lang="en-US" sz="3600" b="1" dirty="0">
                <a:latin typeface="HP001 4H" panose="020B0603050302020204" pitchFamily="34" charset="0"/>
              </a:rPr>
              <a:t>1</a:t>
            </a:r>
            <a:r>
              <a:rPr lang="vi-VN" sz="3600" b="1" dirty="0">
                <a:latin typeface="HP001 4H" panose="020B0603050302020204" pitchFamily="34" charset="0"/>
              </a:rPr>
              <a:t> năm 202</a:t>
            </a:r>
            <a:r>
              <a:rPr lang="en-US" sz="3600" b="1" dirty="0">
                <a:latin typeface="HP001 4H" panose="020B06030503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29C53-E529-4656-9677-7F9616FAF51E}"/>
              </a:ext>
            </a:extLst>
          </p:cNvPr>
          <p:cNvSpPr txBox="1"/>
          <p:nvPr/>
        </p:nvSpPr>
        <p:spPr>
          <a:xfrm>
            <a:off x="4520948" y="1054729"/>
            <a:ext cx="237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 4H" panose="020B0603050302020204" pitchFamily="34" charset="0"/>
              </a:rPr>
              <a:t>TǨn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0FF9A-BD0A-4906-9F1A-E802998B9448}"/>
              </a:ext>
            </a:extLst>
          </p:cNvPr>
          <p:cNvSpPr txBox="1"/>
          <p:nvPr/>
        </p:nvSpPr>
        <p:spPr>
          <a:xfrm>
            <a:off x="3903260" y="1723145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H" panose="020B0603050302020204" pitchFamily="34" charset="0"/>
              </a:rPr>
              <a:t>Luyện </a:t>
            </a:r>
            <a:r>
              <a:rPr lang="vi-VN" sz="3600" b="1">
                <a:solidFill>
                  <a:srgbClr val="FF0000"/>
                </a:solidFill>
                <a:latin typeface="HP001 4H" panose="020B0603050302020204" pitchFamily="34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HP001 4H" panose="020B0603050302020204" pitchFamily="34" charset="0"/>
              </a:rPr>
              <a:t> &lt;trang 8&gt;</a:t>
            </a:r>
            <a:endParaRPr lang="en-US" sz="3600" b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146" y="2837681"/>
            <a:ext cx="2955851" cy="42891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EE946C-C782-4E69-82F7-6002512CB0D9}"/>
              </a:ext>
            </a:extLst>
          </p:cNvPr>
          <p:cNvSpPr/>
          <p:nvPr/>
        </p:nvSpPr>
        <p:spPr>
          <a:xfrm>
            <a:off x="1037387" y="18091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FA0AF-1F93-4221-81E2-ED2A655BE5FD}"/>
              </a:ext>
            </a:extLst>
          </p:cNvPr>
          <p:cNvSpPr txBox="1"/>
          <p:nvPr/>
        </p:nvSpPr>
        <p:spPr>
          <a:xfrm>
            <a:off x="1474709" y="168741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tích, biết: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22862-90E7-4F22-A758-AB10BAF248EE}"/>
              </a:ext>
            </a:extLst>
          </p:cNvPr>
          <p:cNvSpPr txBox="1"/>
          <p:nvPr/>
        </p:nvSpPr>
        <p:spPr>
          <a:xfrm>
            <a:off x="598606" y="837154"/>
            <a:ext cx="327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Hai thừa số là 2 và 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D98364-5395-4B2F-A75C-F79D2F795230}"/>
              </a:ext>
            </a:extLst>
          </p:cNvPr>
          <p:cNvGrpSpPr/>
          <p:nvPr/>
        </p:nvGrpSpPr>
        <p:grpSpPr>
          <a:xfrm>
            <a:off x="829995" y="1094552"/>
            <a:ext cx="4938784" cy="1354354"/>
            <a:chOff x="1313001" y="2225190"/>
            <a:chExt cx="4635500" cy="1354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981F2B-37E5-4672-A559-BB356E4826C3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8CA74-6262-4182-99AD-74DAA5F22547}"/>
                    </a:ext>
                  </a:extLst>
                </p:cNvPr>
                <p:cNvSpPr txBox="1"/>
                <p:nvPr/>
              </p:nvSpPr>
              <p:spPr>
                <a:xfrm>
                  <a:off x="1484915" y="2350477"/>
                  <a:ext cx="4023915" cy="1133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4 = 2 + 2 + 2 + 2 = 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4 = 8</a:t>
                  </a: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8CA74-6262-4182-99AD-74DAA5F225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4915" y="2350477"/>
                  <a:ext cx="4023915" cy="1133965"/>
                </a:xfrm>
                <a:prstGeom prst="rect">
                  <a:avLst/>
                </a:prstGeom>
                <a:blipFill>
                  <a:blip r:embed="rId5"/>
                  <a:stretch>
                    <a:fillRect l="-427" b="-118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BF5C98-2388-4F25-96EA-5AC1D0D4F3AB}"/>
              </a:ext>
            </a:extLst>
          </p:cNvPr>
          <p:cNvSpPr txBox="1"/>
          <p:nvPr/>
        </p:nvSpPr>
        <p:spPr>
          <a:xfrm>
            <a:off x="620391" y="2406563"/>
            <a:ext cx="329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Hai thừa số là 8 và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/>
              <p:nvPr/>
            </p:nvSpPr>
            <p:spPr>
              <a:xfrm>
                <a:off x="980251" y="3024322"/>
                <a:ext cx="2457724" cy="1133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 = 8 + 8 = 16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 = 16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51" y="3024322"/>
                <a:ext cx="2457724" cy="1133965"/>
              </a:xfrm>
              <a:prstGeom prst="rect">
                <a:avLst/>
              </a:prstGeom>
              <a:blipFill>
                <a:blip r:embed="rId6"/>
                <a:stretch>
                  <a:fillRect l="-3970" r="-297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76E32E6-FB3D-4143-B482-D9B34B94814E}"/>
              </a:ext>
            </a:extLst>
          </p:cNvPr>
          <p:cNvSpPr txBox="1"/>
          <p:nvPr/>
        </p:nvSpPr>
        <p:spPr>
          <a:xfrm>
            <a:off x="482436" y="4221418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c) Hai thừa số là 4 và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/>
              <p:nvPr/>
            </p:nvSpPr>
            <p:spPr>
              <a:xfrm>
                <a:off x="503122" y="4876453"/>
                <a:ext cx="3905236" cy="1133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5 = 4 + 4 + 4 + 4 + 4 = 20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5 = 20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22" y="4876453"/>
                <a:ext cx="3905236" cy="1133965"/>
              </a:xfrm>
              <a:prstGeom prst="rect">
                <a:avLst/>
              </a:prstGeom>
              <a:blipFill>
                <a:blip r:embed="rId7"/>
                <a:stretch>
                  <a:fillRect l="-2500" r="-1563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0B9C49-0EF6-4C7E-9CE8-020A53A346D3}"/>
              </a:ext>
            </a:extLst>
          </p:cNvPr>
          <p:cNvSpPr/>
          <p:nvPr/>
        </p:nvSpPr>
        <p:spPr>
          <a:xfrm>
            <a:off x="1630503" y="151891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C0E66B-A4D7-4760-AA3C-FCCCE79D8BD4}"/>
              </a:ext>
            </a:extLst>
          </p:cNvPr>
          <p:cNvGrpSpPr/>
          <p:nvPr/>
        </p:nvGrpSpPr>
        <p:grpSpPr>
          <a:xfrm>
            <a:off x="2273335" y="1518911"/>
            <a:ext cx="1103488" cy="601819"/>
            <a:chOff x="1870518" y="1362054"/>
            <a:chExt cx="1103488" cy="6018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FB80CC-B972-4ADF-9EB0-2AC793CF0CFE}"/>
                </a:ext>
              </a:extLst>
            </p:cNvPr>
            <p:cNvGrpSpPr/>
            <p:nvPr/>
          </p:nvGrpSpPr>
          <p:grpSpPr>
            <a:xfrm>
              <a:off x="1870518" y="1362054"/>
              <a:ext cx="758382" cy="523220"/>
              <a:chOff x="1870518" y="1362054"/>
              <a:chExt cx="758382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4E56B92-1468-4893-BB12-541F9C2F447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DAC8E-7510-477D-9EBE-61002831B3C2}"/>
                  </a:ext>
                </a:extLst>
              </p:cNvPr>
              <p:cNvSpPr txBox="1"/>
              <p:nvPr/>
            </p:nvSpPr>
            <p:spPr>
              <a:xfrm>
                <a:off x="1977839" y="1362054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098DF1-82A5-4C14-99B8-CBB21462DCCD}"/>
                </a:ext>
              </a:extLst>
            </p:cNvPr>
            <p:cNvSpPr txBox="1"/>
            <p:nvPr/>
          </p:nvSpPr>
          <p:spPr>
            <a:xfrm>
              <a:off x="2630642" y="1440653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97E3E496-021A-422F-B90A-602D43F8B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48620"/>
              </p:ext>
            </p:extLst>
          </p:nvPr>
        </p:nvGraphicFramePr>
        <p:xfrm>
          <a:off x="2523565" y="2331341"/>
          <a:ext cx="8486276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87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847B5CF-955C-4017-B895-43C1AE6C7308}"/>
              </a:ext>
            </a:extLst>
          </p:cNvPr>
          <p:cNvSpPr txBox="1"/>
          <p:nvPr/>
        </p:nvSpPr>
        <p:spPr>
          <a:xfrm>
            <a:off x="6624588" y="3559054"/>
            <a:ext cx="60669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C350A-DC57-44AB-86D6-197DF382620F}"/>
              </a:ext>
            </a:extLst>
          </p:cNvPr>
          <p:cNvSpPr txBox="1"/>
          <p:nvPr/>
        </p:nvSpPr>
        <p:spPr>
          <a:xfrm>
            <a:off x="8147939" y="3549352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B6B99-9F36-4045-B580-95837EAA008F}"/>
              </a:ext>
            </a:extLst>
          </p:cNvPr>
          <p:cNvSpPr txBox="1"/>
          <p:nvPr/>
        </p:nvSpPr>
        <p:spPr>
          <a:xfrm>
            <a:off x="9792384" y="3551175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512B064-3D47-4A7D-9CF5-59078FAE3ADE}"/>
              </a:ext>
            </a:extLst>
          </p:cNvPr>
          <p:cNvSpPr/>
          <p:nvPr/>
        </p:nvSpPr>
        <p:spPr>
          <a:xfrm>
            <a:off x="355883" y="30112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88167-F283-440D-AD29-1CE19D508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644" y="451529"/>
            <a:ext cx="6857731" cy="2635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29DA7-0593-4601-82CC-2929D99B8FE3}"/>
              </a:ext>
            </a:extLst>
          </p:cNvPr>
          <p:cNvSpPr txBox="1"/>
          <p:nvPr/>
        </p:nvSpPr>
        <p:spPr>
          <a:xfrm>
            <a:off x="996290" y="3016202"/>
            <a:ext cx="1063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Mỗi hàng có 5 quả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bóng.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hàng có tất cả bao nhiêu quả bóng?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2C5D7-B59D-4560-B167-DA9EB1209105}"/>
              </a:ext>
            </a:extLst>
          </p:cNvPr>
          <p:cNvSpPr txBox="1"/>
          <p:nvPr/>
        </p:nvSpPr>
        <p:spPr>
          <a:xfrm>
            <a:off x="4200241" y="3481989"/>
            <a:ext cx="216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764C6-6015-4CDE-B246-839189FCD083}"/>
              </a:ext>
            </a:extLst>
          </p:cNvPr>
          <p:cNvSpPr txBox="1"/>
          <p:nvPr/>
        </p:nvSpPr>
        <p:spPr>
          <a:xfrm>
            <a:off x="2859075" y="3836120"/>
            <a:ext cx="508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quả bóng ở cả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hàng là: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5FC893-5F17-460D-99C9-A147D6A6ABC1}"/>
              </a:ext>
            </a:extLst>
          </p:cNvPr>
          <p:cNvGrpSpPr/>
          <p:nvPr/>
        </p:nvGrpSpPr>
        <p:grpSpPr>
          <a:xfrm>
            <a:off x="3329542" y="4266381"/>
            <a:ext cx="4289179" cy="495930"/>
            <a:chOff x="1550832" y="4706073"/>
            <a:chExt cx="3435556" cy="49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869A9E-4EA6-415A-B683-8297CCDDBEDE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4355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869A9E-4EA6-415A-B683-8297CCDDB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435556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87105E-F021-46E2-9364-6DC62E0FF8E4}"/>
                </a:ext>
              </a:extLst>
            </p:cNvPr>
            <p:cNvSpPr/>
            <p:nvPr/>
          </p:nvSpPr>
          <p:spPr>
            <a:xfrm>
              <a:off x="1640436" y="4706073"/>
              <a:ext cx="398723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D54BBC2-6564-41F6-A8A3-6C2C520063F5}"/>
                </a:ext>
              </a:extLst>
            </p:cNvPr>
            <p:cNvSpPr/>
            <p:nvPr/>
          </p:nvSpPr>
          <p:spPr>
            <a:xfrm>
              <a:off x="2965686" y="471989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B19105-40D8-4809-A3DC-EC61DF89A4BE}"/>
              </a:ext>
            </a:extLst>
          </p:cNvPr>
          <p:cNvSpPr/>
          <p:nvPr/>
        </p:nvSpPr>
        <p:spPr>
          <a:xfrm>
            <a:off x="3449490" y="4281359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6A5337-E3E2-47E0-B66D-10253614C330}"/>
              </a:ext>
            </a:extLst>
          </p:cNvPr>
          <p:cNvGrpSpPr/>
          <p:nvPr/>
        </p:nvGrpSpPr>
        <p:grpSpPr>
          <a:xfrm>
            <a:off x="3913422" y="4890413"/>
            <a:ext cx="5087101" cy="481997"/>
            <a:chOff x="1320656" y="5275529"/>
            <a:chExt cx="4074678" cy="4819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A87AB2-DBB8-4F85-9323-630870357D1F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 số:   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 bóng.</a:t>
              </a:r>
              <a:endPara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63E540B-9DA3-40CB-AEEF-46CADD7B9778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0A3151-5E71-4A3A-B803-4026B54C2DA6}"/>
              </a:ext>
            </a:extLst>
          </p:cNvPr>
          <p:cNvSpPr/>
          <p:nvPr/>
        </p:nvSpPr>
        <p:spPr>
          <a:xfrm>
            <a:off x="5071989" y="4266381"/>
            <a:ext cx="655866" cy="542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6CC987-CE89-4641-BB5D-F69F49974E0A}"/>
              </a:ext>
            </a:extLst>
          </p:cNvPr>
          <p:cNvSpPr/>
          <p:nvPr/>
        </p:nvSpPr>
        <p:spPr>
          <a:xfrm>
            <a:off x="5939646" y="4890414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F65617E-9494-4EE2-A070-6F33018E5439}"/>
              </a:ext>
            </a:extLst>
          </p:cNvPr>
          <p:cNvSpPr/>
          <p:nvPr/>
        </p:nvSpPr>
        <p:spPr>
          <a:xfrm>
            <a:off x="4904050" y="509741"/>
            <a:ext cx="3622774" cy="86349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0B3DE3-CD14-4C24-9B6E-00B4A4D6EBEC}"/>
              </a:ext>
            </a:extLst>
          </p:cNvPr>
          <p:cNvSpPr/>
          <p:nvPr/>
        </p:nvSpPr>
        <p:spPr>
          <a:xfrm rot="5400000">
            <a:off x="7066493" y="1210296"/>
            <a:ext cx="2173729" cy="7141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5" grpId="0" animBg="1"/>
      <p:bldP spid="19" grpId="0" animBg="1"/>
      <p:bldP spid="20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512B064-3D47-4A7D-9CF5-59078FAE3ADE}"/>
              </a:ext>
            </a:extLst>
          </p:cNvPr>
          <p:cNvSpPr/>
          <p:nvPr/>
        </p:nvSpPr>
        <p:spPr>
          <a:xfrm>
            <a:off x="237705" y="387547"/>
            <a:ext cx="417840" cy="3959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88167-F283-440D-AD29-1CE19D508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644" y="451529"/>
            <a:ext cx="6857731" cy="26356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9FD1A9-EF4A-4121-81C3-0CFE428063E4}"/>
              </a:ext>
            </a:extLst>
          </p:cNvPr>
          <p:cNvSpPr txBox="1"/>
          <p:nvPr/>
        </p:nvSpPr>
        <p:spPr>
          <a:xfrm>
            <a:off x="655545" y="3016202"/>
            <a:ext cx="1054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Mỗi cột có 3 quả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bóng.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cột có tất cả bao nhiêu quả bóng?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67D95E-1C62-4295-BE0A-4BDCA451B235}"/>
              </a:ext>
            </a:extLst>
          </p:cNvPr>
          <p:cNvSpPr txBox="1"/>
          <p:nvPr/>
        </p:nvSpPr>
        <p:spPr>
          <a:xfrm>
            <a:off x="4062725" y="3439786"/>
            <a:ext cx="216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0D9509-AFB7-468F-8D0C-DA1CC761127E}"/>
              </a:ext>
            </a:extLst>
          </p:cNvPr>
          <p:cNvSpPr txBox="1"/>
          <p:nvPr/>
        </p:nvSpPr>
        <p:spPr>
          <a:xfrm>
            <a:off x="2721559" y="3793917"/>
            <a:ext cx="508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quả bóng ở cả 5 cột là: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53DD57-0611-4291-968E-E7E9FE2808F0}"/>
              </a:ext>
            </a:extLst>
          </p:cNvPr>
          <p:cNvGrpSpPr/>
          <p:nvPr/>
        </p:nvGrpSpPr>
        <p:grpSpPr>
          <a:xfrm>
            <a:off x="3192026" y="4224178"/>
            <a:ext cx="4289179" cy="495930"/>
            <a:chOff x="1550832" y="4706073"/>
            <a:chExt cx="3435556" cy="49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1D3A51-4AE4-42FB-8946-E3A78E9DFFA9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4355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</a:rPr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1D3A51-4AE4-42FB-8946-E3A78E9DF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435556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DD1B299-BA75-4DAF-83E6-E56149223550}"/>
                </a:ext>
              </a:extLst>
            </p:cNvPr>
            <p:cNvSpPr/>
            <p:nvPr/>
          </p:nvSpPr>
          <p:spPr>
            <a:xfrm>
              <a:off x="1714583" y="4706073"/>
              <a:ext cx="379569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2C91CD8-5B87-4A8F-B79A-FD84A6F8495A}"/>
                </a:ext>
              </a:extLst>
            </p:cNvPr>
            <p:cNvSpPr/>
            <p:nvPr/>
          </p:nvSpPr>
          <p:spPr>
            <a:xfrm>
              <a:off x="3001903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0084F6-77DB-4271-8E40-90222A732BB4}"/>
              </a:ext>
            </a:extLst>
          </p:cNvPr>
          <p:cNvSpPr/>
          <p:nvPr/>
        </p:nvSpPr>
        <p:spPr>
          <a:xfrm>
            <a:off x="3362530" y="425558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EF001-157B-4665-A642-C5E875EBA986}"/>
              </a:ext>
            </a:extLst>
          </p:cNvPr>
          <p:cNvGrpSpPr/>
          <p:nvPr/>
        </p:nvGrpSpPr>
        <p:grpSpPr>
          <a:xfrm>
            <a:off x="3508620" y="4848210"/>
            <a:ext cx="5087101" cy="481997"/>
            <a:chOff x="1320656" y="5275529"/>
            <a:chExt cx="4074678" cy="481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0717AE-8724-4228-A2B6-9703C868CF62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 số:   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 bóng.</a:t>
              </a:r>
              <a:endPara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065AC98-CA6A-498D-AE63-6F948263DCA4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F3D4899-48B3-4C68-B95E-5D533C94357F}"/>
              </a:ext>
            </a:extLst>
          </p:cNvPr>
          <p:cNvSpPr/>
          <p:nvPr/>
        </p:nvSpPr>
        <p:spPr>
          <a:xfrm>
            <a:off x="5034394" y="4233619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FC5CF4C-82CE-4DE4-8F9E-60639AACBFCC}"/>
              </a:ext>
            </a:extLst>
          </p:cNvPr>
          <p:cNvSpPr/>
          <p:nvPr/>
        </p:nvSpPr>
        <p:spPr>
          <a:xfrm>
            <a:off x="5565195" y="48482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AA2A1A-EAB7-4A76-9279-23D659C98A58}"/>
              </a:ext>
            </a:extLst>
          </p:cNvPr>
          <p:cNvGrpSpPr/>
          <p:nvPr/>
        </p:nvGrpSpPr>
        <p:grpSpPr>
          <a:xfrm>
            <a:off x="3207677" y="5965293"/>
            <a:ext cx="5885805" cy="610312"/>
            <a:chOff x="8046147" y="1143254"/>
            <a:chExt cx="2699225" cy="6103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86DF3B-A67E-483C-8C60-0396A2AA03F9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04EF7D-C534-4C0D-8F2F-B0F31F6CE692}"/>
                </a:ext>
              </a:extLst>
            </p:cNvPr>
            <p:cNvSpPr/>
            <p:nvPr/>
          </p:nvSpPr>
          <p:spPr>
            <a:xfrm>
              <a:off x="8046148" y="1143254"/>
              <a:ext cx="26992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*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65617E-9494-4EE2-A070-6F33018E5439}"/>
              </a:ext>
            </a:extLst>
          </p:cNvPr>
          <p:cNvSpPr/>
          <p:nvPr/>
        </p:nvSpPr>
        <p:spPr>
          <a:xfrm>
            <a:off x="4904050" y="509741"/>
            <a:ext cx="3622774" cy="86349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0B3DE3-CD14-4C24-9B6E-00B4A4D6EBEC}"/>
              </a:ext>
            </a:extLst>
          </p:cNvPr>
          <p:cNvSpPr/>
          <p:nvPr/>
        </p:nvSpPr>
        <p:spPr>
          <a:xfrm rot="5400000">
            <a:off x="7066493" y="1210296"/>
            <a:ext cx="2173729" cy="7141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9" grpId="0" animBg="1"/>
      <p:bldP spid="33" grpId="0" animBg="1"/>
      <p:bldP spid="34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AD003-0A04-4463-B470-18D6F5B3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664C4-38CC-4D90-90B4-5B8C06666FEB}"/>
              </a:ext>
            </a:extLst>
          </p:cNvPr>
          <p:cNvSpPr txBox="1"/>
          <p:nvPr/>
        </p:nvSpPr>
        <p:spPr>
          <a:xfrm>
            <a:off x="1674054" y="358622"/>
            <a:ext cx="912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 4H" panose="020B0603050302020204" pitchFamily="34" charset="0"/>
              </a:rPr>
              <a:t>Thứ </a:t>
            </a:r>
            <a:r>
              <a:rPr lang="en-US" sz="3600" b="1" dirty="0" err="1">
                <a:latin typeface="HP001 4H" panose="020B0603050302020204" pitchFamily="34" charset="0"/>
              </a:rPr>
              <a:t>năm</a:t>
            </a:r>
            <a:r>
              <a:rPr lang="vi-VN" sz="3600" b="1" dirty="0">
                <a:latin typeface="HP001 4H" panose="020B0603050302020204" pitchFamily="34" charset="0"/>
              </a:rPr>
              <a:t> ngày </a:t>
            </a:r>
            <a:r>
              <a:rPr lang="en-US" sz="3600" b="1" dirty="0">
                <a:latin typeface="HP001 4H" panose="020B0603050302020204" pitchFamily="34" charset="0"/>
              </a:rPr>
              <a:t>20</a:t>
            </a:r>
            <a:r>
              <a:rPr lang="vi-VN" sz="3600" b="1" dirty="0">
                <a:latin typeface="HP001 4H" panose="020B0603050302020204" pitchFamily="34" charset="0"/>
              </a:rPr>
              <a:t> tháng </a:t>
            </a:r>
            <a:r>
              <a:rPr lang="en-US" sz="3600" b="1" dirty="0">
                <a:latin typeface="HP001 4H" panose="020B0603050302020204" pitchFamily="34" charset="0"/>
              </a:rPr>
              <a:t>1</a:t>
            </a:r>
            <a:r>
              <a:rPr lang="vi-VN" sz="3600" b="1" dirty="0">
                <a:latin typeface="HP001 4H" panose="020B0603050302020204" pitchFamily="34" charset="0"/>
              </a:rPr>
              <a:t> năm 202</a:t>
            </a:r>
            <a:r>
              <a:rPr lang="en-US" sz="3600" b="1" dirty="0">
                <a:latin typeface="HP001 4H" panose="020B06030503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29C53-E529-4656-9677-7F9616FAF51E}"/>
              </a:ext>
            </a:extLst>
          </p:cNvPr>
          <p:cNvSpPr txBox="1"/>
          <p:nvPr/>
        </p:nvSpPr>
        <p:spPr>
          <a:xfrm>
            <a:off x="4520948" y="1054729"/>
            <a:ext cx="237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 4H" panose="020B0603050302020204" pitchFamily="34" charset="0"/>
              </a:rPr>
              <a:t>TǨn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0FF9A-BD0A-4906-9F1A-E802998B9448}"/>
              </a:ext>
            </a:extLst>
          </p:cNvPr>
          <p:cNvSpPr txBox="1"/>
          <p:nvPr/>
        </p:nvSpPr>
        <p:spPr>
          <a:xfrm>
            <a:off x="3903260" y="1723145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 4H" panose="020B0603050302020204" pitchFamily="34" charset="0"/>
              </a:rPr>
              <a:t>Luyện </a:t>
            </a:r>
            <a:r>
              <a:rPr lang="vi-VN" sz="3600" b="1">
                <a:latin typeface="HP001 4H" panose="020B0603050302020204" pitchFamily="34" charset="0"/>
              </a:rPr>
              <a:t>tập</a:t>
            </a:r>
            <a:r>
              <a:rPr lang="en-US" sz="3600" b="1">
                <a:latin typeface="HP001 4H" panose="020B0603050302020204" pitchFamily="34" charset="0"/>
              </a:rPr>
              <a:t> &lt;trang 8&gt;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A3590-42D9-43B6-87B1-B1B61CC870FE}"/>
              </a:ext>
            </a:extLst>
          </p:cNvPr>
          <p:cNvSpPr txBox="1"/>
          <p:nvPr/>
        </p:nvSpPr>
        <p:spPr>
          <a:xfrm>
            <a:off x="937595" y="2412535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H" panose="020B0603050302020204" pitchFamily="34" charset="0"/>
              </a:rPr>
              <a:t>Bài</a:t>
            </a:r>
            <a:r>
              <a:rPr lang="en-US" sz="3600" b="1" dirty="0">
                <a:latin typeface="HP001 4H" panose="020B0603050302020204" pitchFamily="34" charset="0"/>
              </a:rPr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7C5B6-ABED-4ABB-876F-0956CE52982F}"/>
              </a:ext>
            </a:extLst>
          </p:cNvPr>
          <p:cNvSpPr txBox="1"/>
          <p:nvPr/>
        </p:nvSpPr>
        <p:spPr>
          <a:xfrm>
            <a:off x="4569486" y="3111366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H" panose="020B0603050302020204" pitchFamily="34" charset="0"/>
              </a:rPr>
              <a:t>Bài</a:t>
            </a:r>
            <a:r>
              <a:rPr lang="en-US" sz="3600" b="1" dirty="0"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latin typeface="HP001 4H" panose="020B0603050302020204" pitchFamily="34" charset="0"/>
              </a:rPr>
              <a:t>giải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A6643-BE60-42C0-920C-137E5D3BE73D}"/>
              </a:ext>
            </a:extLst>
          </p:cNvPr>
          <p:cNvSpPr txBox="1"/>
          <p:nvPr/>
        </p:nvSpPr>
        <p:spPr>
          <a:xfrm>
            <a:off x="956602" y="3772837"/>
            <a:ext cx="79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anose="020B0603050302020204" pitchFamily="34" charset="0"/>
              </a:rPr>
              <a:t>a&gt;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EEC54-7DF2-4D3B-B3A0-DA8C21DEC42F}"/>
              </a:ext>
            </a:extLst>
          </p:cNvPr>
          <p:cNvSpPr txBox="1"/>
          <p:nvPr/>
        </p:nvSpPr>
        <p:spPr>
          <a:xfrm>
            <a:off x="3211524" y="4466915"/>
            <a:ext cx="768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anose="020B0603050302020204" pitchFamily="34" charset="0"/>
              </a:rPr>
              <a:t> 5  </a:t>
            </a:r>
            <a:r>
              <a:rPr lang="en-US" sz="3600">
                <a:latin typeface="Abadi" panose="020B0604020104020204" pitchFamily="34" charset="0"/>
              </a:rPr>
              <a:t>x</a:t>
            </a:r>
            <a:r>
              <a:rPr lang="en-US" sz="3600" b="1">
                <a:latin typeface="HP001 4H" panose="020B0603050302020204" pitchFamily="34" charset="0"/>
              </a:rPr>
              <a:t>   3    =    15&lt; quả bóng&gt;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D17E4-A6A1-4D10-BFFF-9276B521EC04}"/>
              </a:ext>
            </a:extLst>
          </p:cNvPr>
          <p:cNvSpPr txBox="1"/>
          <p:nvPr/>
        </p:nvSpPr>
        <p:spPr>
          <a:xfrm>
            <a:off x="5830312" y="5152180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H" panose="020B0603050302020204" pitchFamily="34" charset="0"/>
              </a:rPr>
              <a:t>Đáp</a:t>
            </a:r>
            <a:r>
              <a:rPr lang="en-US" sz="3600" b="1" dirty="0"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latin typeface="HP001 4H" panose="020B0603050302020204" pitchFamily="34" charset="0"/>
              </a:rPr>
              <a:t>số</a:t>
            </a:r>
            <a:r>
              <a:rPr lang="en-US" sz="3600" b="1" dirty="0">
                <a:latin typeface="HP001 4H" panose="020B0603050302020204" pitchFamily="34" charset="0"/>
              </a:rPr>
              <a:t> </a:t>
            </a:r>
            <a:r>
              <a:rPr lang="en-US" sz="3600" b="1">
                <a:latin typeface="HP001 4H" panose="020B0603050302020204" pitchFamily="34" charset="0"/>
              </a:rPr>
              <a:t>: 15 quả bóng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70D4F-06B5-4A82-B4E6-6382B434B785}"/>
              </a:ext>
            </a:extLst>
          </p:cNvPr>
          <p:cNvSpPr txBox="1"/>
          <p:nvPr/>
        </p:nvSpPr>
        <p:spPr>
          <a:xfrm>
            <a:off x="1297560" y="3793916"/>
            <a:ext cx="6712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quả bóng ở cả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3 hàng là:</a:t>
            </a:r>
          </a:p>
        </p:txBody>
      </p:sp>
    </p:spTree>
    <p:extLst>
      <p:ext uri="{BB962C8B-B14F-4D97-AF65-F5344CB8AC3E}">
        <p14:creationId xmlns:p14="http://schemas.microsoft.com/office/powerpoint/2010/main" val="16964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AD003-0A04-4463-B470-18D6F5B3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1A3590-42D9-43B6-87B1-B1B61CC870FE}"/>
              </a:ext>
            </a:extLst>
          </p:cNvPr>
          <p:cNvSpPr txBox="1"/>
          <p:nvPr/>
        </p:nvSpPr>
        <p:spPr>
          <a:xfrm>
            <a:off x="937595" y="344588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H" panose="020B0603050302020204" pitchFamily="34" charset="0"/>
              </a:rPr>
              <a:t>Bài</a:t>
            </a:r>
            <a:r>
              <a:rPr lang="en-US" sz="3600" b="1" dirty="0">
                <a:latin typeface="HP001 4H" panose="020B0603050302020204" pitchFamily="34" charset="0"/>
              </a:rPr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7C5B6-ABED-4ABB-876F-0956CE52982F}"/>
              </a:ext>
            </a:extLst>
          </p:cNvPr>
          <p:cNvSpPr txBox="1"/>
          <p:nvPr/>
        </p:nvSpPr>
        <p:spPr>
          <a:xfrm>
            <a:off x="4569486" y="1043419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H" panose="020B0603050302020204" pitchFamily="34" charset="0"/>
              </a:rPr>
              <a:t>Bài</a:t>
            </a:r>
            <a:r>
              <a:rPr lang="en-US" sz="3600" b="1" dirty="0"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latin typeface="HP001 4H" panose="020B0603050302020204" pitchFamily="34" charset="0"/>
              </a:rPr>
              <a:t>giải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A6643-BE60-42C0-920C-137E5D3BE73D}"/>
              </a:ext>
            </a:extLst>
          </p:cNvPr>
          <p:cNvSpPr txBox="1"/>
          <p:nvPr/>
        </p:nvSpPr>
        <p:spPr>
          <a:xfrm>
            <a:off x="937595" y="1739303"/>
            <a:ext cx="798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anose="020B0603050302020204" pitchFamily="34" charset="0"/>
              </a:rPr>
              <a:t>b&gt;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EEC54-7DF2-4D3B-B3A0-DA8C21DEC42F}"/>
              </a:ext>
            </a:extLst>
          </p:cNvPr>
          <p:cNvSpPr txBox="1"/>
          <p:nvPr/>
        </p:nvSpPr>
        <p:spPr>
          <a:xfrm>
            <a:off x="3211524" y="2398968"/>
            <a:ext cx="768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H" panose="020B0603050302020204" pitchFamily="34" charset="0"/>
              </a:rPr>
              <a:t> 3  </a:t>
            </a:r>
            <a:r>
              <a:rPr lang="en-US" sz="3600">
                <a:latin typeface="Abadi" panose="020B0604020104020204" pitchFamily="34" charset="0"/>
              </a:rPr>
              <a:t>x</a:t>
            </a:r>
            <a:r>
              <a:rPr lang="en-US" sz="3600" b="1">
                <a:latin typeface="HP001 4H" panose="020B0603050302020204" pitchFamily="34" charset="0"/>
              </a:rPr>
              <a:t>   5   =  15&lt; quả bóng&gt;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D17E4-A6A1-4D10-BFFF-9276B521EC04}"/>
              </a:ext>
            </a:extLst>
          </p:cNvPr>
          <p:cNvSpPr txBox="1"/>
          <p:nvPr/>
        </p:nvSpPr>
        <p:spPr>
          <a:xfrm>
            <a:off x="5830312" y="3084233"/>
            <a:ext cx="50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H" panose="020B0603050302020204" pitchFamily="34" charset="0"/>
              </a:rPr>
              <a:t>Đáp</a:t>
            </a:r>
            <a:r>
              <a:rPr lang="en-US" sz="3600" b="1" dirty="0"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latin typeface="HP001 4H" panose="020B0603050302020204" pitchFamily="34" charset="0"/>
              </a:rPr>
              <a:t>số</a:t>
            </a:r>
            <a:r>
              <a:rPr lang="en-US" sz="3600" b="1" dirty="0">
                <a:latin typeface="HP001 4H" panose="020B0603050302020204" pitchFamily="34" charset="0"/>
              </a:rPr>
              <a:t> </a:t>
            </a:r>
            <a:r>
              <a:rPr lang="en-US" sz="3600" b="1">
                <a:latin typeface="HP001 4H" panose="020B0603050302020204" pitchFamily="34" charset="0"/>
              </a:rPr>
              <a:t>: 15 quả bóng</a:t>
            </a:r>
            <a:endParaRPr lang="en-US" sz="3600" b="1" dirty="0">
              <a:latin typeface="HP001 4H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70D4F-06B5-4A82-B4E6-6382B434B785}"/>
              </a:ext>
            </a:extLst>
          </p:cNvPr>
          <p:cNvSpPr txBox="1"/>
          <p:nvPr/>
        </p:nvSpPr>
        <p:spPr>
          <a:xfrm>
            <a:off x="1297560" y="1725969"/>
            <a:ext cx="6712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quả bóng ở cả </a:t>
            </a:r>
            <a:r>
              <a:rPr lang="en-US" sz="3600" b="1"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0AD885-9541-4062-A217-D2A78A6F380B}"/>
                  </a:ext>
                </a:extLst>
              </p:cNvPr>
              <p:cNvSpPr txBox="1"/>
              <p:nvPr/>
            </p:nvSpPr>
            <p:spPr>
              <a:xfrm>
                <a:off x="3070274" y="4380303"/>
                <a:ext cx="645003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Nhận xét: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3 = 3 </a:t>
                </a:r>
                <a14:m>
                  <m:oMath xmlns:m="http://schemas.openxmlformats.org/officeDocument/2006/math">
                    <m:r>
                      <a:rPr kumimoji="0" lang="vi-V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5</a:t>
                </a:r>
                <a:endParaRPr lang="en-US" sz="36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0AD885-9541-4062-A217-D2A78A6F3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274" y="4380303"/>
                <a:ext cx="6450036" cy="646331"/>
              </a:xfrm>
              <a:prstGeom prst="rect">
                <a:avLst/>
              </a:prstGeom>
              <a:blipFill>
                <a:blip r:embed="rId3"/>
                <a:stretch>
                  <a:fillRect l="-293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65640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408</Words>
  <Application>Microsoft Office PowerPoint</Application>
  <PresentationFormat>Widescreen</PresentationFormat>
  <Paragraphs>108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DengXian</vt:lpstr>
      <vt:lpstr>DengXian</vt:lpstr>
      <vt:lpstr>微软雅黑</vt:lpstr>
      <vt:lpstr>Abadi</vt:lpstr>
      <vt:lpstr>Arial</vt:lpstr>
      <vt:lpstr>Arial-Rounded</vt:lpstr>
      <vt:lpstr>Calibri</vt:lpstr>
      <vt:lpstr>Cambria Math</vt:lpstr>
      <vt:lpstr>HP001 4 hàng</vt:lpstr>
      <vt:lpstr>HP001 4H</vt:lpstr>
      <vt:lpstr>Times New Roman</vt:lpstr>
      <vt:lpstr>仓耳羽辰体-谷力 W05</vt:lpstr>
      <vt:lpstr>Office Theme</vt:lpstr>
      <vt:lpstr>1_Office 主题</vt:lpstr>
      <vt:lpstr>2_Office 主题</vt:lpstr>
      <vt:lpstr>Office 主题</vt:lpstr>
      <vt:lpstr>https://www.freeppt7.com</vt:lpstr>
      <vt:lpstr>2_Office 主题​​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duong thai</cp:lastModifiedBy>
  <cp:revision>46</cp:revision>
  <dcterms:created xsi:type="dcterms:W3CDTF">2021-07-20T01:55:21Z</dcterms:created>
  <dcterms:modified xsi:type="dcterms:W3CDTF">2022-01-20T02:37:09Z</dcterms:modified>
</cp:coreProperties>
</file>