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1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1" r:id="rId4"/>
  </p:sldMasterIdLst>
  <p:notesMasterIdLst>
    <p:notesMasterId r:id="rId2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84" r:id="rId13"/>
    <p:sldId id="292" r:id="rId14"/>
    <p:sldId id="2007577113" r:id="rId15"/>
    <p:sldId id="2896" r:id="rId16"/>
    <p:sldId id="2897" r:id="rId17"/>
    <p:sldId id="2890" r:id="rId18"/>
    <p:sldId id="2007577114" r:id="rId19"/>
    <p:sldId id="2007577115" r:id="rId20"/>
    <p:sldId id="2007577117" r:id="rId21"/>
    <p:sldId id="2007577118" r:id="rId22"/>
    <p:sldId id="2007577116" r:id="rId23"/>
    <p:sldId id="28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2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66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2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9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07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31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07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13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5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62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5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158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gif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6.xml"/><Relationship Id="rId3" Type="http://schemas.openxmlformats.org/officeDocument/2006/relationships/image" Target="../media/image12.png"/><Relationship Id="rId7" Type="http://schemas.openxmlformats.org/officeDocument/2006/relationships/slide" Target="slide7.xml"/><Relationship Id="rId12" Type="http://schemas.openxmlformats.org/officeDocument/2006/relationships/image" Target="../media/image1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gif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17.png"/><Relationship Id="rId10" Type="http://schemas.openxmlformats.org/officeDocument/2006/relationships/image" Target="../media/image10.gif"/><Relationship Id="rId4" Type="http://schemas.openxmlformats.org/officeDocument/2006/relationships/image" Target="../media/image13.png"/><Relationship Id="rId9" Type="http://schemas.openxmlformats.org/officeDocument/2006/relationships/slide" Target="slide8.xml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1D9DB8AB-709B-4E97-908A-C65790597276}"/>
              </a:ext>
            </a:extLst>
          </p:cNvPr>
          <p:cNvSpPr txBox="1"/>
          <p:nvPr/>
        </p:nvSpPr>
        <p:spPr>
          <a:xfrm>
            <a:off x="3484880" y="61919"/>
            <a:ext cx="626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1A879A9-753A-46B6-8A6F-765DBF19F92A}"/>
              </a:ext>
            </a:extLst>
          </p:cNvPr>
          <p:cNvGrpSpPr/>
          <p:nvPr/>
        </p:nvGrpSpPr>
        <p:grpSpPr>
          <a:xfrm>
            <a:off x="1016009" y="940421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xmlns="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thừa số và tích trong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750696-DF80-48A8-8087-8B4F1ED7FAFD}"/>
              </a:ext>
            </a:extLst>
          </p:cNvPr>
          <p:cNvGrpSpPr/>
          <p:nvPr/>
        </p:nvGrpSpPr>
        <p:grpSpPr>
          <a:xfrm>
            <a:off x="420658" y="2569720"/>
            <a:ext cx="11350684" cy="1077217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xmlns="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xmlns="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tính được tích khi biết các thừa số.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323439"/>
            <a:chOff x="1739359" y="1057585"/>
            <a:chExt cx="9246888" cy="1323439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xmlns="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xmlns="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Vận dụng giải các bài toán thực tế liên quan đến ý nghĩa của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5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D3977A-A741-4A46-AB76-1DADC57D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3" y="0"/>
            <a:ext cx="12192000" cy="6768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D68C42-39D4-4CAF-99BB-C72187B2639F}"/>
              </a:ext>
            </a:extLst>
          </p:cNvPr>
          <p:cNvSpPr txBox="1"/>
          <p:nvPr/>
        </p:nvSpPr>
        <p:spPr>
          <a:xfrm>
            <a:off x="989427" y="970674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tư</a:t>
            </a:r>
            <a:r>
              <a:rPr lang="en-US" sz="3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HP001 4H" panose="020B0603050302020204" pitchFamily="34" charset="0"/>
              </a:rPr>
              <a:t>ngày</a:t>
            </a:r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19 </a:t>
            </a:r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H" panose="020B0603050302020204" pitchFamily="34" charset="0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DBBDA4-6396-48D8-9FA8-2F30532B1346}"/>
              </a:ext>
            </a:extLst>
          </p:cNvPr>
          <p:cNvSpPr txBox="1"/>
          <p:nvPr/>
        </p:nvSpPr>
        <p:spPr>
          <a:xfrm>
            <a:off x="3676357" y="1625789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BDAE2E-7DD7-4D46-8F7C-65047C2E101A}"/>
              </a:ext>
            </a:extLst>
          </p:cNvPr>
          <p:cNvSpPr txBox="1"/>
          <p:nvPr/>
        </p:nvSpPr>
        <p:spPr>
          <a:xfrm>
            <a:off x="3029243" y="2296908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Thừa</a:t>
            </a:r>
            <a:r>
              <a:rPr lang="en-US" sz="3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HP001 4H" panose="020B06030503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tích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4D2E2D-537B-450E-B37E-A01EDECD9D5D}"/>
              </a:ext>
            </a:extLst>
          </p:cNvPr>
          <p:cNvGrpSpPr/>
          <p:nvPr/>
        </p:nvGrpSpPr>
        <p:grpSpPr>
          <a:xfrm>
            <a:off x="6493567" y="529201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9A71904-B70E-452D-BEBD-12DC2A2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F13FF9-F1D6-4110-B289-E8BBEA693B88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tất cả </a:t>
              </a:r>
            </a:p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 nhiêu con cá?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5429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542958" cy="584775"/>
              </a:xfrm>
              <a:prstGeom prst="rect">
                <a:avLst/>
              </a:prstGeom>
              <a:blipFill>
                <a:blip r:embed="rId9"/>
                <a:stretch>
                  <a:fillRect l="-4475" t="-14583" r="-3442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607676FF-7728-40EA-A620-14738B07BEEB}"/>
              </a:ext>
            </a:extLst>
          </p:cNvPr>
          <p:cNvCxnSpPr/>
          <p:nvPr/>
        </p:nvCxnSpPr>
        <p:spPr>
          <a:xfrm flipV="1">
            <a:off x="9914070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180131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180131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8727A12-D2DA-4BCB-A8FA-060C3A477A3C}"/>
              </a:ext>
            </a:extLst>
          </p:cNvPr>
          <p:cNvSpPr txBox="1"/>
          <p:nvPr/>
        </p:nvSpPr>
        <p:spPr>
          <a:xfrm>
            <a:off x="9522776" y="4849066"/>
            <a:ext cx="747320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3682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368230" cy="523220"/>
              </a:xfrm>
              <a:prstGeom prst="rect">
                <a:avLst/>
              </a:prstGeom>
              <a:blipFill>
                <a:blip r:embed="rId10"/>
                <a:stretch>
                  <a:fillRect l="-3617" t="-12941" r="-235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261384" y="2093453"/>
                <a:ext cx="13628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384" y="2093453"/>
                <a:ext cx="1362874" cy="584775"/>
              </a:xfrm>
              <a:prstGeom prst="rect">
                <a:avLst/>
              </a:prstGeom>
              <a:blipFill rotWithShape="1">
                <a:blip r:embed="rId11"/>
                <a:stretch>
                  <a:fillRect l="-11161" t="-14583" r="-1785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7D65C22C-E372-4AF8-95F5-169B3B5F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66421" y="681037"/>
            <a:ext cx="2721715" cy="1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97FC4F4-225B-414C-8097-AA49ED4A832B}"/>
              </a:ext>
            </a:extLst>
          </p:cNvPr>
          <p:cNvSpPr/>
          <p:nvPr/>
        </p:nvSpPr>
        <p:spPr>
          <a:xfrm>
            <a:off x="921541" y="2017187"/>
            <a:ext cx="446501" cy="4953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FCFCF4-D27F-4EC8-9BD1-A99A0FD5E972}"/>
              </a:ext>
            </a:extLst>
          </p:cNvPr>
          <p:cNvGrpSpPr/>
          <p:nvPr/>
        </p:nvGrpSpPr>
        <p:grpSpPr>
          <a:xfrm>
            <a:off x="1525839" y="2037150"/>
            <a:ext cx="1097000" cy="461666"/>
            <a:chOff x="1870518" y="1440653"/>
            <a:chExt cx="1074449" cy="4075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7D5FD10-D5DE-4F57-B67A-FBE995CC34F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07566"/>
              <a:chOff x="1870518" y="1440654"/>
              <a:chExt cx="758382" cy="40756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AD180F1-679C-458B-9716-FB881BDAB9C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6943A9D-EB4B-4751-861D-FF078358FE7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9591" cy="407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F133C0D-558C-4459-A531-E1420586A32C}"/>
                </a:ext>
              </a:extLst>
            </p:cNvPr>
            <p:cNvSpPr txBox="1"/>
            <p:nvPr/>
          </p:nvSpPr>
          <p:spPr>
            <a:xfrm>
              <a:off x="2630642" y="1440653"/>
              <a:ext cx="314325" cy="407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xmlns="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890390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xmlns="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890390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631" t="-1980" r="-3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631" t="-1980" r="-2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631" t="-1980" r="-1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631" t="-1980" r="-1577" b="-3277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8450F6-D774-4C1D-B431-32F4937580E1}"/>
              </a:ext>
            </a:extLst>
          </p:cNvPr>
          <p:cNvSpPr txBox="1"/>
          <p:nvPr/>
        </p:nvSpPr>
        <p:spPr>
          <a:xfrm>
            <a:off x="5781147" y="3429000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B19B27-4CE6-48AF-B987-5723E4833511}"/>
              </a:ext>
            </a:extLst>
          </p:cNvPr>
          <p:cNvSpPr txBox="1"/>
          <p:nvPr/>
        </p:nvSpPr>
        <p:spPr>
          <a:xfrm>
            <a:off x="5787723" y="3982515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D2EC64-A9E4-4696-AFF2-5E9B112D894D}"/>
              </a:ext>
            </a:extLst>
          </p:cNvPr>
          <p:cNvSpPr txBox="1"/>
          <p:nvPr/>
        </p:nvSpPr>
        <p:spPr>
          <a:xfrm>
            <a:off x="5750225" y="4588257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CFFC3F-E234-43CB-A289-B750FAE358DF}"/>
              </a:ext>
            </a:extLst>
          </p:cNvPr>
          <p:cNvSpPr txBox="1"/>
          <p:nvPr/>
        </p:nvSpPr>
        <p:spPr>
          <a:xfrm>
            <a:off x="7742700" y="3401119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C2A3108-47C2-4B52-8044-746BF9FFAB04}"/>
              </a:ext>
            </a:extLst>
          </p:cNvPr>
          <p:cNvSpPr txBox="1"/>
          <p:nvPr/>
        </p:nvSpPr>
        <p:spPr>
          <a:xfrm>
            <a:off x="7742700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C4DF82-B131-4F2D-B76F-E4B251B2B842}"/>
              </a:ext>
            </a:extLst>
          </p:cNvPr>
          <p:cNvSpPr txBox="1"/>
          <p:nvPr/>
        </p:nvSpPr>
        <p:spPr>
          <a:xfrm>
            <a:off x="7639966" y="4595344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C2A546-2297-4EBF-9D43-DC71A20BB58F}"/>
              </a:ext>
            </a:extLst>
          </p:cNvPr>
          <p:cNvSpPr txBox="1"/>
          <p:nvPr/>
        </p:nvSpPr>
        <p:spPr>
          <a:xfrm>
            <a:off x="9654633" y="343178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39E903-1361-4AA7-8C94-42718DEC2D22}"/>
              </a:ext>
            </a:extLst>
          </p:cNvPr>
          <p:cNvSpPr txBox="1"/>
          <p:nvPr/>
        </p:nvSpPr>
        <p:spPr>
          <a:xfrm>
            <a:off x="9654634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B443B1-839C-4C57-A89F-815665E4A7CC}"/>
              </a:ext>
            </a:extLst>
          </p:cNvPr>
          <p:cNvSpPr txBox="1"/>
          <p:nvPr/>
        </p:nvSpPr>
        <p:spPr>
          <a:xfrm>
            <a:off x="9654634" y="4602162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17" name="Picture 4" descr="Không có mô tả.">
            <a:extLst>
              <a:ext uri="{FF2B5EF4-FFF2-40B4-BE49-F238E27FC236}">
                <a16:creationId xmlns:a16="http://schemas.microsoft.com/office/drawing/2014/main" xmlns="" id="{5D8D7B4D-7791-4816-8EC1-EFA3B07D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2CC9057-295C-454C-9293-DAF16F4ACDB9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627BC32-70A4-4FEE-8764-1ED21981DDA3}"/>
              </a:ext>
            </a:extLst>
          </p:cNvPr>
          <p:cNvGrpSpPr/>
          <p:nvPr/>
        </p:nvGrpSpPr>
        <p:grpSpPr>
          <a:xfrm>
            <a:off x="3704282" y="804765"/>
            <a:ext cx="1081046" cy="461666"/>
            <a:chOff x="1870518" y="1440653"/>
            <a:chExt cx="1081046" cy="4616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A59B1F6-4E0E-46B2-B37C-2ED11780D08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8D9B7893-0F56-4A5B-91EA-C37A86EE1A6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9FA2976-D9B3-43BE-9D34-30CD2DCE62F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CF67585-C9E3-43DB-8715-3116C0FFFE23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645EDD-4FCC-4976-88B9-426765B54F7D}"/>
              </a:ext>
            </a:extLst>
          </p:cNvPr>
          <p:cNvSpPr txBox="1"/>
          <p:nvPr/>
        </p:nvSpPr>
        <p:spPr>
          <a:xfrm>
            <a:off x="1007898" y="1386585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Trong mỗi nhóm hình có tất cả bao nhiêu chấm tròn?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4810684-C9F3-420D-A2A6-6285BE5A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FB10637-2361-445E-BC93-E9105CE89C50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= 10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blipFill>
                <a:blip r:embed="rId8"/>
                <a:stretch>
                  <a:fillRect l="-4863" t="-10667" r="-364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B28AFD-F4F4-4CFF-8854-E8209C0511B1}"/>
              </a:ext>
            </a:extLst>
          </p:cNvPr>
          <p:cNvGrpSpPr/>
          <p:nvPr/>
        </p:nvGrpSpPr>
        <p:grpSpPr>
          <a:xfrm>
            <a:off x="4376085" y="3354142"/>
            <a:ext cx="2670924" cy="478938"/>
            <a:chOff x="4609114" y="4170771"/>
            <a:chExt cx="2670924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6BDD741-D64B-4DC4-89C1-BC64A00E0AA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709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r>
                    <a:rPr lang="en-US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=      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70924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653" t="-10526" r="-2511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EFAB489E-2C82-4288-B815-12465CBDCE8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09F5D668-B694-439C-A455-55C8B1722438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B2B242A-35F4-4D2B-8882-A82D6E70E3A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5A6F4C8-D836-4BBE-9158-3D35C200AF54}"/>
              </a:ext>
            </a:extLst>
          </p:cNvPr>
          <p:cNvGrpSpPr/>
          <p:nvPr/>
        </p:nvGrpSpPr>
        <p:grpSpPr>
          <a:xfrm>
            <a:off x="7869272" y="3362777"/>
            <a:ext cx="2680542" cy="478938"/>
            <a:chOff x="4609114" y="4170771"/>
            <a:chExt cx="2680542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176EE886-7201-49BC-8A3D-6FA08859752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805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(C)</a:t>
                  </a:r>
                  <a:r>
                    <a:rPr lang="en-US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    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8054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636" t="-10667" r="-2500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EC00DEA7-F50F-4833-A32C-3CF1443A702E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00549392-0B1F-4F40-9491-9F8960C7C3F0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636D718D-7520-4343-BA07-F30626D69AA6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FD0F2F8-A1F4-450B-8125-9FFE60C1FAED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766501C2-7021-41B9-8BB7-779A0EA4635E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82707F77-360C-4AAB-9638-DB5A6C48B2E7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A5E4535C-3CAA-4427-A6D9-BAB2547F4C36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9A5F9033-C49E-49F9-8C0B-11D17043639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DAA5C56-CB37-47CA-B55B-CD1D10B67C31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0CB42B7-1373-4417-961C-956DB5B1BE9E}"/>
              </a:ext>
            </a:extLst>
          </p:cNvPr>
          <p:cNvSpPr txBox="1"/>
          <p:nvPr/>
        </p:nvSpPr>
        <p:spPr>
          <a:xfrm>
            <a:off x="1007898" y="406441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xmlns="" id="{4B07C903-BD2A-4C1C-B78A-C58C1A18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938038"/>
              </p:ext>
            </p:extLst>
          </p:nvPr>
        </p:nvGraphicFramePr>
        <p:xfrm>
          <a:off x="1699943" y="4218084"/>
          <a:ext cx="7978376" cy="2072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xmlns="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93148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655F6A1-43D1-4C88-9B51-25619D437292}"/>
              </a:ext>
            </a:extLst>
          </p:cNvPr>
          <p:cNvSpPr txBox="1"/>
          <p:nvPr/>
        </p:nvSpPr>
        <p:spPr>
          <a:xfrm>
            <a:off x="6527258" y="4769703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94C996B-49A6-41BB-B1F4-95AE7DA476A9}"/>
              </a:ext>
            </a:extLst>
          </p:cNvPr>
          <p:cNvSpPr txBox="1"/>
          <p:nvPr/>
        </p:nvSpPr>
        <p:spPr>
          <a:xfrm>
            <a:off x="6527258" y="5266774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9492965-93DF-4ED7-9165-FA90036FEBBD}"/>
              </a:ext>
            </a:extLst>
          </p:cNvPr>
          <p:cNvSpPr txBox="1"/>
          <p:nvPr/>
        </p:nvSpPr>
        <p:spPr>
          <a:xfrm>
            <a:off x="6441497" y="5790349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E5E4246-9B09-4098-971C-A2839DB62A11}"/>
              </a:ext>
            </a:extLst>
          </p:cNvPr>
          <p:cNvSpPr txBox="1"/>
          <p:nvPr/>
        </p:nvSpPr>
        <p:spPr>
          <a:xfrm>
            <a:off x="8496750" y="4766528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16662CC-3C21-4D37-9409-21ADB1C14097}"/>
              </a:ext>
            </a:extLst>
          </p:cNvPr>
          <p:cNvSpPr txBox="1"/>
          <p:nvPr/>
        </p:nvSpPr>
        <p:spPr>
          <a:xfrm>
            <a:off x="8496750" y="5263599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925E4DD-756A-496A-9EB1-5F7A9C58277E}"/>
              </a:ext>
            </a:extLst>
          </p:cNvPr>
          <p:cNvSpPr txBox="1"/>
          <p:nvPr/>
        </p:nvSpPr>
        <p:spPr>
          <a:xfrm>
            <a:off x="8410989" y="5787174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1D9DB8AB-709B-4E97-908A-C65790597276}"/>
              </a:ext>
            </a:extLst>
          </p:cNvPr>
          <p:cNvSpPr txBox="1"/>
          <p:nvPr/>
        </p:nvSpPr>
        <p:spPr>
          <a:xfrm>
            <a:off x="3484880" y="61919"/>
            <a:ext cx="626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1A879A9-753A-46B6-8A6F-765DBF19F92A}"/>
              </a:ext>
            </a:extLst>
          </p:cNvPr>
          <p:cNvGrpSpPr/>
          <p:nvPr/>
        </p:nvGrpSpPr>
        <p:grpSpPr>
          <a:xfrm>
            <a:off x="1016009" y="940421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xmlns="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thừa số và tích trong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750696-DF80-48A8-8087-8B4F1ED7FAFD}"/>
              </a:ext>
            </a:extLst>
          </p:cNvPr>
          <p:cNvGrpSpPr/>
          <p:nvPr/>
        </p:nvGrpSpPr>
        <p:grpSpPr>
          <a:xfrm>
            <a:off x="420658" y="2569720"/>
            <a:ext cx="11350684" cy="1077217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xmlns="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xmlns="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tính được tích khi biết các thừa số.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323439"/>
            <a:chOff x="1739359" y="1057585"/>
            <a:chExt cx="9246888" cy="1323439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xmlns="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xmlns="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Vận dụng giải các bài toán thực tế liên quan đến ý nghĩa của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00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C3DE8A5-5BCE-471B-A689-4F27A3759627}"/>
              </a:ext>
            </a:extLst>
          </p:cNvPr>
          <p:cNvGrpSpPr/>
          <p:nvPr/>
        </p:nvGrpSpPr>
        <p:grpSpPr>
          <a:xfrm>
            <a:off x="2279189" y="174934"/>
            <a:ext cx="8077200" cy="1452557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xmlns="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xmlns="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024260"/>
              <a:ext cx="885808" cy="8259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xmlns="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3467493"/>
              <a:ext cx="2290244" cy="1373486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D3CA5D-AAC5-4D2D-890A-517593917A71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656B3E-A110-4954-BBE6-5BBBA83AEB16}"/>
              </a:ext>
            </a:extLst>
          </p:cNvPr>
          <p:cNvSpPr txBox="1"/>
          <p:nvPr/>
        </p:nvSpPr>
        <p:spPr>
          <a:xfrm>
            <a:off x="1573651" y="2285802"/>
            <a:ext cx="917063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về phép nhân.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Thừa số, tích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Luyện tập”.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D3977A-A741-4A46-AB76-1DADC57D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" y="58714"/>
            <a:ext cx="12192000" cy="6768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D68C42-39D4-4CAF-99BB-C72187B2639F}"/>
              </a:ext>
            </a:extLst>
          </p:cNvPr>
          <p:cNvSpPr txBox="1"/>
          <p:nvPr/>
        </p:nvSpPr>
        <p:spPr>
          <a:xfrm>
            <a:off x="989427" y="970674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             Luyện tập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DBBDA4-6396-48D8-9FA8-2F30532B1346}"/>
              </a:ext>
            </a:extLst>
          </p:cNvPr>
          <p:cNvSpPr txBox="1"/>
          <p:nvPr/>
        </p:nvSpPr>
        <p:spPr>
          <a:xfrm>
            <a:off x="309489" y="1625789"/>
            <a:ext cx="1439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Bài 1. Chuyển các tổng sau thành tích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BDAE2E-7DD7-4D46-8F7C-65047C2E101A}"/>
              </a:ext>
            </a:extLst>
          </p:cNvPr>
          <p:cNvSpPr txBox="1"/>
          <p:nvPr/>
        </p:nvSpPr>
        <p:spPr>
          <a:xfrm>
            <a:off x="309489" y="2296908"/>
            <a:ext cx="1374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2   +  2  +  2   =  2      3  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18B017F-0867-4255-8474-35BA3C6AB4D2}"/>
                  </a:ext>
                </a:extLst>
              </p:cNvPr>
              <p:cNvSpPr txBox="1"/>
              <p:nvPr/>
            </p:nvSpPr>
            <p:spPr>
              <a:xfrm>
                <a:off x="5198749" y="2363372"/>
                <a:ext cx="30172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8B017F-0867-4255-8474-35BA3C6AB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749" y="2363372"/>
                <a:ext cx="301720" cy="369332"/>
              </a:xfrm>
              <a:prstGeom prst="rect">
                <a:avLst/>
              </a:prstGeom>
              <a:blipFill>
                <a:blip r:embed="rId3"/>
                <a:stretch>
                  <a:fillRect l="-16327" r="-1632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4827A8-390E-4F57-A169-BD23B81DAA63}"/>
              </a:ext>
            </a:extLst>
          </p:cNvPr>
          <p:cNvSpPr txBox="1"/>
          <p:nvPr/>
        </p:nvSpPr>
        <p:spPr>
          <a:xfrm>
            <a:off x="325902" y="2951878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4  +  4  =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12BE73-8931-45AD-BE65-DF18673ABC73}"/>
              </a:ext>
            </a:extLst>
          </p:cNvPr>
          <p:cNvSpPr txBox="1"/>
          <p:nvPr/>
        </p:nvSpPr>
        <p:spPr>
          <a:xfrm>
            <a:off x="253218" y="3638852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5  +  5   +  5  +  5  =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E7C2DB-D426-4B01-8FD0-6202A5C1946C}"/>
              </a:ext>
            </a:extLst>
          </p:cNvPr>
          <p:cNvSpPr txBox="1"/>
          <p:nvPr/>
        </p:nvSpPr>
        <p:spPr>
          <a:xfrm>
            <a:off x="196947" y="4300031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9  +  9   +  9  =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561FC7-60B3-46E0-B71A-244EE1E86552}"/>
              </a:ext>
            </a:extLst>
          </p:cNvPr>
          <p:cNvSpPr txBox="1"/>
          <p:nvPr/>
        </p:nvSpPr>
        <p:spPr>
          <a:xfrm>
            <a:off x="295422" y="5031554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a  +  a   +  a  +  a   +  a   =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D3977A-A741-4A46-AB76-1DADC57D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" y="58714"/>
            <a:ext cx="12192000" cy="6768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DBBDA4-6396-48D8-9FA8-2F30532B1346}"/>
              </a:ext>
            </a:extLst>
          </p:cNvPr>
          <p:cNvSpPr txBox="1"/>
          <p:nvPr/>
        </p:nvSpPr>
        <p:spPr>
          <a:xfrm>
            <a:off x="309489" y="1020878"/>
            <a:ext cx="1439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Bài 2. Chuyển các tích sau thành tổng các số hạng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BDAE2E-7DD7-4D46-8F7C-65047C2E101A}"/>
              </a:ext>
            </a:extLst>
          </p:cNvPr>
          <p:cNvSpPr txBox="1"/>
          <p:nvPr/>
        </p:nvSpPr>
        <p:spPr>
          <a:xfrm>
            <a:off x="309489" y="2296908"/>
            <a:ext cx="1374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2       4  =  2  +  2   +  2  +   2  =  8  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18B017F-0867-4255-8474-35BA3C6AB4D2}"/>
                  </a:ext>
                </a:extLst>
              </p:cNvPr>
              <p:cNvSpPr txBox="1"/>
              <p:nvPr/>
            </p:nvSpPr>
            <p:spPr>
              <a:xfrm>
                <a:off x="1212902" y="4426058"/>
                <a:ext cx="29542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8B017F-0867-4255-8474-35BA3C6AB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902" y="4426058"/>
                <a:ext cx="295423" cy="369332"/>
              </a:xfrm>
              <a:prstGeom prst="rect">
                <a:avLst/>
              </a:prstGeom>
              <a:blipFill>
                <a:blip r:embed="rId3"/>
                <a:stretch>
                  <a:fillRect l="-18750" r="-16667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4827A8-390E-4F57-A169-BD23B81DAA63}"/>
              </a:ext>
            </a:extLst>
          </p:cNvPr>
          <p:cNvSpPr txBox="1"/>
          <p:nvPr/>
        </p:nvSpPr>
        <p:spPr>
          <a:xfrm>
            <a:off x="325902" y="2994082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4     4  =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12BE73-8931-45AD-BE65-DF18673ABC73}"/>
              </a:ext>
            </a:extLst>
          </p:cNvPr>
          <p:cNvSpPr txBox="1"/>
          <p:nvPr/>
        </p:nvSpPr>
        <p:spPr>
          <a:xfrm>
            <a:off x="267286" y="3682235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5      2  =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E7C2DB-D426-4B01-8FD0-6202A5C1946C}"/>
              </a:ext>
            </a:extLst>
          </p:cNvPr>
          <p:cNvSpPr txBox="1"/>
          <p:nvPr/>
        </p:nvSpPr>
        <p:spPr>
          <a:xfrm>
            <a:off x="196947" y="4384436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6      3  =  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561FC7-60B3-46E0-B71A-244EE1E86552}"/>
              </a:ext>
            </a:extLst>
          </p:cNvPr>
          <p:cNvSpPr txBox="1"/>
          <p:nvPr/>
        </p:nvSpPr>
        <p:spPr>
          <a:xfrm>
            <a:off x="295422" y="5031554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 a      5  =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BC4A30-EB4B-4ECB-A260-5C0C4BC2EC13}"/>
              </a:ext>
            </a:extLst>
          </p:cNvPr>
          <p:cNvSpPr txBox="1"/>
          <p:nvPr/>
        </p:nvSpPr>
        <p:spPr>
          <a:xfrm>
            <a:off x="293074" y="1679715"/>
            <a:ext cx="1439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H" panose="020B0603050302020204" pitchFamily="34" charset="0"/>
              </a:rPr>
              <a:t>bằng nhau</a:t>
            </a:r>
            <a:endParaRPr lang="en-US" sz="3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283151B-90A1-4CDB-93E0-BE254E44394C}"/>
                  </a:ext>
                </a:extLst>
              </p:cNvPr>
              <p:cNvSpPr txBox="1"/>
              <p:nvPr/>
            </p:nvSpPr>
            <p:spPr>
              <a:xfrm>
                <a:off x="1130842" y="2417297"/>
                <a:ext cx="30172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83151B-90A1-4CDB-93E0-BE254E443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842" y="2417297"/>
                <a:ext cx="301720" cy="369332"/>
              </a:xfrm>
              <a:prstGeom prst="rect">
                <a:avLst/>
              </a:prstGeom>
              <a:blipFill>
                <a:blip r:embed="rId4"/>
                <a:stretch>
                  <a:fillRect l="-16327" r="-1632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7350BD0-F00B-499C-8A2B-A6FB7B72A55C}"/>
                  </a:ext>
                </a:extLst>
              </p:cNvPr>
              <p:cNvSpPr txBox="1"/>
              <p:nvPr/>
            </p:nvSpPr>
            <p:spPr>
              <a:xfrm>
                <a:off x="1212902" y="3090204"/>
                <a:ext cx="30172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350BD0-F00B-499C-8A2B-A6FB7B72A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902" y="3090204"/>
                <a:ext cx="301720" cy="369332"/>
              </a:xfrm>
              <a:prstGeom prst="rect">
                <a:avLst/>
              </a:prstGeom>
              <a:blipFill>
                <a:blip r:embed="rId5"/>
                <a:stretch>
                  <a:fillRect l="-16327" r="-16327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EA19378-D993-44E7-8619-AACF97336B78}"/>
                  </a:ext>
                </a:extLst>
              </p:cNvPr>
              <p:cNvSpPr txBox="1"/>
              <p:nvPr/>
            </p:nvSpPr>
            <p:spPr>
              <a:xfrm>
                <a:off x="1252759" y="3749041"/>
                <a:ext cx="30172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A19378-D993-44E7-8619-AACF97336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59" y="3749041"/>
                <a:ext cx="301720" cy="369332"/>
              </a:xfrm>
              <a:prstGeom prst="rect">
                <a:avLst/>
              </a:prstGeom>
              <a:blipFill>
                <a:blip r:embed="rId6"/>
                <a:stretch>
                  <a:fillRect l="-16327" r="-16327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CC54CD65-8E9A-4B01-9272-6BD87DFED3BC}"/>
                  </a:ext>
                </a:extLst>
              </p:cNvPr>
              <p:cNvSpPr txBox="1"/>
              <p:nvPr/>
            </p:nvSpPr>
            <p:spPr>
              <a:xfrm>
                <a:off x="1154284" y="5127674"/>
                <a:ext cx="30172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54CD65-8E9A-4B01-9272-6BD87DFED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84" y="5127674"/>
                <a:ext cx="301720" cy="369332"/>
              </a:xfrm>
              <a:prstGeom prst="rect">
                <a:avLst/>
              </a:prstGeom>
              <a:blipFill>
                <a:blip r:embed="rId7"/>
                <a:stretch>
                  <a:fillRect l="-14000" r="-16000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3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C3DE8A5-5BCE-471B-A689-4F27A3759627}"/>
              </a:ext>
            </a:extLst>
          </p:cNvPr>
          <p:cNvGrpSpPr/>
          <p:nvPr/>
        </p:nvGrpSpPr>
        <p:grpSpPr>
          <a:xfrm>
            <a:off x="1122045" y="1193263"/>
            <a:ext cx="10236200" cy="3740351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xmlns="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xmlns="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449860"/>
              <a:ext cx="885808" cy="4003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xmlns="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4175230"/>
              <a:ext cx="2290244" cy="665748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A5A287-80B1-42D8-84F7-54C4CA2794C1}"/>
              </a:ext>
            </a:extLst>
          </p:cNvPr>
          <p:cNvSpPr txBox="1"/>
          <p:nvPr/>
        </p:nvSpPr>
        <p:spPr>
          <a:xfrm>
            <a:off x="2342394" y="2150168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86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 rotWithShape="1">
          <a:blip r:embed="rId2"/>
          <a:srcRect b="32452"/>
          <a:stretch/>
        </p:blipFill>
        <p:spPr>
          <a:xfrm>
            <a:off x="0" y="0"/>
            <a:ext cx="12400339" cy="688961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15"/>
          <a:srcRect b="45527"/>
          <a:stretch/>
        </p:blipFill>
        <p:spPr>
          <a:xfrm>
            <a:off x="-42675" y="3688225"/>
            <a:ext cx="12443014" cy="32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101098" y="1431697"/>
            <a:ext cx="7692042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7" name="Rectangle: Rounded Corners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8BED6A-275B-46F3-9BC8-982BEAC283AF}"/>
              </a:ext>
            </a:extLst>
          </p:cNvPr>
          <p:cNvSpPr/>
          <p:nvPr/>
        </p:nvSpPr>
        <p:spPr>
          <a:xfrm>
            <a:off x="10248900" y="142875"/>
            <a:ext cx="1562100" cy="495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5 = 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2x 2 = 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10 =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4 =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3x 3 =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+ 3 + 3 =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+ 9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+ 2 + 1 = 9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x 4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x 2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174573" y="1431697"/>
            <a:ext cx="7545079" cy="36567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8: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endParaRPr kumimoji="0" lang="en-US" sz="6000" b="1" i="0" u="none" strike="noStrike" kern="1200" cap="none" spc="0" normalizeH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6000" b="1" baseline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1)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7A24E1-9648-4881-AFC5-3A3ECB6DB253}"/>
              </a:ext>
            </a:extLst>
          </p:cNvPr>
          <p:cNvSpPr txBox="1"/>
          <p:nvPr/>
        </p:nvSpPr>
        <p:spPr>
          <a:xfrm>
            <a:off x="8746435" y="3429000"/>
            <a:ext cx="106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7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534</Words>
  <Application>Microsoft Office PowerPoint</Application>
  <PresentationFormat>Custom</PresentationFormat>
  <Paragraphs>166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自定义设计方案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2021-07-09T06:05:30Z</dcterms:created>
  <dcterms:modified xsi:type="dcterms:W3CDTF">2023-01-16T03:51:34Z</dcterms:modified>
</cp:coreProperties>
</file>