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2" r:id="rId7"/>
    <p:sldId id="261" r:id="rId8"/>
    <p:sldId id="258" r:id="rId9"/>
    <p:sldId id="260" r:id="rId10"/>
    <p:sldId id="2007577095" r:id="rId11"/>
    <p:sldId id="2007577114" r:id="rId12"/>
    <p:sldId id="2007577113" r:id="rId13"/>
    <p:sldId id="2007577117" r:id="rId14"/>
    <p:sldId id="2007577104" r:id="rId15"/>
    <p:sldId id="2007577110" r:id="rId16"/>
    <p:sldId id="2007577112" r:id="rId17"/>
    <p:sldId id="2007577115" r:id="rId18"/>
    <p:sldId id="2007577116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E7367-B7C1-4BF9-A74C-FE86F6AFD8D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0982F-867C-4154-8336-BEDD5278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8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5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2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4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1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9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1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06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09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0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48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2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" Target="slide2.xml"/><Relationship Id="rId4" Type="http://schemas.openxmlformats.org/officeDocument/2006/relationships/image" Target="../media/image3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0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1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05686"/>
            <a:ext cx="519112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2" y="142327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 + 2 =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2309665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20553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= 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35 .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2055371" cy="461665"/>
              </a:xfrm>
              <a:prstGeom prst="rect">
                <a:avLst/>
              </a:prstGeom>
              <a:blipFill>
                <a:blip r:embed="rId4"/>
                <a:stretch>
                  <a:fillRect l="-4748" t="-10667" r="-385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1610962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+ 3 + 3 = 9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Viết phép nhân </a:t>
                </a: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24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phép cộng các số hạng bằng nhau.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blipFill>
                <a:blip r:embed="rId6"/>
                <a:stretch>
                  <a:fillRect l="-2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+ 4 + 4 + 4 + 4 + 4 = 24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563B06E-4ADC-4B8A-AAD0-48E5541B618D}"/>
              </a:ext>
            </a:extLst>
          </p:cNvPr>
          <p:cNvSpPr/>
          <p:nvPr/>
        </p:nvSpPr>
        <p:spPr>
          <a:xfrm>
            <a:off x="8907835" y="-179363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2" y="142327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882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8828058" cy="461665"/>
              </a:xfrm>
              <a:prstGeom prst="rect">
                <a:avLst/>
              </a:prstGeom>
              <a:blipFill>
                <a:blip r:embed="rId4"/>
                <a:stretch>
                  <a:fillRect l="-110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blipFill>
                <a:blip r:embed="rId6"/>
                <a:stretch>
                  <a:fillRect l="-2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+ 4 + 4 + 4 + 4 + 4 = 24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563B06E-4ADC-4B8A-AAD0-48E5541B618D}"/>
              </a:ext>
            </a:extLst>
          </p:cNvPr>
          <p:cNvSpPr/>
          <p:nvPr/>
        </p:nvSpPr>
        <p:spPr>
          <a:xfrm>
            <a:off x="8907835" y="-179363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0B767-8B04-43DC-95D5-DAEC17503584}"/>
              </a:ext>
            </a:extLst>
          </p:cNvPr>
          <p:cNvSpPr/>
          <p:nvPr/>
        </p:nvSpPr>
        <p:spPr>
          <a:xfrm>
            <a:off x="7005711" y="6499274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172116" cy="461665"/>
              </a:xfrm>
              <a:prstGeom prst="rect">
                <a:avLst/>
              </a:prstGeom>
              <a:blipFill>
                <a:blip r:embed="rId3"/>
                <a:stretch>
                  <a:fillRect l="-8333" t="-10526" r="-72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414717" cy="11339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= 5 + 5 + 5 + 5 </a:t>
                  </a:r>
                  <a:r>
                    <a:rPr lang="vi-V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20</a:t>
                  </a:r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= 20</a:t>
                  </a: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414717" cy="1133965"/>
                </a:xfrm>
                <a:prstGeom prst="rect">
                  <a:avLst/>
                </a:prstGeom>
                <a:blipFill>
                  <a:blip r:embed="rId4"/>
                  <a:stretch>
                    <a:fillRect l="-2679" r="-1964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189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189749" cy="461665"/>
              </a:xfrm>
              <a:prstGeom prst="rect">
                <a:avLst/>
              </a:prstGeom>
              <a:blipFill>
                <a:blip r:embed="rId5"/>
                <a:stretch>
                  <a:fillRect l="-8205" t="-10526" r="-71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172116" cy="461665"/>
              </a:xfrm>
              <a:prstGeom prst="rect">
                <a:avLst/>
              </a:prstGeom>
              <a:blipFill>
                <a:blip r:embed="rId6"/>
                <a:stretch>
                  <a:fillRect l="-8333" t="-10667" r="-729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189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189749" cy="461665"/>
              </a:xfrm>
              <a:prstGeom prst="rect">
                <a:avLst/>
              </a:prstGeom>
              <a:blipFill>
                <a:blip r:embed="rId7"/>
                <a:stretch>
                  <a:fillRect l="-8205" t="-10667" r="-717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452916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452916" cy="1133965"/>
              </a:xfrm>
              <a:prstGeom prst="rect">
                <a:avLst/>
              </a:prstGeom>
              <a:blipFill>
                <a:blip r:embed="rId8"/>
                <a:stretch>
                  <a:fillRect l="-3980" r="-2985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376519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376519" cy="1133965"/>
              </a:xfrm>
              <a:prstGeom prst="rect">
                <a:avLst/>
              </a:prstGeom>
              <a:blipFill>
                <a:blip r:embed="rId9"/>
                <a:stretch>
                  <a:fillRect l="-2089" r="-125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2933816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2933816" cy="1133965"/>
              </a:xfrm>
              <a:prstGeom prst="rect">
                <a:avLst/>
              </a:prstGeom>
              <a:blipFill>
                <a:blip r:embed="rId10"/>
                <a:stretch>
                  <a:fillRect l="-3326" r="-228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52874-4F7B-4929-9CC7-56F07168F4D5}"/>
              </a:ext>
            </a:extLst>
          </p:cNvPr>
          <p:cNvSpPr/>
          <p:nvPr/>
        </p:nvSpPr>
        <p:spPr>
          <a:xfrm>
            <a:off x="6977576" y="6476932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về phép nhân.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“Thừa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số - Tích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2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2 x 2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854961" y="1535044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358755" y="264091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81953" y="2031306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5945372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91" y="445302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5091" y="33867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789220" y="1663705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70501" y="2178855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654175" y="219617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20517" y="2178855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277494-3B25-4345-9A5C-60890EB3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41677"/>
            <a:ext cx="8813492" cy="2635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: 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72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B5765-AC9E-41FD-819D-F1E7B11E6235}"/>
              </a:ext>
            </a:extLst>
          </p:cNvPr>
          <p:cNvSpPr txBox="1"/>
          <p:nvPr/>
        </p:nvSpPr>
        <p:spPr>
          <a:xfrm>
            <a:off x="7793502" y="4487594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D3977A-A741-4A46-AB76-1DADC57D1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68C42-39D4-4CAF-99BB-C72187B2639F}"/>
              </a:ext>
            </a:extLst>
          </p:cNvPr>
          <p:cNvSpPr txBox="1"/>
          <p:nvPr/>
        </p:nvSpPr>
        <p:spPr>
          <a:xfrm>
            <a:off x="970377" y="954670"/>
            <a:ext cx="110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 18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BBDA4-6396-48D8-9FA8-2F30532B1346}"/>
              </a:ext>
            </a:extLst>
          </p:cNvPr>
          <p:cNvSpPr txBox="1"/>
          <p:nvPr/>
        </p:nvSpPr>
        <p:spPr>
          <a:xfrm>
            <a:off x="3676357" y="1625789"/>
            <a:ext cx="110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DAE2E-7DD7-4D46-8F7C-65047C2E101A}"/>
              </a:ext>
            </a:extLst>
          </p:cNvPr>
          <p:cNvSpPr txBox="1"/>
          <p:nvPr/>
        </p:nvSpPr>
        <p:spPr>
          <a:xfrm>
            <a:off x="3029243" y="2296908"/>
            <a:ext cx="110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Phép nhân - Luyện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590</Words>
  <Application>Microsoft Office PowerPoint</Application>
  <PresentationFormat>Widescreen</PresentationFormat>
  <Paragraphs>95</Paragraphs>
  <Slides>16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Arial</vt:lpstr>
      <vt:lpstr>Arial-Rounded</vt:lpstr>
      <vt:lpstr>Calibri</vt:lpstr>
      <vt:lpstr>Calibri Light</vt:lpstr>
      <vt:lpstr>Cambria Math</vt:lpstr>
      <vt:lpstr>HP001 5 hàng</vt:lpstr>
      <vt:lpstr>Times New Roman</vt:lpstr>
      <vt:lpstr>Office Theme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duong thai</cp:lastModifiedBy>
  <cp:revision>29</cp:revision>
  <dcterms:created xsi:type="dcterms:W3CDTF">2021-07-24T01:07:49Z</dcterms:created>
  <dcterms:modified xsi:type="dcterms:W3CDTF">2022-01-18T08:20:31Z</dcterms:modified>
</cp:coreProperties>
</file>