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93" r:id="rId4"/>
    <p:sldId id="257" r:id="rId5"/>
    <p:sldId id="283" r:id="rId6"/>
    <p:sldId id="291" r:id="rId7"/>
    <p:sldId id="284" r:id="rId8"/>
    <p:sldId id="285" r:id="rId9"/>
    <p:sldId id="286" r:id="rId10"/>
    <p:sldId id="287" r:id="rId11"/>
    <p:sldId id="288" r:id="rId12"/>
    <p:sldId id="292" r:id="rId13"/>
    <p:sldId id="294" r:id="rId14"/>
    <p:sldId id="295" r:id="rId15"/>
    <p:sldId id="262" r:id="rId16"/>
    <p:sldId id="26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6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4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1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1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93440"/>
            <a:ext cx="2190751" cy="1077218"/>
            <a:chOff x="1523998" y="-12576"/>
            <a:chExt cx="2190751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28956" y="-12576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0886" y="242404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5596" y="1825882"/>
            <a:ext cx="587410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84662" y="441644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TR.4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+ 4 = 20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= 8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5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874584" y="917929"/>
            <a:ext cx="7813745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127982" y="2225588"/>
            <a:ext cx="8647492" cy="75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>
                <a:solidFill>
                  <a:schemeClr val="bg1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</a:t>
            </a:r>
            <a:endParaRPr lang="vi-VN" sz="4000" b="1" dirty="0" err="1">
              <a:solidFill>
                <a:schemeClr val="bg1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74D-4390-4411-BD2A-EED8BE2E8DCB}"/>
              </a:ext>
            </a:extLst>
          </p:cNvPr>
          <p:cNvSpPr txBox="1"/>
          <p:nvPr/>
        </p:nvSpPr>
        <p:spPr>
          <a:xfrm>
            <a:off x="505467" y="2940695"/>
            <a:ext cx="11783636" cy="619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         x            x          x          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           x           x           x            x</a:t>
            </a:r>
            <a:endParaRPr lang="vi-VN" sz="3200" dirty="0" err="1">
              <a:solidFill>
                <a:srgbClr val="FFFF00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7DAC0-FCA2-43B3-A9A1-C4C1DDDFF54E}"/>
              </a:ext>
            </a:extLst>
          </p:cNvPr>
          <p:cNvSpPr txBox="1"/>
          <p:nvPr/>
        </p:nvSpPr>
        <p:spPr>
          <a:xfrm>
            <a:off x="489053" y="3599532"/>
            <a:ext cx="11783636" cy="619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         x            x          x          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           x           x           x            x</a:t>
            </a:r>
            <a:endParaRPr lang="vi-VN" sz="3200" dirty="0" err="1">
              <a:solidFill>
                <a:srgbClr val="FFFF00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5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05468" y="903861"/>
            <a:ext cx="8182862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+ 2   + 2    = 6   </a:t>
            </a:r>
            <a:r>
              <a:rPr lang="en-US"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576774" y="1597447"/>
            <a:ext cx="737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r>
              <a:rPr lang="en-US"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  =  6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DFA62-F3E9-40FC-9C05-13E4D4796DF2}"/>
              </a:ext>
            </a:extLst>
          </p:cNvPr>
          <p:cNvSpPr txBox="1"/>
          <p:nvPr/>
        </p:nvSpPr>
        <p:spPr>
          <a:xfrm>
            <a:off x="489052" y="2913199"/>
            <a:ext cx="8182862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+ 3   = 6   </a:t>
            </a:r>
            <a:r>
              <a:rPr lang="en-US"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8B7A4-83C9-428E-94E6-147B6266A9E7}"/>
              </a:ext>
            </a:extLst>
          </p:cNvPr>
          <p:cNvSpPr txBox="1"/>
          <p:nvPr/>
        </p:nvSpPr>
        <p:spPr>
          <a:xfrm>
            <a:off x="560358" y="3606785"/>
            <a:ext cx="737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US"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 =  6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7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 – Luyện tập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874584" y="917929"/>
            <a:ext cx="7813745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127982" y="2225588"/>
            <a:ext cx="8647492" cy="75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>
                <a:solidFill>
                  <a:schemeClr val="bg1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</a:t>
            </a:r>
            <a:endParaRPr lang="vi-VN" sz="4000" b="1" dirty="0" err="1">
              <a:solidFill>
                <a:schemeClr val="bg1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46065"/>
            <a:ext cx="781374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hai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17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202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-26766" y="2253724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>
                <a:solidFill>
                  <a:schemeClr val="bg1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Phép nhân</a:t>
            </a:r>
            <a:endParaRPr lang="vi-VN" sz="3600" b="1" dirty="0" err="1">
              <a:solidFill>
                <a:schemeClr val="bg1"/>
              </a:solidFill>
              <a:effectLst/>
              <a:latin typeface="HP001 4 hàng" panose="020B0603050302020204" pitchFamily="34" charset="-9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8"/>
            <a:ext cx="5048250" cy="5238803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593314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617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676202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308256" y="3427833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23279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nhân ba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4008" t="-12791" r="-30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61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758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135935" y="325198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03472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nhân hai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1"/>
            <a:ext cx="6049821" cy="3453998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776001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= 2 + 2 + 2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5242" t="-7865" r="-4032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081046" cy="461666"/>
            <a:chOff x="1870518" y="1440653"/>
            <a:chExt cx="1081046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29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188311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58618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47513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320540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19497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04038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696983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555998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459464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348416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33896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566967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470794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30204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2203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008099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6921324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537936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441764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331075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261415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523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duong thai</cp:lastModifiedBy>
  <cp:revision>144</cp:revision>
  <dcterms:created xsi:type="dcterms:W3CDTF">2021-06-02T01:34:28Z</dcterms:created>
  <dcterms:modified xsi:type="dcterms:W3CDTF">2022-01-17T03:41:52Z</dcterms:modified>
</cp:coreProperties>
</file>