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5" r:id="rId3"/>
    <p:sldId id="326" r:id="rId4"/>
    <p:sldId id="337" r:id="rId5"/>
    <p:sldId id="344" r:id="rId6"/>
    <p:sldId id="343" r:id="rId7"/>
    <p:sldId id="341" r:id="rId8"/>
    <p:sldId id="342" r:id="rId9"/>
    <p:sldId id="345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6" d="100"/>
          <a:sy n="66" d="100"/>
        </p:scale>
        <p:origin x="-9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39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8433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87187" y="1355784"/>
            <a:ext cx="2246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Một giờ học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661" y="2617275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4635073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6429" y="374558"/>
            <a:ext cx="611240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HS nghe - viết đúng chính tả một đoạn bài Một giờ học; phân biêt được chữ cái và tên chữ cái từ số thứ tự 20 đến 29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429" y="2813511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đúng các bài tập chính tả.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6429" y="4589534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trình bày tên bài và đoạn văn, biết viết hoa chữ cái đầu tên bài, đầu câu.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EAB846B-242F-B729-116C-CCB777A65F67}"/>
              </a:ext>
            </a:extLst>
          </p:cNvPr>
          <p:cNvSpPr txBox="1"/>
          <p:nvPr/>
        </p:nvSpPr>
        <p:spPr>
          <a:xfrm>
            <a:off x="1195814" y="1523401"/>
            <a:ext cx="2211972" cy="34470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6" y="1530847"/>
            <a:ext cx="10612055" cy="305566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855024"/>
            <a:ext cx="1823658" cy="1818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127722" y="1904777"/>
            <a:ext cx="1007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/>
                <a:cs typeface="Arial" panose="020B0604020202020204" pitchFamily="34" charset="0"/>
              </a:rPr>
              <a:t>MŎ giờ hǌ</a:t>
            </a:r>
          </a:p>
          <a:p>
            <a:r>
              <a:rPr lang="vi-VN" sz="3200" b="1" dirty="0">
                <a:solidFill>
                  <a:srgbClr val="FF0000"/>
                </a:solidFill>
                <a:latin typeface="HP001 4 hàng"/>
                <a:cs typeface="Arial" panose="020B0604020202020204" pitchFamily="34" charset="0"/>
              </a:rPr>
              <a:t>       </a:t>
            </a:r>
            <a:r>
              <a:rPr lang="vi-VN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Đúng là wĀ Ǉrư</a:t>
            </a:r>
            <a:r>
              <a:rPr lang="el-GR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ϐ </a:t>
            </a:r>
            <a:r>
              <a:rPr lang="vi-VN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cả lġ </a:t>
            </a:r>
            <a:r>
              <a:rPr lang="el-GR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ì </a:t>
            </a:r>
            <a:r>
              <a:rPr lang="el-GR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ẳng </a:t>
            </a:r>
            <a:r>
              <a:rPr lang="el-GR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Ύ</a:t>
            </a:r>
            <a:r>
              <a:rPr lang="vi-VN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ğ </a:t>
            </a:r>
            <a:r>
              <a:rPr lang="el-GR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út wào.  Lúc đầu, Quang cŜ wgưŖg wgịu. Nǖưng </a:t>
            </a:r>
            <a:r>
              <a:rPr lang="el-GR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ờ </a:t>
            </a:r>
            <a:r>
              <a:rPr lang="el-GR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ầy giáo và các bạn đųg </a:t>
            </a:r>
            <a:r>
              <a:rPr lang="el-GR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νμ</a:t>
            </a:r>
            <a:r>
              <a:rPr lang="vi-VN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łn, Quang đã Ǉự Ǉin h</a:t>
            </a:r>
            <a:r>
              <a:rPr lang="el-GR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Ω </a:t>
            </a:r>
            <a:r>
              <a:rPr lang="vi-VN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và wĀ jŎ cá</a:t>
            </a:r>
            <a:r>
              <a:rPr lang="el-GR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ε </a:t>
            </a:r>
            <a:r>
              <a:rPr lang="vi-VN" sz="3200" b="1" dirty="0">
                <a:solidFill>
                  <a:srgbClr val="002060"/>
                </a:solidFill>
                <a:latin typeface="HP001 4 hàng"/>
                <a:cs typeface="Arial" panose="020B0604020202020204" pitchFamily="34" charset="0"/>
              </a:rPr>
              <a:t>lưu lǨt.  </a:t>
            </a:r>
            <a:endParaRPr lang="en-US" sz="3200" b="1" dirty="0">
              <a:solidFill>
                <a:srgbClr val="002060"/>
              </a:solidFill>
              <a:latin typeface="HP001 4 hàng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trước, chẳng, Quang, lưu loát,...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Đoạn văn gồm có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tên đề bài, đầu câu, tên riêng: Quang.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67" y="1546989"/>
            <a:ext cx="3461419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718443" y="0"/>
            <a:ext cx="12910444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672555" y="5781578"/>
            <a:ext cx="12870286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475" y="4851918"/>
            <a:ext cx="1589691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187" y="5026951"/>
            <a:ext cx="1391551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58556" y="1001971"/>
            <a:ext cx="352321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64947" y="142219"/>
            <a:ext cx="286011" cy="30145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16115" y="-87336"/>
            <a:ext cx="654349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28326" y="-30152"/>
            <a:ext cx="666235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33869" y="1657121"/>
            <a:ext cx="532773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607762" y="489789"/>
            <a:ext cx="5690438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04240" y="1281502"/>
            <a:ext cx="6768326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934" y="1077673"/>
            <a:ext cx="6408106" cy="129259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MŎ giờ hǌ</a:t>
            </a:r>
          </a:p>
          <a:p>
            <a:pPr algn="ctr"/>
            <a:endParaRPr lang="vi-VN" sz="3600" b="1" dirty="0">
              <a:solidFill>
                <a:srgbClr val="FF00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4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650192" y="1845904"/>
            <a:ext cx="9745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Đúng là wĀ Ǉrư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út wào.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227348" y="2514723"/>
            <a:ext cx="114329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Lúc đầu, Quang cŜ wgưŖg wgịu. Nǖưng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ờ</a:t>
            </a:r>
            <a:r>
              <a:rPr lang="en-US" sz="3400" b="1" dirty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ầy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227348" y="3187495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giáo và các bạn đųg 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łn, Quang</a:t>
            </a:r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đã Ǉự Ǉin h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và wĀ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982645" y="3854564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jŎ cá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lưu lǨt.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76322" y="342448"/>
            <a:ext cx="1223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A7FE26E-62EC-4943-82CE-B660B1F4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119290"/>
            <a:ext cx="12249151" cy="804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0AD44E-F69B-4D89-B980-3C5DAAC50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26504"/>
            <a:ext cx="12249151" cy="312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77268"/>
            <a:ext cx="1470557" cy="19202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29253"/>
              </p:ext>
            </p:extLst>
          </p:nvPr>
        </p:nvGraphicFramePr>
        <p:xfrm>
          <a:off x="1288890" y="1393044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=""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quy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e-rờ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ét-sì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16925"/>
              </p:ext>
            </p:extLst>
          </p:nvPr>
        </p:nvGraphicFramePr>
        <p:xfrm>
          <a:off x="6174861" y="1355266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=""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ích-xì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i dài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: Rounded Corners 20"/>
          <p:cNvSpPr/>
          <p:nvPr/>
        </p:nvSpPr>
        <p:spPr>
          <a:xfrm>
            <a:off x="3334953" y="53060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8240781" y="233062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8240781" y="397074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8240781" y="233062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3327992" y="534959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3" name="Rectangle: Rounded Corners 20"/>
          <p:cNvSpPr/>
          <p:nvPr/>
        </p:nvSpPr>
        <p:spPr>
          <a:xfrm>
            <a:off x="8240781" y="394444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191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21980" y="336413"/>
            <a:ext cx="11432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3. Sắp xếp tên các bạn dưới đây theo đúng thứ tự trong bảng chữ cái. Viết lại tên các bạn theo thứ tự đã sắp xếp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B22AAD-A185-4DB4-BB79-7EF5903CD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6" b="93880" l="0" r="17570">
                        <a14:foregroundMark x1="7101" y1="53385" x2="11933" y2="67057"/>
                      </a14:backgroundRemoval>
                    </a14:imgEffect>
                  </a14:imgLayer>
                </a14:imgProps>
              </a:ext>
            </a:extLst>
          </a:blip>
          <a:srcRect t="31570" r="82824" b="12991"/>
          <a:stretch/>
        </p:blipFill>
        <p:spPr>
          <a:xfrm>
            <a:off x="1306347" y="1823856"/>
            <a:ext cx="1506615" cy="2734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07DA2F4-0294-4409-9793-E31B629326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802" l="17643" r="43192"/>
                    </a14:imgEffect>
                  </a14:imgLayer>
                </a14:imgProps>
              </a:ext>
            </a:extLst>
          </a:blip>
          <a:srcRect l="18454" t="31957" r="58256" b="14368"/>
          <a:stretch/>
        </p:blipFill>
        <p:spPr>
          <a:xfrm>
            <a:off x="3048058" y="1823856"/>
            <a:ext cx="2045370" cy="2650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CD1C07-EDB0-4009-99D2-6A5418F2AA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542" l="42167" r="59517"/>
                    </a14:imgEffect>
                  </a14:imgLayer>
                </a14:imgProps>
              </a:ext>
            </a:extLst>
          </a:blip>
          <a:srcRect l="43322" t="31957" r="41086" b="13842"/>
          <a:stretch/>
        </p:blipFill>
        <p:spPr>
          <a:xfrm>
            <a:off x="5399947" y="1844475"/>
            <a:ext cx="1334954" cy="260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DFCB2B-061B-4B1F-A972-ACFF0C6538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80" b="86719" l="62299" r="78697">
                        <a14:foregroundMark x1="67643" y1="53255" x2="68082" y2="63932"/>
                      </a14:backgroundRemoval>
                    </a14:imgEffect>
                  </a14:imgLayer>
                </a14:imgProps>
              </a:ext>
            </a:extLst>
          </a:blip>
          <a:srcRect l="61776" t="31475" r="21448" b="13843"/>
          <a:stretch/>
        </p:blipFill>
        <p:spPr>
          <a:xfrm>
            <a:off x="7384842" y="1823856"/>
            <a:ext cx="1491917" cy="2734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2C0327-EA21-4EC7-BE8F-4C94B43FDE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69" b="89193" l="80454" r="98902">
                        <a14:foregroundMark x1="93265" y1="49219" x2="87701" y2="70703"/>
                        <a14:foregroundMark x1="82943" y1="52083" x2="90849" y2="64063"/>
                      </a14:backgroundRemoval>
                    </a14:imgEffect>
                  </a14:imgLayer>
                </a14:imgProps>
              </a:ext>
            </a:extLst>
          </a:blip>
          <a:srcRect l="81415" t="32096" r="1809" b="14544"/>
          <a:stretch/>
        </p:blipFill>
        <p:spPr>
          <a:xfrm>
            <a:off x="9314419" y="1883803"/>
            <a:ext cx="1461861" cy="2614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9B3CD7-CC4F-420F-A4F7-233D1BD00A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60952BC-2BF8-479D-9F37-6A2E111A56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89017E-6 L -0.42214 0.302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5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5607E-7 L 0.06654 0.292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5607E-7 L -0.20248 0.293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5607E-7 L -0.15703 0.280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4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49623 0.298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14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661" y="2617275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4635073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6429" y="374558"/>
            <a:ext cx="611240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HS nghe - viết đúng chính tả một đoạn bài Một giờ học; phân biêt được chữ cái và tên chữ cái từ số thứ tự 20 đến 29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429" y="2813511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đúng các bài tập chính tả.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6429" y="4589534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trình bày tên bài và đoạn văn, biết viết hoa chữ cái đầu tên bài, đầu câu.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EAB846B-242F-B729-116C-CCB777A65F67}"/>
              </a:ext>
            </a:extLst>
          </p:cNvPr>
          <p:cNvSpPr txBox="1"/>
          <p:nvPr/>
        </p:nvSpPr>
        <p:spPr>
          <a:xfrm>
            <a:off x="1195814" y="1523401"/>
            <a:ext cx="2211972" cy="34470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474</Words>
  <Application>Microsoft Office PowerPoint</Application>
  <PresentationFormat>Custom</PresentationFormat>
  <Paragraphs>86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182</cp:revision>
  <dcterms:created xsi:type="dcterms:W3CDTF">2021-06-02T14:23:54Z</dcterms:created>
  <dcterms:modified xsi:type="dcterms:W3CDTF">2022-09-21T07:47:09Z</dcterms:modified>
</cp:coreProperties>
</file>