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3" saveSubsetFonts="1">
  <p:sldMasterIdLst>
    <p:sldMasterId id="2147483648" r:id="rId1"/>
    <p:sldMasterId id="2147483660" r:id="rId2"/>
  </p:sldMasterIdLst>
  <p:notesMasterIdLst>
    <p:notesMasterId r:id="rId13"/>
  </p:notesMasterIdLst>
  <p:sldIdLst>
    <p:sldId id="256" r:id="rId3"/>
    <p:sldId id="264" r:id="rId4"/>
    <p:sldId id="286" r:id="rId5"/>
    <p:sldId id="298" r:id="rId6"/>
    <p:sldId id="299" r:id="rId7"/>
    <p:sldId id="275" r:id="rId8"/>
    <p:sldId id="296" r:id="rId9"/>
    <p:sldId id="302" r:id="rId10"/>
    <p:sldId id="300" r:id="rId11"/>
    <p:sldId id="301" r:id="rId12"/>
  </p:sldIdLst>
  <p:sldSz cx="10972800" cy="6492875"/>
  <p:notesSz cx="6858000" cy="9144000"/>
  <p:defaultTextStyle>
    <a:defPPr>
      <a:defRPr lang="en-US"/>
    </a:defPPr>
    <a:lvl1pPr marL="0" algn="l" defTabSz="1117164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558582" algn="l" defTabSz="1117164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117164" algn="l" defTabSz="1117164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1675745" algn="l" defTabSz="1117164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2234328" algn="l" defTabSz="1117164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2792910" algn="l" defTabSz="1117164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3351492" algn="l" defTabSz="1117164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3910074" algn="l" defTabSz="1117164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4468656" algn="l" defTabSz="1117164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5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AEC8"/>
    <a:srgbClr val="93CDDD"/>
    <a:srgbClr val="FCEC8E"/>
    <a:srgbClr val="00863D"/>
    <a:srgbClr val="F68426"/>
    <a:srgbClr val="FFC611"/>
    <a:srgbClr val="FFD347"/>
    <a:srgbClr val="FFD243"/>
    <a:srgbClr val="EBF6F9"/>
    <a:srgbClr val="BEE3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0" autoAdjust="0"/>
    <p:restoredTop sz="93842" autoAdjust="0"/>
  </p:normalViewPr>
  <p:slideViewPr>
    <p:cSldViewPr>
      <p:cViewPr varScale="1">
        <p:scale>
          <a:sx n="69" d="100"/>
          <a:sy n="69" d="100"/>
        </p:scale>
        <p:origin x="840" y="66"/>
      </p:cViewPr>
      <p:guideLst>
        <p:guide orient="horz" pos="2045"/>
        <p:guide pos="3456"/>
      </p:guideLst>
    </p:cSldViewPr>
  </p:slid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BC2AF-ECAD-4B64-9E5E-57F7F29CBAD2}" type="datetimeFigureOut">
              <a:rPr lang="en-US" smtClean="0"/>
              <a:t>17/9/2022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31813" y="685800"/>
            <a:ext cx="57943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FEA3F6-B450-4284-BB2C-4DA94784F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72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11731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558658" algn="l" defTabSz="111731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1117315" algn="l" defTabSz="111731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675973" algn="l" defTabSz="111731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2234630" algn="l" defTabSz="111731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2793289" algn="l" defTabSz="111731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351947" algn="l" defTabSz="111731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3910604" algn="l" defTabSz="111731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469262" algn="l" defTabSz="111731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701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1813" y="685800"/>
            <a:ext cx="57943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591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1813" y="685800"/>
            <a:ext cx="57943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ô </a:t>
            </a:r>
            <a:r>
              <a:rPr lang="en-US" baseline="0" dirty="0" err="1"/>
              <a:t>cột</a:t>
            </a:r>
            <a:r>
              <a:rPr lang="en-US" baseline="0" dirty="0"/>
              <a:t> A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8940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733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2017003"/>
            <a:ext cx="9326880" cy="13917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45920" y="3679296"/>
            <a:ext cx="7680960" cy="165929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585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17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757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34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92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351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9100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4686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17/9/2022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95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17/9/2022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13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0" y="260017"/>
            <a:ext cx="2468880" cy="553998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60017"/>
            <a:ext cx="7223760" cy="553998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17/9/2022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826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062608"/>
            <a:ext cx="8229600" cy="2260482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10263"/>
            <a:ext cx="8229600" cy="1567608"/>
          </a:xfr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2712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0577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5" y="1618711"/>
            <a:ext cx="9464040" cy="270085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5" y="4345117"/>
            <a:ext cx="9464040" cy="1420316"/>
          </a:xfr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0668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4380" y="1728427"/>
            <a:ext cx="4663440" cy="41196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54980" y="1728427"/>
            <a:ext cx="4663440" cy="41196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2834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09" y="345686"/>
            <a:ext cx="9464040" cy="125498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5810" y="1591657"/>
            <a:ext cx="4642008" cy="780046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5810" y="2371703"/>
            <a:ext cx="4642008" cy="348841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591657"/>
            <a:ext cx="4664869" cy="780046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371703"/>
            <a:ext cx="4664869" cy="348841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4646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8380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8854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10" y="432858"/>
            <a:ext cx="3539013" cy="1515004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4869" y="934854"/>
            <a:ext cx="5554980" cy="4614150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810" y="1947863"/>
            <a:ext cx="3539013" cy="3608656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038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17/9/2022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739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10" y="432858"/>
            <a:ext cx="3539013" cy="1515004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4869" y="934854"/>
            <a:ext cx="5554980" cy="4614150"/>
          </a:xfr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810" y="1947863"/>
            <a:ext cx="3539013" cy="3608656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2614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5025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52410" y="345686"/>
            <a:ext cx="2366010" cy="550241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4380" y="345686"/>
            <a:ext cx="6960870" cy="550241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793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776" y="4172275"/>
            <a:ext cx="9326880" cy="1289557"/>
          </a:xfrm>
        </p:spPr>
        <p:txBody>
          <a:bodyPr anchor="t"/>
          <a:lstStyle>
            <a:lvl1pPr algn="l">
              <a:defRPr sz="49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776" y="2751958"/>
            <a:ext cx="9326880" cy="1420316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58582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1171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67574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23432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9291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35149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91007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46865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17/9/2022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70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515005"/>
            <a:ext cx="4846320" cy="4284997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515005"/>
            <a:ext cx="4846320" cy="4284997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17/9/2022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06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453383"/>
            <a:ext cx="4848226" cy="605701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58582" indent="0">
              <a:buNone/>
              <a:defRPr sz="2400" b="1"/>
            </a:lvl2pPr>
            <a:lvl3pPr marL="1117164" indent="0">
              <a:buNone/>
              <a:defRPr sz="2200" b="1"/>
            </a:lvl3pPr>
            <a:lvl4pPr marL="1675745" indent="0">
              <a:buNone/>
              <a:defRPr sz="2000" b="1"/>
            </a:lvl4pPr>
            <a:lvl5pPr marL="2234328" indent="0">
              <a:buNone/>
              <a:defRPr sz="2000" b="1"/>
            </a:lvl5pPr>
            <a:lvl6pPr marL="2792910" indent="0">
              <a:buNone/>
              <a:defRPr sz="2000" b="1"/>
            </a:lvl6pPr>
            <a:lvl7pPr marL="3351492" indent="0">
              <a:buNone/>
              <a:defRPr sz="2000" b="1"/>
            </a:lvl7pPr>
            <a:lvl8pPr marL="3910074" indent="0">
              <a:buNone/>
              <a:defRPr sz="2000" b="1"/>
            </a:lvl8pPr>
            <a:lvl9pPr marL="4468656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0" y="2059082"/>
            <a:ext cx="4848226" cy="3740919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74033" y="1453383"/>
            <a:ext cx="4850130" cy="605701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58582" indent="0">
              <a:buNone/>
              <a:defRPr sz="2400" b="1"/>
            </a:lvl2pPr>
            <a:lvl3pPr marL="1117164" indent="0">
              <a:buNone/>
              <a:defRPr sz="2200" b="1"/>
            </a:lvl3pPr>
            <a:lvl4pPr marL="1675745" indent="0">
              <a:buNone/>
              <a:defRPr sz="2000" b="1"/>
            </a:lvl4pPr>
            <a:lvl5pPr marL="2234328" indent="0">
              <a:buNone/>
              <a:defRPr sz="2000" b="1"/>
            </a:lvl5pPr>
            <a:lvl6pPr marL="2792910" indent="0">
              <a:buNone/>
              <a:defRPr sz="2000" b="1"/>
            </a:lvl6pPr>
            <a:lvl7pPr marL="3351492" indent="0">
              <a:buNone/>
              <a:defRPr sz="2000" b="1"/>
            </a:lvl7pPr>
            <a:lvl8pPr marL="3910074" indent="0">
              <a:buNone/>
              <a:defRPr sz="2000" b="1"/>
            </a:lvl8pPr>
            <a:lvl9pPr marL="4468656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74033" y="2059082"/>
            <a:ext cx="4850130" cy="3740919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17/9/2022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699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17/9/2022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197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17/9/2022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49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3" y="258512"/>
            <a:ext cx="3609976" cy="1100182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0060" y="258515"/>
            <a:ext cx="6134100" cy="5541489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3" y="1358697"/>
            <a:ext cx="3609976" cy="4441307"/>
          </a:xfrm>
        </p:spPr>
        <p:txBody>
          <a:bodyPr/>
          <a:lstStyle>
            <a:lvl1pPr marL="0" indent="0">
              <a:buNone/>
              <a:defRPr sz="1700"/>
            </a:lvl1pPr>
            <a:lvl2pPr marL="558582" indent="0">
              <a:buNone/>
              <a:defRPr sz="1500"/>
            </a:lvl2pPr>
            <a:lvl3pPr marL="1117164" indent="0">
              <a:buNone/>
              <a:defRPr sz="1200"/>
            </a:lvl3pPr>
            <a:lvl4pPr marL="1675745" indent="0">
              <a:buNone/>
              <a:defRPr sz="1100"/>
            </a:lvl4pPr>
            <a:lvl5pPr marL="2234328" indent="0">
              <a:buNone/>
              <a:defRPr sz="1100"/>
            </a:lvl5pPr>
            <a:lvl6pPr marL="2792910" indent="0">
              <a:buNone/>
              <a:defRPr sz="1100"/>
            </a:lvl6pPr>
            <a:lvl7pPr marL="3351492" indent="0">
              <a:buNone/>
              <a:defRPr sz="1100"/>
            </a:lvl7pPr>
            <a:lvl8pPr marL="3910074" indent="0">
              <a:buNone/>
              <a:defRPr sz="1100"/>
            </a:lvl8pPr>
            <a:lvl9pPr marL="4468656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17/9/2022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78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0746" y="4545013"/>
            <a:ext cx="6583680" cy="536565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50746" y="580150"/>
            <a:ext cx="6583680" cy="3895725"/>
          </a:xfrm>
        </p:spPr>
        <p:txBody>
          <a:bodyPr/>
          <a:lstStyle>
            <a:lvl1pPr marL="0" indent="0">
              <a:buNone/>
              <a:defRPr sz="3900"/>
            </a:lvl1pPr>
            <a:lvl2pPr marL="558582" indent="0">
              <a:buNone/>
              <a:defRPr sz="3400"/>
            </a:lvl2pPr>
            <a:lvl3pPr marL="1117164" indent="0">
              <a:buNone/>
              <a:defRPr sz="2900"/>
            </a:lvl3pPr>
            <a:lvl4pPr marL="1675745" indent="0">
              <a:buNone/>
              <a:defRPr sz="2400"/>
            </a:lvl4pPr>
            <a:lvl5pPr marL="2234328" indent="0">
              <a:buNone/>
              <a:defRPr sz="2400"/>
            </a:lvl5pPr>
            <a:lvl6pPr marL="2792910" indent="0">
              <a:buNone/>
              <a:defRPr sz="2400"/>
            </a:lvl6pPr>
            <a:lvl7pPr marL="3351492" indent="0">
              <a:buNone/>
              <a:defRPr sz="2400"/>
            </a:lvl7pPr>
            <a:lvl8pPr marL="3910074" indent="0">
              <a:buNone/>
              <a:defRPr sz="2400"/>
            </a:lvl8pPr>
            <a:lvl9pPr marL="4468656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50746" y="5081578"/>
            <a:ext cx="6583680" cy="762011"/>
          </a:xfrm>
        </p:spPr>
        <p:txBody>
          <a:bodyPr/>
          <a:lstStyle>
            <a:lvl1pPr marL="0" indent="0">
              <a:buNone/>
              <a:defRPr sz="1700"/>
            </a:lvl1pPr>
            <a:lvl2pPr marL="558582" indent="0">
              <a:buNone/>
              <a:defRPr sz="1500"/>
            </a:lvl2pPr>
            <a:lvl3pPr marL="1117164" indent="0">
              <a:buNone/>
              <a:defRPr sz="1200"/>
            </a:lvl3pPr>
            <a:lvl4pPr marL="1675745" indent="0">
              <a:buNone/>
              <a:defRPr sz="1100"/>
            </a:lvl4pPr>
            <a:lvl5pPr marL="2234328" indent="0">
              <a:buNone/>
              <a:defRPr sz="1100"/>
            </a:lvl5pPr>
            <a:lvl6pPr marL="2792910" indent="0">
              <a:buNone/>
              <a:defRPr sz="1100"/>
            </a:lvl6pPr>
            <a:lvl7pPr marL="3351492" indent="0">
              <a:buNone/>
              <a:defRPr sz="1100"/>
            </a:lvl7pPr>
            <a:lvl8pPr marL="3910074" indent="0">
              <a:buNone/>
              <a:defRPr sz="1100"/>
            </a:lvl8pPr>
            <a:lvl9pPr marL="4468656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17/9/2022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27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8640" y="260017"/>
            <a:ext cx="9875520" cy="1082146"/>
          </a:xfrm>
          <a:prstGeom prst="rect">
            <a:avLst/>
          </a:prstGeom>
        </p:spPr>
        <p:txBody>
          <a:bodyPr vert="horz" lIns="111716" tIns="55859" rIns="111716" bIns="5585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515005"/>
            <a:ext cx="9875520" cy="4284997"/>
          </a:xfrm>
          <a:prstGeom prst="rect">
            <a:avLst/>
          </a:prstGeom>
        </p:spPr>
        <p:txBody>
          <a:bodyPr vert="horz" lIns="111716" tIns="55859" rIns="111716" bIns="5585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8640" y="6017934"/>
            <a:ext cx="2560320" cy="345686"/>
          </a:xfrm>
          <a:prstGeom prst="rect">
            <a:avLst/>
          </a:prstGeom>
        </p:spPr>
        <p:txBody>
          <a:bodyPr vert="horz" lIns="111716" tIns="55859" rIns="111716" bIns="55859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17/9/2022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9040" y="6017934"/>
            <a:ext cx="3474720" cy="345686"/>
          </a:xfrm>
          <a:prstGeom prst="rect">
            <a:avLst/>
          </a:prstGeom>
        </p:spPr>
        <p:txBody>
          <a:bodyPr vert="horz" lIns="111716" tIns="55859" rIns="111716" bIns="55859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63840" y="6017934"/>
            <a:ext cx="2560320" cy="345686"/>
          </a:xfrm>
          <a:prstGeom prst="rect">
            <a:avLst/>
          </a:prstGeom>
        </p:spPr>
        <p:txBody>
          <a:bodyPr vert="horz" lIns="111716" tIns="55859" rIns="111716" bIns="55859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77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117164" rtl="0" eaLnBrk="1" latinLnBrk="0" hangingPunct="1"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8936" indent="-418936" algn="l" defTabSz="1117164" rtl="0" eaLnBrk="1" latinLnBrk="0" hangingPunct="1">
        <a:spcBef>
          <a:spcPct val="20000"/>
        </a:spcBef>
        <a:buFont typeface="Arial" pitchFamily="34" charset="0"/>
        <a:buChar char="•"/>
        <a:defRPr sz="3900" kern="1200">
          <a:solidFill>
            <a:schemeClr val="tx1"/>
          </a:solidFill>
          <a:latin typeface="+mn-lt"/>
          <a:ea typeface="+mn-ea"/>
          <a:cs typeface="+mn-cs"/>
        </a:defRPr>
      </a:lvl1pPr>
      <a:lvl2pPr marL="907696" indent="-349114" algn="l" defTabSz="1117164" rtl="0" eaLnBrk="1" latinLnBrk="0" hangingPunct="1">
        <a:spcBef>
          <a:spcPct val="20000"/>
        </a:spcBef>
        <a:buFont typeface="Arial" pitchFamily="34" charset="0"/>
        <a:buChar char="–"/>
        <a:defRPr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396455" indent="-279292" algn="l" defTabSz="1117164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55037" indent="-279292" algn="l" defTabSz="1117164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513619" indent="-279292" algn="l" defTabSz="1117164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72200" indent="-279292" algn="l" defTabSz="111716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30782" indent="-279292" algn="l" defTabSz="111716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89365" indent="-279292" algn="l" defTabSz="111716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747947" indent="-279292" algn="l" defTabSz="111716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1716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58582" algn="l" defTabSz="111716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17164" algn="l" defTabSz="111716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75745" algn="l" defTabSz="111716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34328" algn="l" defTabSz="111716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92910" algn="l" defTabSz="111716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51492" algn="l" defTabSz="111716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910074" algn="l" defTabSz="111716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468656" algn="l" defTabSz="111716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4380" y="345686"/>
            <a:ext cx="9464040" cy="12549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380" y="1728427"/>
            <a:ext cx="9464040" cy="41196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4380" y="6017934"/>
            <a:ext cx="2468880" cy="3456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4740" y="6017934"/>
            <a:ext cx="3703320" cy="3456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49540" y="6017934"/>
            <a:ext cx="2468880" cy="3456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735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822960" rtl="0" eaLnBrk="1" latinLnBrk="0" hangingPunct="1">
        <a:lnSpc>
          <a:spcPct val="90000"/>
        </a:lnSpc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40" indent="-205740" algn="l" defTabSz="82296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3.wdp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10" Type="http://schemas.openxmlformats.org/officeDocument/2006/relationships/image" Target="../media/image9.png"/><Relationship Id="rId4" Type="http://schemas.openxmlformats.org/officeDocument/2006/relationships/image" Target="../media/image3.emf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10" Type="http://schemas.openxmlformats.org/officeDocument/2006/relationships/image" Target="../media/image9.png"/><Relationship Id="rId4" Type="http://schemas.openxmlformats.org/officeDocument/2006/relationships/image" Target="../media/image3.emf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3.wdp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1358" y="-18483"/>
            <a:ext cx="11103169" cy="245344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731" tIns="55866" rIns="111731" bIns="55866"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lowchart: Document 17"/>
          <p:cNvSpPr/>
          <p:nvPr/>
        </p:nvSpPr>
        <p:spPr>
          <a:xfrm>
            <a:off x="-51838" y="13580"/>
            <a:ext cx="11103169" cy="224347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ln>
            <a:solidFill>
              <a:srgbClr val="00B0F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11731" tIns="55866" rIns="111731" bIns="55866"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324541"/>
            <a:ext cx="10972800" cy="168334"/>
          </a:xfrm>
          <a:prstGeom prst="rect">
            <a:avLst/>
          </a:prstGeom>
          <a:solidFill>
            <a:srgbClr val="50AE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716" tIns="55859" rIns="111716" bIns="55859" spcCol="0"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071688" y="2716713"/>
            <a:ext cx="6072312" cy="1230968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918162" y="2662943"/>
            <a:ext cx="1190798" cy="1252666"/>
            <a:chOff x="1212273" y="1084984"/>
            <a:chExt cx="992332" cy="992332"/>
          </a:xfrm>
          <a:solidFill>
            <a:srgbClr val="00B0F0"/>
          </a:solidFill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791562" y="-1071407"/>
            <a:ext cx="2963560" cy="289926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50AEC8"/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CEC8E"/>
            </a:solidFill>
            <a:ln>
              <a:solidFill>
                <a:srgbClr val="FCEC8E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5240" y="225196"/>
            <a:ext cx="1609836" cy="1398612"/>
          </a:xfrm>
          <a:prstGeom prst="rect">
            <a:avLst/>
          </a:prstGeom>
          <a:noFill/>
        </p:spPr>
        <p:txBody>
          <a:bodyPr wrap="square" lIns="111716" tIns="55859" rIns="111716" bIns="55859" rtlCol="0">
            <a:spAutoFit/>
          </a:bodyPr>
          <a:lstStyle/>
          <a:p>
            <a:pPr algn="ctr"/>
            <a:r>
              <a:rPr lang="en-US" sz="8100" b="1" dirty="0">
                <a:solidFill>
                  <a:schemeClr val="accent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011680" y="610844"/>
            <a:ext cx="8595360" cy="893536"/>
          </a:xfrm>
          <a:prstGeom prst="rect">
            <a:avLst/>
          </a:prstGeom>
          <a:noFill/>
        </p:spPr>
        <p:txBody>
          <a:bodyPr wrap="square" lIns="111716" tIns="55859" rIns="111716" bIns="55859" rtlCol="0">
            <a:spAutoFit/>
          </a:bodyPr>
          <a:lstStyle/>
          <a:p>
            <a:pPr algn="ctr"/>
            <a:r>
              <a:rPr lang="en-US" sz="49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EM LỚN LÊN TỪNG NGÀY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00960" y="2729999"/>
            <a:ext cx="1188720" cy="1204352"/>
          </a:xfrm>
          <a:prstGeom prst="rect">
            <a:avLst/>
          </a:prstGeom>
          <a:noFill/>
        </p:spPr>
        <p:txBody>
          <a:bodyPr wrap="square" lIns="111716" tIns="55859" rIns="111716" bIns="55859" rtlCol="0">
            <a:spAutoFit/>
          </a:bodyPr>
          <a:lstStyle/>
          <a:p>
            <a:pPr algn="ctr"/>
            <a:r>
              <a:rPr lang="en-US" sz="34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Bài</a:t>
            </a:r>
            <a:endParaRPr lang="en-US" sz="3400" b="1" dirty="0">
              <a:solidFill>
                <a:schemeClr val="bg1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4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911111" y="2889622"/>
            <a:ext cx="5630444" cy="815831"/>
          </a:xfrm>
          <a:prstGeom prst="rect">
            <a:avLst/>
          </a:prstGeom>
          <a:noFill/>
        </p:spPr>
        <p:txBody>
          <a:bodyPr wrap="square" lIns="111716" tIns="55859" rIns="111716" bIns="55859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giờ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học</a:t>
            </a:r>
            <a:endParaRPr lang="en-US" sz="4400" b="1" dirty="0">
              <a:solidFill>
                <a:srgbClr val="0070C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15509" y="4112155"/>
            <a:ext cx="4425603" cy="789976"/>
          </a:xfrm>
          <a:prstGeom prst="rect">
            <a:avLst/>
          </a:prstGeom>
          <a:noFill/>
        </p:spPr>
        <p:txBody>
          <a:bodyPr wrap="none" lIns="111776" tIns="55888" rIns="111776" bIns="55888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cap="all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cap="all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all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400" b="1" cap="all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all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4400" b="1" cap="all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014" y="4520101"/>
            <a:ext cx="1916539" cy="156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30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5783469"/>
            <a:ext cx="10972800" cy="70506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0972800" cy="348693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图片 35">
            <a:extLst>
              <a:ext uri="{FF2B5EF4-FFF2-40B4-BE49-F238E27FC236}">
                <a16:creationId xmlns:a16="http://schemas.microsoft.com/office/drawing/2014/main" id="{6D336546-DCB4-44A1-9408-72467C3E80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092" y="1788628"/>
            <a:ext cx="1903280" cy="1534459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BA3AC262-0CFA-437F-8EEC-1E1473D1C8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1" y="4617039"/>
            <a:ext cx="2107406" cy="1875836"/>
          </a:xfrm>
          <a:prstGeom prst="rect">
            <a:avLst/>
          </a:prstGeom>
        </p:spPr>
      </p:pic>
      <p:pic>
        <p:nvPicPr>
          <p:cNvPr id="11" name="图片 41">
            <a:extLst>
              <a:ext uri="{FF2B5EF4-FFF2-40B4-BE49-F238E27FC236}">
                <a16:creationId xmlns:a16="http://schemas.microsoft.com/office/drawing/2014/main" id="{F0CA763B-28AA-4F2E-B16E-CEE647F245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1744" y="401295"/>
            <a:ext cx="1198730" cy="2048138"/>
          </a:xfrm>
          <a:prstGeom prst="rect">
            <a:avLst/>
          </a:prstGeom>
        </p:spPr>
      </p:pic>
      <p:pic>
        <p:nvPicPr>
          <p:cNvPr id="12" name="图片 43">
            <a:extLst>
              <a:ext uri="{FF2B5EF4-FFF2-40B4-BE49-F238E27FC236}">
                <a16:creationId xmlns:a16="http://schemas.microsoft.com/office/drawing/2014/main" id="{88688721-FFAF-4DDA-811B-7DEE30BCC5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40" y="3588117"/>
            <a:ext cx="1198730" cy="20348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F7FCC9-1039-46C8-BD0B-1FC7198DA8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557" y="4765379"/>
            <a:ext cx="1001464" cy="15589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FBB8685-4316-45F5-9929-8BC6BC049418}"/>
              </a:ext>
            </a:extLst>
          </p:cNvPr>
          <p:cNvSpPr txBox="1"/>
          <p:nvPr/>
        </p:nvSpPr>
        <p:spPr>
          <a:xfrm>
            <a:off x="1524000" y="2186678"/>
            <a:ext cx="7250831" cy="1994329"/>
          </a:xfrm>
          <a:prstGeom prst="rect">
            <a:avLst/>
          </a:prstGeom>
          <a:noFill/>
        </p:spPr>
        <p:txBody>
          <a:bodyPr wrap="square" lIns="83819" tIns="41910" rIns="83819" bIns="41910" rtlCol="0">
            <a:spAutoFit/>
          </a:bodyPr>
          <a:lstStyle/>
          <a:p>
            <a:pPr algn="ctr" defTabSz="838195">
              <a:lnSpc>
                <a:spcPct val="150000"/>
              </a:lnSpc>
            </a:pP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838195">
              <a:lnSpc>
                <a:spcPct val="150000"/>
              </a:lnSpc>
            </a:pP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47008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0602043" y="1041179"/>
            <a:ext cx="300848" cy="337522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16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8978044" y="264819"/>
            <a:ext cx="257410" cy="25741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16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9626237" y="194338"/>
            <a:ext cx="558750" cy="558750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16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0410732" y="109077"/>
            <a:ext cx="568898" cy="568898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16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0498703" y="1621413"/>
            <a:ext cx="454936" cy="437084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16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7145" y="5338127"/>
            <a:ext cx="10989945" cy="99441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853" y="4254368"/>
            <a:ext cx="1503835" cy="196371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5622" y="4357751"/>
            <a:ext cx="1354459" cy="187140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032864" y="488748"/>
            <a:ext cx="623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2960">
              <a:defRPr/>
            </a:pP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CẦU CẦN ĐẠT</a:t>
            </a:r>
            <a:endParaRPr lang="zh-CN" altLang="en-US" sz="36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911880" y="1378526"/>
            <a:ext cx="9168564" cy="664495"/>
            <a:chOff x="774356" y="888444"/>
            <a:chExt cx="10187293" cy="738327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9" y="1093292"/>
              <a:ext cx="8905080" cy="5334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22960">
                <a:defRPr/>
              </a:pPr>
              <a:endParaRPr lang="en-US" sz="252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384647" y="2905217"/>
            <a:ext cx="9258827" cy="643204"/>
            <a:chOff x="-832283" y="2232661"/>
            <a:chExt cx="11793939" cy="714672"/>
          </a:xfrm>
        </p:grpSpPr>
        <p:grpSp>
          <p:nvGrpSpPr>
            <p:cNvPr id="22" name="Group 21"/>
            <p:cNvGrpSpPr/>
            <p:nvPr/>
          </p:nvGrpSpPr>
          <p:grpSpPr>
            <a:xfrm>
              <a:off x="-832283" y="2232661"/>
              <a:ext cx="1085297" cy="714672"/>
              <a:chOff x="2467431" y="2301837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67431" y="2301837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52331" y="2672681"/>
                <a:ext cx="455160" cy="736289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54564" y="2551866"/>
                <a:ext cx="469354" cy="792413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905080" cy="5334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22960">
                <a:defRPr/>
              </a:pPr>
              <a:endParaRPr lang="en-US" sz="252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E4B5D0E-D85A-FD2E-88A5-80ED410E9197}"/>
              </a:ext>
            </a:extLst>
          </p:cNvPr>
          <p:cNvSpPr txBox="1"/>
          <p:nvPr/>
        </p:nvSpPr>
        <p:spPr>
          <a:xfrm>
            <a:off x="1888647" y="1419863"/>
            <a:ext cx="8261883" cy="974583"/>
          </a:xfrm>
          <a:prstGeom prst="rect">
            <a:avLst/>
          </a:prstGeom>
          <a:noFill/>
        </p:spPr>
        <p:txBody>
          <a:bodyPr wrap="square" lIns="111716" tIns="55859" rIns="111716" bIns="55859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51A5F9-C7B4-CE14-CB74-96DBD41B1C6B}"/>
              </a:ext>
            </a:extLst>
          </p:cNvPr>
          <p:cNvSpPr txBox="1"/>
          <p:nvPr/>
        </p:nvSpPr>
        <p:spPr>
          <a:xfrm>
            <a:off x="2518278" y="2835120"/>
            <a:ext cx="7638987" cy="2164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80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trải</a:t>
            </a:r>
            <a:r>
              <a:rPr lang="en-US" sz="2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nghiệm</a:t>
            </a:r>
            <a:r>
              <a:rPr lang="en-US" sz="2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en-US" sz="2800" b="1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suy</a:t>
            </a:r>
            <a:r>
              <a:rPr lang="en-US" sz="2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nghĩ</a:t>
            </a:r>
            <a:r>
              <a:rPr lang="en-US" sz="2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en-US" sz="2800" b="1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cảm</a:t>
            </a:r>
            <a:r>
              <a:rPr lang="en-US" sz="2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xúc</a:t>
            </a:r>
            <a:r>
              <a:rPr lang="en-US" sz="2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có</a:t>
            </a:r>
            <a:r>
              <a:rPr lang="en-US" sz="2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liên</a:t>
            </a:r>
            <a:r>
              <a:rPr lang="en-US" sz="2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quan</a:t>
            </a:r>
            <a:r>
              <a:rPr lang="en-US" sz="2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đến</a:t>
            </a:r>
            <a:r>
              <a:rPr lang="en-US" sz="2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văn</a:t>
            </a:r>
            <a:r>
              <a:rPr lang="en-US" sz="2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bản</a:t>
            </a:r>
            <a:r>
              <a:rPr lang="en-US" sz="2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đọc</a:t>
            </a:r>
            <a:r>
              <a:rPr lang="en-US" sz="2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; </a:t>
            </a:r>
            <a:r>
              <a:rPr lang="en-US" sz="2800" b="1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biết</a:t>
            </a:r>
            <a:r>
              <a:rPr lang="en-US" sz="2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trao</a:t>
            </a:r>
            <a:r>
              <a:rPr lang="en-US" sz="2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đổi</a:t>
            </a:r>
            <a:r>
              <a:rPr lang="en-US" sz="2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về</a:t>
            </a:r>
            <a:r>
              <a:rPr lang="en-US" sz="2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nội</a:t>
            </a:r>
            <a:r>
              <a:rPr lang="en-US" sz="2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dung </a:t>
            </a:r>
            <a:r>
              <a:rPr lang="en-US" sz="2800" b="1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bài</a:t>
            </a:r>
            <a:r>
              <a:rPr lang="en-US" sz="2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đọc</a:t>
            </a:r>
            <a:r>
              <a:rPr lang="en-US" sz="2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với</a:t>
            </a:r>
            <a:r>
              <a:rPr lang="en-US" sz="2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bạn</a:t>
            </a:r>
            <a:r>
              <a:rPr lang="en-US" sz="2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</a:t>
            </a:r>
            <a:endParaRPr lang="en-US" sz="2800" b="1" dirty="0">
              <a:effectLst/>
            </a:endParaRPr>
          </a:p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41041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0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1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18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19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26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27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2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3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324541"/>
            <a:ext cx="10972800" cy="16833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716" tIns="55859" rIns="111716" bIns="55859" spcCol="0" rtlCol="0" anchor="ctr"/>
          <a:lstStyle/>
          <a:p>
            <a:pPr algn="ctr"/>
            <a:endParaRPr lang="en-US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-4726"/>
            <a:ext cx="10972800" cy="26427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716" tIns="55859" rIns="111716" bIns="55859" spcCol="0" rtlCol="0" anchor="ctr"/>
          <a:lstStyle/>
          <a:p>
            <a:pPr algn="ctr"/>
            <a:endParaRPr lang="en-US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274320" y="1418813"/>
            <a:ext cx="731520" cy="76952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731" tIns="55866" rIns="111731" bIns="55866" rtlCol="0" anchor="ctr"/>
          <a:lstStyle/>
          <a:p>
            <a:pPr algn="ctr"/>
            <a:r>
              <a:rPr lang="en-US" sz="3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188720" y="1531538"/>
            <a:ext cx="9418320" cy="974583"/>
          </a:xfrm>
          <a:prstGeom prst="rect">
            <a:avLst/>
          </a:prstGeom>
          <a:noFill/>
        </p:spPr>
        <p:txBody>
          <a:bodyPr wrap="square" lIns="111716" tIns="55859" rIns="111716" bIns="55859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365760" y="365081"/>
            <a:ext cx="2651760" cy="668969"/>
            <a:chOff x="9566064" y="964372"/>
            <a:chExt cx="5446164" cy="698253"/>
          </a:xfrm>
        </p:grpSpPr>
        <p:sp>
          <p:nvSpPr>
            <p:cNvPr id="4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9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9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Rectangle 10"/>
            <p:cNvSpPr/>
            <p:nvPr/>
          </p:nvSpPr>
          <p:spPr>
            <a:xfrm>
              <a:off x="9774447" y="1018432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r>
                <a:rPr lang="en-US" sz="29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9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mở</a:t>
              </a:r>
              <a:r>
                <a:rPr lang="en-US" sz="29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rộng</a:t>
              </a:r>
              <a:endParaRPr lang="en-US" sz="29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6" name="Rounded Rectangular Callout 45"/>
          <p:cNvSpPr/>
          <p:nvPr/>
        </p:nvSpPr>
        <p:spPr>
          <a:xfrm>
            <a:off x="7130090" y="2404769"/>
            <a:ext cx="3385511" cy="1130241"/>
          </a:xfrm>
          <a:prstGeom prst="wedgeRoundRectCallout">
            <a:avLst>
              <a:gd name="adj1" fmla="val -38609"/>
              <a:gd name="adj2" fmla="val 8135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11776" tIns="55888" rIns="111776" bIns="55888" rtlCol="0" anchor="ctr"/>
          <a:lstStyle/>
          <a:p>
            <a:pPr algn="just">
              <a:lnSpc>
                <a:spcPct val="150000"/>
              </a:lnSpc>
            </a:pP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Thảo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luận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endParaRPr lang="en-US" sz="34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768" l="125" r="100000">
                        <a14:foregroundMark x1="13125" y1="53202" x2="18250" y2="52463"/>
                        <a14:foregroundMark x1="26125" y1="60099" x2="38250" y2="38670"/>
                        <a14:foregroundMark x1="12125" y1="92857" x2="80125" y2="75369"/>
                        <a14:foregroundMark x1="79000" y1="91379" x2="90250" y2="98030"/>
                        <a14:foregroundMark x1="60500" y1="33990" x2="64875" y2="34729"/>
                        <a14:foregroundMark x1="58250" y1="47537" x2="73375" y2="45320"/>
                        <a14:foregroundMark x1="60625" y1="85222" x2="59250" y2="98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679" y="3150248"/>
            <a:ext cx="5833241" cy="311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93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/>
      <p:bldP spid="4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96834"/>
            <a:ext cx="2667000" cy="229123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480" y="1670469"/>
            <a:ext cx="10789920" cy="4852568"/>
          </a:xfrm>
          <a:prstGeom prst="rect">
            <a:avLst/>
          </a:prstGeom>
          <a:noFill/>
        </p:spPr>
        <p:txBody>
          <a:bodyPr wrap="square" lIns="111716" tIns="55859" rIns="111716" bIns="55859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 một cậu bé được bà sai đi chợ. Bà đưa cho cậu hai đồng và hai cái bát, dặn:</a:t>
            </a:r>
          </a:p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Cháu mua một đồng tương, một đồng mắm nhé!</a:t>
            </a:r>
          </a:p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 bé vâng dạ, đi ngay. Gần tới chợ, cậu bỗng hớt hải chạy về hỏi bà:</a:t>
            </a:r>
          </a:p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Bà ơi, bát nào đựng tương, bát nào đựng mắm?</a:t>
            </a:r>
          </a:p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 phì cười:</a:t>
            </a:r>
          </a:p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Bát nào đựng tương, bát nào đựng mắm mà chẳng được.</a:t>
            </a:r>
          </a:p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 bé lại ra đi. Đến chợ, cậu lại ba chân bốn cẳng chạy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về, hỏi:</a:t>
            </a:r>
          </a:p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Nhưng đồng nào mua mắm, đồng nào mua tương ạ?</a:t>
            </a:r>
          </a:p>
          <a:p>
            <a:pPr algn="r"/>
            <a:r>
              <a:rPr lang="vi-VN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(Theo Truyện cười dân gian Việt Nam)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84" y="37766"/>
            <a:ext cx="2670629" cy="14822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424835" y="494307"/>
            <a:ext cx="21259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>
                <a:ln w="11430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5400" b="1" dirty="0">
                <a:ln w="11430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chợ</a:t>
            </a:r>
            <a:endParaRPr lang="en-US" sz="5400" b="1" cap="none" spc="0" dirty="0">
              <a:ln w="11430">
                <a:solidFill>
                  <a:srgbClr val="00B050"/>
                </a:solidFill>
              </a:ln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692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àm anh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6200" y="-1"/>
            <a:ext cx="11139714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014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/>
          <p:nvPr/>
        </p:nvSpPr>
        <p:spPr>
          <a:xfrm>
            <a:off x="273761" y="360715"/>
            <a:ext cx="749339" cy="76952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731" tIns="55866" rIns="111731" bIns="55866" rtlCol="0" anchor="ctr"/>
          <a:lstStyle/>
          <a:p>
            <a:pPr algn="ctr"/>
            <a:r>
              <a:rPr lang="en-US" sz="34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80159" y="473439"/>
            <a:ext cx="9085734" cy="559085"/>
          </a:xfrm>
          <a:prstGeom prst="rect">
            <a:avLst/>
          </a:prstGeom>
          <a:noFill/>
        </p:spPr>
        <p:txBody>
          <a:bodyPr wrap="square" lIns="111716" tIns="55859" rIns="111716" bIns="55859" rtlCol="0">
            <a:spAutoFit/>
          </a:bodyPr>
          <a:lstStyle/>
          <a:p>
            <a:pPr algn="just"/>
            <a:r>
              <a:rPr lang="en-US" sz="29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9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9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9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9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29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9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29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9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29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0" y="6305220"/>
            <a:ext cx="10972800" cy="16833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716" tIns="55859" rIns="111716" bIns="55859" spcCol="0" rtlCol="0" anchor="ctr"/>
          <a:lstStyle/>
          <a:p>
            <a:pPr algn="ctr"/>
            <a:endParaRPr lang="en-US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-24047"/>
            <a:ext cx="10972800" cy="26427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716" tIns="55859" rIns="111716" bIns="55859" spcCol="0" rtlCol="0" anchor="ctr"/>
          <a:lstStyle/>
          <a:p>
            <a:pPr algn="ctr"/>
            <a:endParaRPr lang="en-US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9" t="27976" r="22137" b="25794"/>
          <a:stretch/>
        </p:blipFill>
        <p:spPr bwMode="auto">
          <a:xfrm>
            <a:off x="648430" y="1418814"/>
            <a:ext cx="9390210" cy="4557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187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33397" y="841669"/>
            <a:ext cx="5906002" cy="1165562"/>
          </a:xfrm>
          <a:prstGeom prst="rect">
            <a:avLst/>
          </a:prstGeom>
          <a:noFill/>
        </p:spPr>
        <p:txBody>
          <a:bodyPr wrap="none" lIns="111776" tIns="55888" rIns="111776" bIns="55888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600" b="1" dirty="0">
                <a:ln w="11430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6600" b="1" dirty="0" err="1">
                <a:ln w="11430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600" b="1" dirty="0">
                <a:ln w="11430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6600" b="1" dirty="0" err="1">
                <a:ln w="11430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6600" b="1" dirty="0">
                <a:ln w="11430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33" b="9418"/>
          <a:stretch/>
        </p:blipFill>
        <p:spPr>
          <a:xfrm>
            <a:off x="2533397" y="1775998"/>
            <a:ext cx="6323531" cy="47203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37348" t="19463" b="18295"/>
          <a:stretch/>
        </p:blipFill>
        <p:spPr>
          <a:xfrm rot="850378">
            <a:off x="8898248" y="182842"/>
            <a:ext cx="2457552" cy="6609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37348" t="19463" b="18295"/>
          <a:stretch/>
        </p:blipFill>
        <p:spPr>
          <a:xfrm rot="2528252">
            <a:off x="9317364" y="496734"/>
            <a:ext cx="1994155" cy="660974"/>
          </a:xfrm>
          <a:prstGeom prst="rect">
            <a:avLst/>
          </a:prstGeom>
        </p:spPr>
      </p:pic>
      <p:pic>
        <p:nvPicPr>
          <p:cNvPr id="14" name="图片 22">
            <a:extLst>
              <a:ext uri="{FF2B5EF4-FFF2-40B4-BE49-F238E27FC236}">
                <a16:creationId xmlns:a16="http://schemas.microsoft.com/office/drawing/2014/main" id="{A470F45D-437D-4A79-8511-6FDF65B0D5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5934">
            <a:off x="181710" y="446697"/>
            <a:ext cx="1829216" cy="68551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722" b="90000" l="50627" r="100000">
                        <a14:backgroundMark x1="96579" y1="70556" x2="92702" y2="8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4709"/>
          <a:stretch/>
        </p:blipFill>
        <p:spPr>
          <a:xfrm>
            <a:off x="8858727" y="3200979"/>
            <a:ext cx="2248588" cy="38037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29588"/>
            <a:ext cx="2158463" cy="456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58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0602043" y="1041179"/>
            <a:ext cx="300848" cy="337522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8978044" y="264819"/>
            <a:ext cx="257410" cy="25741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9626237" y="194338"/>
            <a:ext cx="558750" cy="558750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0410732" y="109077"/>
            <a:ext cx="568898" cy="568898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0498703" y="1621413"/>
            <a:ext cx="454936" cy="437084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7145" y="5338127"/>
            <a:ext cx="10989945" cy="99441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853" y="4254368"/>
            <a:ext cx="1503835" cy="196371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5622" y="4357751"/>
            <a:ext cx="1354459" cy="187140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032864" y="488748"/>
            <a:ext cx="623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CẦU CẦN ĐẠT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911880" y="1378526"/>
            <a:ext cx="9168564" cy="664495"/>
            <a:chOff x="774356" y="888444"/>
            <a:chExt cx="10187293" cy="738327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9" y="1093292"/>
              <a:ext cx="8905080" cy="5334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2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384647" y="2905217"/>
            <a:ext cx="9258827" cy="643204"/>
            <a:chOff x="-832283" y="2232661"/>
            <a:chExt cx="11793939" cy="714672"/>
          </a:xfrm>
        </p:grpSpPr>
        <p:grpSp>
          <p:nvGrpSpPr>
            <p:cNvPr id="22" name="Group 21"/>
            <p:cNvGrpSpPr/>
            <p:nvPr/>
          </p:nvGrpSpPr>
          <p:grpSpPr>
            <a:xfrm>
              <a:off x="-832283" y="2232661"/>
              <a:ext cx="1085297" cy="714672"/>
              <a:chOff x="2467431" y="2301837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67431" y="2301837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52331" y="2672681"/>
                <a:ext cx="455160" cy="736289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54564" y="2551866"/>
                <a:ext cx="469354" cy="792413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905080" cy="5334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2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E4B5D0E-D85A-FD2E-88A5-80ED410E9197}"/>
              </a:ext>
            </a:extLst>
          </p:cNvPr>
          <p:cNvSpPr txBox="1"/>
          <p:nvPr/>
        </p:nvSpPr>
        <p:spPr>
          <a:xfrm>
            <a:off x="1888647" y="1419863"/>
            <a:ext cx="8261883" cy="974583"/>
          </a:xfrm>
          <a:prstGeom prst="rect">
            <a:avLst/>
          </a:prstGeom>
          <a:noFill/>
        </p:spPr>
        <p:txBody>
          <a:bodyPr wrap="square" lIns="111716" tIns="55859" rIns="111716" bIns="55859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marL="0" marR="0" lvl="0" indent="0" algn="just" defTabSz="1117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51A5F9-C7B4-CE14-CB74-96DBD41B1C6B}"/>
              </a:ext>
            </a:extLst>
          </p:cNvPr>
          <p:cNvSpPr txBox="1"/>
          <p:nvPr/>
        </p:nvSpPr>
        <p:spPr>
          <a:xfrm>
            <a:off x="2518278" y="2835120"/>
            <a:ext cx="7638987" cy="2164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117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nghiệm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nghĩ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cảm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;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dung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1117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374911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0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1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18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19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26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27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2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3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5783469"/>
            <a:ext cx="10972800" cy="70506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0972800" cy="348693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ACEF646-EF93-4CC8-B63F-673BE5B2BFB0}"/>
              </a:ext>
            </a:extLst>
          </p:cNvPr>
          <p:cNvSpPr txBox="1"/>
          <p:nvPr/>
        </p:nvSpPr>
        <p:spPr>
          <a:xfrm>
            <a:off x="842327" y="1076277"/>
            <a:ext cx="8530273" cy="700204"/>
          </a:xfrm>
          <a:prstGeom prst="rect">
            <a:avLst/>
          </a:prstGeom>
          <a:noFill/>
        </p:spPr>
        <p:txBody>
          <a:bodyPr wrap="square" lIns="83832" tIns="41916" rIns="83832" bIns="41916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2DA03E-49DD-41F8-B79F-FB60F57AF135}"/>
              </a:ext>
            </a:extLst>
          </p:cNvPr>
          <p:cNvSpPr txBox="1"/>
          <p:nvPr/>
        </p:nvSpPr>
        <p:spPr>
          <a:xfrm>
            <a:off x="1605548" y="2664787"/>
            <a:ext cx="9075973" cy="1647066"/>
          </a:xfrm>
          <a:prstGeom prst="rect">
            <a:avLst/>
          </a:prstGeom>
          <a:noFill/>
        </p:spPr>
        <p:txBody>
          <a:bodyPr wrap="square" lIns="83832" tIns="41916" rIns="83832" bIns="41916">
            <a:spAutoFit/>
          </a:bodyPr>
          <a:lstStyle/>
          <a:p>
            <a:pPr marL="419161" indent="-419161">
              <a:lnSpc>
                <a:spcPct val="150000"/>
              </a:lnSpc>
              <a:buFontTx/>
              <a:buChar char="-"/>
            </a:pP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</a:p>
          <a:p>
            <a:pPr marL="419161" indent="-419161">
              <a:lnSpc>
                <a:spcPct val="150000"/>
              </a:lnSpc>
              <a:buFontTx/>
              <a:buChar char="-"/>
            </a:pP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图片 35">
            <a:extLst>
              <a:ext uri="{FF2B5EF4-FFF2-40B4-BE49-F238E27FC236}">
                <a16:creationId xmlns:a16="http://schemas.microsoft.com/office/drawing/2014/main" id="{6D336546-DCB4-44A1-9408-72467C3E80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092" y="1788628"/>
            <a:ext cx="1903280" cy="1534459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BA3AC262-0CFA-437F-8EEC-1E1473D1C8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1" y="4617039"/>
            <a:ext cx="2107406" cy="1875836"/>
          </a:xfrm>
          <a:prstGeom prst="rect">
            <a:avLst/>
          </a:prstGeom>
        </p:spPr>
      </p:pic>
      <p:pic>
        <p:nvPicPr>
          <p:cNvPr id="11" name="图片 41">
            <a:extLst>
              <a:ext uri="{FF2B5EF4-FFF2-40B4-BE49-F238E27FC236}">
                <a16:creationId xmlns:a16="http://schemas.microsoft.com/office/drawing/2014/main" id="{F0CA763B-28AA-4F2E-B16E-CEE647F245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791" y="536172"/>
            <a:ext cx="1198730" cy="2048138"/>
          </a:xfrm>
          <a:prstGeom prst="rect">
            <a:avLst/>
          </a:prstGeom>
        </p:spPr>
      </p:pic>
      <p:pic>
        <p:nvPicPr>
          <p:cNvPr id="12" name="图片 43">
            <a:extLst>
              <a:ext uri="{FF2B5EF4-FFF2-40B4-BE49-F238E27FC236}">
                <a16:creationId xmlns:a16="http://schemas.microsoft.com/office/drawing/2014/main" id="{88688721-FFAF-4DDA-811B-7DEE30BCC5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40" y="3588117"/>
            <a:ext cx="1198730" cy="20348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F7FCC9-1039-46C8-BD0B-1FC7198DA8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557" y="4765379"/>
            <a:ext cx="1001464" cy="155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008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1511</TotalTime>
  <Words>351</Words>
  <Application>Microsoft Office PowerPoint</Application>
  <PresentationFormat>Custom</PresentationFormat>
  <Paragraphs>41</Paragraphs>
  <Slides>10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Arial-Rounded</vt:lpstr>
      <vt:lpstr>Calibri</vt:lpstr>
      <vt:lpstr>Calibri Light</vt:lpstr>
      <vt:lpstr>Times New Roman</vt:lpstr>
      <vt:lpstr>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Nguyen Kim Chi</cp:lastModifiedBy>
  <cp:revision>374</cp:revision>
  <dcterms:created xsi:type="dcterms:W3CDTF">2020-12-08T15:48:47Z</dcterms:created>
  <dcterms:modified xsi:type="dcterms:W3CDTF">2022-09-17T11:01:13Z</dcterms:modified>
</cp:coreProperties>
</file>