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2" r:id="rId4"/>
    <p:sldId id="275" r:id="rId5"/>
    <p:sldId id="268" r:id="rId6"/>
    <p:sldId id="270" r:id="rId7"/>
    <p:sldId id="265" r:id="rId8"/>
    <p:sldId id="27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1948251" y="1462973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29962" y="2467087"/>
            <a:ext cx="1137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CỘNG, PHÉP TRỪ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(không nhớ) trong phạm vi 100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801799" y="4005459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 19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53295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56665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12453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33110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7017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43203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8055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42529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33113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32757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33495"/>
              </p:ext>
            </p:extLst>
          </p:nvPr>
        </p:nvGraphicFramePr>
        <p:xfrm>
          <a:off x="6440359" y="4529715"/>
          <a:ext cx="2186476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47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04682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82883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4451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591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+ 30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+ 15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 lúc đó trên thuyền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88751" y="849237"/>
            <a:ext cx="33298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347586" y="205479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29487" y="1320569"/>
            <a:ext cx="1955253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56853" y="1326197"/>
            <a:ext cx="565396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964760" y="1823897"/>
            <a:ext cx="2359265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8929" y="253792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Có     : 12 hành khách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89232" y="416899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70311" y="305260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Thêm 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3 hành khách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63713" y="3551225"/>
            <a:ext cx="698532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tất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.... </a:t>
            </a:r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hành khách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thuyền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tất cả số hành khách là:</a:t>
            </a:r>
          </a:p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12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+ 3 =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(hành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khách) </a:t>
            </a:r>
          </a:p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Đáp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15 hành khách</a:t>
            </a:r>
          </a:p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3" grpId="0"/>
      <p:bldP spid="4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8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419</Words>
  <Application>Microsoft Office PowerPoint</Application>
  <PresentationFormat>Widescreen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Pony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90</cp:revision>
  <dcterms:created xsi:type="dcterms:W3CDTF">2021-05-23T15:59:21Z</dcterms:created>
  <dcterms:modified xsi:type="dcterms:W3CDTF">2022-09-18T07:49:50Z</dcterms:modified>
</cp:coreProperties>
</file>