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5" r:id="rId1"/>
    <p:sldMasterId id="2147483720" r:id="rId2"/>
  </p:sldMasterIdLst>
  <p:notesMasterIdLst>
    <p:notesMasterId r:id="rId20"/>
  </p:notesMasterIdLst>
  <p:sldIdLst>
    <p:sldId id="347" r:id="rId3"/>
    <p:sldId id="348" r:id="rId4"/>
    <p:sldId id="332" r:id="rId5"/>
    <p:sldId id="258" r:id="rId6"/>
    <p:sldId id="330" r:id="rId7"/>
    <p:sldId id="335" r:id="rId8"/>
    <p:sldId id="327" r:id="rId9"/>
    <p:sldId id="336" r:id="rId10"/>
    <p:sldId id="341" r:id="rId11"/>
    <p:sldId id="342" r:id="rId12"/>
    <p:sldId id="343" r:id="rId13"/>
    <p:sldId id="344" r:id="rId14"/>
    <p:sldId id="345" r:id="rId15"/>
    <p:sldId id="346" r:id="rId16"/>
    <p:sldId id="349" r:id="rId17"/>
    <p:sldId id="278" r:id="rId18"/>
    <p:sldId id="272" r:id="rId19"/>
  </p:sldIdLst>
  <p:sldSz cx="12161838" cy="6858000"/>
  <p:notesSz cx="6858000" cy="9144000"/>
  <p:embeddedFontLs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宋体" panose="02010600030101010101" pitchFamily="2" charset="-122"/>
      <p:regular r:id="rId25"/>
    </p:embeddedFont>
    <p:embeddedFont>
      <p:font typeface="Pacifico" panose="020B0604020202020204" charset="-93"/>
      <p:regular r:id="rId26"/>
    </p:embeddedFont>
    <p:embeddedFont>
      <p:font typeface="Lato Black" panose="020B0604020202020204" charset="0"/>
      <p:bold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A1AF19-64E8-4C60-B324-56C978F70547}">
  <a:tblStyle styleId="{CEA1AF19-64E8-4C60-B324-56C978F705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7" autoAdjust="0"/>
    <p:restoredTop sz="85765" autoAdjust="0"/>
  </p:normalViewPr>
  <p:slideViewPr>
    <p:cSldViewPr>
      <p:cViewPr varScale="1">
        <p:scale>
          <a:sx n="63" d="100"/>
          <a:sy n="63" d="100"/>
        </p:scale>
        <p:origin x="1170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gs" Target="tags/tag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800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36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0" name="Google Shape;8060;g7746b18e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1" name="Google Shape;8061;g7746b18ed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313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4" name="Google Shape;8054;gbd90b50828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5" name="Google Shape;8055;gbd90b50828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98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7" name="Google Shape;6117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8" name="Google Shape;6118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</a:t>
            </a:r>
            <a:r>
              <a:rPr lang="en-US" baseline="0"/>
              <a:t> thể quan sát vào SGV nếu hình ảnh bé quá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7" name="Google Shape;6117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8" name="Google Shape;6118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SGK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8" name="Google Shape;7008;g72927c9756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9" name="Google Shape;7009;g72927c9756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94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0" name="Google Shape;8060;g7746b18e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1" name="Google Shape;8061;g7746b18ed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0" name="Google Shape;8060;g7746b18e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1" name="Google Shape;8061;g7746b18ed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948614" y="2437967"/>
            <a:ext cx="8859628" cy="34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0575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5303" y="-1750578"/>
            <a:ext cx="4576397" cy="383892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19648" y="3567540"/>
            <a:ext cx="7094642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10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s 2">
  <p:cSld name="CUSTOM_23_1"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20"/>
          <p:cNvSpPr/>
          <p:nvPr/>
        </p:nvSpPr>
        <p:spPr>
          <a:xfrm rot="10800000">
            <a:off x="6420244" y="2185365"/>
            <a:ext cx="5741582" cy="395939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9" name="Google Shape;4039;p20"/>
          <p:cNvSpPr txBox="1">
            <a:spLocks noGrp="1"/>
          </p:cNvSpPr>
          <p:nvPr>
            <p:ph type="title"/>
          </p:nvPr>
        </p:nvSpPr>
        <p:spPr>
          <a:xfrm>
            <a:off x="4674712" y="1125733"/>
            <a:ext cx="6599234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0" name="Google Shape;4040;p20"/>
          <p:cNvSpPr txBox="1">
            <a:spLocks noGrp="1"/>
          </p:cNvSpPr>
          <p:nvPr>
            <p:ph type="subTitle" idx="1"/>
          </p:nvPr>
        </p:nvSpPr>
        <p:spPr>
          <a:xfrm>
            <a:off x="948614" y="2624367"/>
            <a:ext cx="5207884" cy="35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1" name="Google Shape;4041;p20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20"/>
          <p:cNvSpPr/>
          <p:nvPr/>
        </p:nvSpPr>
        <p:spPr>
          <a:xfrm rot="8750175" flipH="1">
            <a:off x="7290210" y="2959389"/>
            <a:ext cx="7846035" cy="4344465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 2">
  <p:cSld name="CUSTOM_1_1">
    <p:bg>
      <p:bgPr>
        <a:solidFill>
          <a:schemeClr val="dk2"/>
        </a:solidFill>
        <a:effectLst/>
      </p:bgPr>
    </p:bg>
    <p:spTree>
      <p:nvGrpSpPr>
        <p:cNvPr id="1" name="Shape 5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Google Shape;5132;p22"/>
          <p:cNvSpPr/>
          <p:nvPr/>
        </p:nvSpPr>
        <p:spPr>
          <a:xfrm rot="-10618186">
            <a:off x="3607106" y="426353"/>
            <a:ext cx="10343192" cy="5625387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3" name="Google Shape;5133;p22"/>
          <p:cNvSpPr txBox="1">
            <a:spLocks noGrp="1"/>
          </p:cNvSpPr>
          <p:nvPr>
            <p:ph type="title"/>
          </p:nvPr>
        </p:nvSpPr>
        <p:spPr>
          <a:xfrm>
            <a:off x="4402050" y="15926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  <p:sp>
        <p:nvSpPr>
          <p:cNvPr id="5134" name="Google Shape;5134;p22"/>
          <p:cNvSpPr txBox="1">
            <a:spLocks noGrp="1"/>
          </p:cNvSpPr>
          <p:nvPr>
            <p:ph type="subTitle" idx="1"/>
          </p:nvPr>
        </p:nvSpPr>
        <p:spPr>
          <a:xfrm>
            <a:off x="6156930" y="4340067"/>
            <a:ext cx="4954513" cy="57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1_1_1">
    <p:bg>
      <p:bgPr>
        <a:solidFill>
          <a:schemeClr val="dk2"/>
        </a:solidFill>
        <a:effectLst/>
      </p:bgPr>
    </p:bg>
    <p:spTree>
      <p:nvGrpSpPr>
        <p:cNvPr id="1" name="Shape 5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Google Shape;5136;p23"/>
          <p:cNvSpPr/>
          <p:nvPr/>
        </p:nvSpPr>
        <p:spPr>
          <a:xfrm rot="6696077">
            <a:off x="3433234" y="-165709"/>
            <a:ext cx="5147883" cy="72261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7" name="Google Shape;5137;p23"/>
          <p:cNvSpPr txBox="1">
            <a:spLocks noGrp="1"/>
          </p:cNvSpPr>
          <p:nvPr>
            <p:ph type="title"/>
          </p:nvPr>
        </p:nvSpPr>
        <p:spPr>
          <a:xfrm>
            <a:off x="2726040" y="23292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4_1">
    <p:spTree>
      <p:nvGrpSpPr>
        <p:cNvPr id="1" name="Shape 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Google Shape;5156;p2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57" name="Google Shape;5157;p26"/>
          <p:cNvSpPr txBox="1">
            <a:spLocks noGrp="1"/>
          </p:cNvSpPr>
          <p:nvPr>
            <p:ph type="subTitle" idx="1"/>
          </p:nvPr>
        </p:nvSpPr>
        <p:spPr>
          <a:xfrm>
            <a:off x="2420696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58" name="Google Shape;5158;p26"/>
          <p:cNvSpPr txBox="1">
            <a:spLocks noGrp="1"/>
          </p:cNvSpPr>
          <p:nvPr>
            <p:ph type="subTitle" idx="2"/>
          </p:nvPr>
        </p:nvSpPr>
        <p:spPr>
          <a:xfrm>
            <a:off x="2420696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9" name="Google Shape;5159;p26"/>
          <p:cNvSpPr txBox="1">
            <a:spLocks noGrp="1"/>
          </p:cNvSpPr>
          <p:nvPr>
            <p:ph type="subTitle" idx="3"/>
          </p:nvPr>
        </p:nvSpPr>
        <p:spPr>
          <a:xfrm>
            <a:off x="2420696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0" name="Google Shape;5160;p26"/>
          <p:cNvSpPr txBox="1">
            <a:spLocks noGrp="1"/>
          </p:cNvSpPr>
          <p:nvPr>
            <p:ph type="subTitle" idx="4"/>
          </p:nvPr>
        </p:nvSpPr>
        <p:spPr>
          <a:xfrm>
            <a:off x="2420696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1" name="Google Shape;5161;p26"/>
          <p:cNvSpPr txBox="1">
            <a:spLocks noGrp="1"/>
          </p:cNvSpPr>
          <p:nvPr>
            <p:ph type="subTitle" idx="5"/>
          </p:nvPr>
        </p:nvSpPr>
        <p:spPr>
          <a:xfrm>
            <a:off x="2420696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2" name="Google Shape;5162;p26"/>
          <p:cNvSpPr txBox="1">
            <a:spLocks noGrp="1"/>
          </p:cNvSpPr>
          <p:nvPr>
            <p:ph type="subTitle" idx="6"/>
          </p:nvPr>
        </p:nvSpPr>
        <p:spPr>
          <a:xfrm>
            <a:off x="2420696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3" name="Google Shape;5163;p26"/>
          <p:cNvSpPr txBox="1">
            <a:spLocks noGrp="1"/>
          </p:cNvSpPr>
          <p:nvPr>
            <p:ph type="subTitle" idx="7"/>
          </p:nvPr>
        </p:nvSpPr>
        <p:spPr>
          <a:xfrm>
            <a:off x="8314031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4" name="Google Shape;5164;p26"/>
          <p:cNvSpPr txBox="1">
            <a:spLocks noGrp="1"/>
          </p:cNvSpPr>
          <p:nvPr>
            <p:ph type="subTitle" idx="8"/>
          </p:nvPr>
        </p:nvSpPr>
        <p:spPr>
          <a:xfrm>
            <a:off x="8314031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5" name="Google Shape;5165;p26"/>
          <p:cNvSpPr txBox="1">
            <a:spLocks noGrp="1"/>
          </p:cNvSpPr>
          <p:nvPr>
            <p:ph type="subTitle" idx="9"/>
          </p:nvPr>
        </p:nvSpPr>
        <p:spPr>
          <a:xfrm>
            <a:off x="8314031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6" name="Google Shape;5166;p26"/>
          <p:cNvSpPr txBox="1">
            <a:spLocks noGrp="1"/>
          </p:cNvSpPr>
          <p:nvPr>
            <p:ph type="subTitle" idx="13"/>
          </p:nvPr>
        </p:nvSpPr>
        <p:spPr>
          <a:xfrm>
            <a:off x="8314031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7" name="Google Shape;5167;p26"/>
          <p:cNvSpPr txBox="1">
            <a:spLocks noGrp="1"/>
          </p:cNvSpPr>
          <p:nvPr>
            <p:ph type="subTitle" idx="14"/>
          </p:nvPr>
        </p:nvSpPr>
        <p:spPr>
          <a:xfrm>
            <a:off x="8314031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8" name="Google Shape;5168;p26"/>
          <p:cNvSpPr txBox="1">
            <a:spLocks noGrp="1"/>
          </p:cNvSpPr>
          <p:nvPr>
            <p:ph type="subTitle" idx="15"/>
          </p:nvPr>
        </p:nvSpPr>
        <p:spPr>
          <a:xfrm>
            <a:off x="8314031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9" name="Google Shape;5169;p26"/>
          <p:cNvSpPr txBox="1">
            <a:spLocks noGrp="1"/>
          </p:cNvSpPr>
          <p:nvPr>
            <p:ph type="title" idx="16" hasCustomPrompt="1"/>
          </p:nvPr>
        </p:nvSpPr>
        <p:spPr>
          <a:xfrm>
            <a:off x="1327807" y="2311400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0" name="Google Shape;5170;p26"/>
          <p:cNvSpPr txBox="1">
            <a:spLocks noGrp="1"/>
          </p:cNvSpPr>
          <p:nvPr>
            <p:ph type="title" idx="17" hasCustomPrompt="1"/>
          </p:nvPr>
        </p:nvSpPr>
        <p:spPr>
          <a:xfrm>
            <a:off x="1327807" y="36888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1" name="Google Shape;5171;p26"/>
          <p:cNvSpPr txBox="1">
            <a:spLocks noGrp="1"/>
          </p:cNvSpPr>
          <p:nvPr>
            <p:ph type="title" idx="18" hasCustomPrompt="1"/>
          </p:nvPr>
        </p:nvSpPr>
        <p:spPr>
          <a:xfrm>
            <a:off x="1327807" y="5066365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2" name="Google Shape;5172;p26"/>
          <p:cNvSpPr txBox="1">
            <a:spLocks noGrp="1"/>
          </p:cNvSpPr>
          <p:nvPr>
            <p:ph type="title" idx="19" hasCustomPrompt="1"/>
          </p:nvPr>
        </p:nvSpPr>
        <p:spPr>
          <a:xfrm>
            <a:off x="7221158" y="23113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3" name="Google Shape;5173;p26"/>
          <p:cNvSpPr txBox="1">
            <a:spLocks noGrp="1"/>
          </p:cNvSpPr>
          <p:nvPr>
            <p:ph type="title" idx="20" hasCustomPrompt="1"/>
          </p:nvPr>
        </p:nvSpPr>
        <p:spPr>
          <a:xfrm>
            <a:off x="7221158" y="3688867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4" name="Google Shape;5174;p26"/>
          <p:cNvSpPr txBox="1">
            <a:spLocks noGrp="1"/>
          </p:cNvSpPr>
          <p:nvPr>
            <p:ph type="title" idx="21" hasCustomPrompt="1"/>
          </p:nvPr>
        </p:nvSpPr>
        <p:spPr>
          <a:xfrm>
            <a:off x="7221158" y="5066349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 ">
  <p:cSld name="CUSTOM_4_1_1">
    <p:spTree>
      <p:nvGrpSpPr>
        <p:cNvPr id="1" name="Shape 5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6" name="Google Shape;5176;p27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7" name="Google Shape;5177;p27"/>
          <p:cNvSpPr txBox="1">
            <a:spLocks noGrp="1"/>
          </p:cNvSpPr>
          <p:nvPr>
            <p:ph type="subTitle" idx="1"/>
          </p:nvPr>
        </p:nvSpPr>
        <p:spPr>
          <a:xfrm>
            <a:off x="356187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78" name="Google Shape;5178;p27"/>
          <p:cNvSpPr txBox="1">
            <a:spLocks noGrp="1"/>
          </p:cNvSpPr>
          <p:nvPr>
            <p:ph type="subTitle" idx="2"/>
          </p:nvPr>
        </p:nvSpPr>
        <p:spPr>
          <a:xfrm>
            <a:off x="356187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9" name="Google Shape;5179;p27"/>
          <p:cNvSpPr txBox="1">
            <a:spLocks noGrp="1"/>
          </p:cNvSpPr>
          <p:nvPr>
            <p:ph type="subTitle" idx="3"/>
          </p:nvPr>
        </p:nvSpPr>
        <p:spPr>
          <a:xfrm>
            <a:off x="6168008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0" name="Google Shape;5180;p27"/>
          <p:cNvSpPr txBox="1">
            <a:spLocks noGrp="1"/>
          </p:cNvSpPr>
          <p:nvPr>
            <p:ph type="subTitle" idx="4"/>
          </p:nvPr>
        </p:nvSpPr>
        <p:spPr>
          <a:xfrm>
            <a:off x="6168008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1" name="Google Shape;5181;p27"/>
          <p:cNvSpPr txBox="1">
            <a:spLocks noGrp="1"/>
          </p:cNvSpPr>
          <p:nvPr>
            <p:ph type="subTitle" idx="5"/>
          </p:nvPr>
        </p:nvSpPr>
        <p:spPr>
          <a:xfrm>
            <a:off x="95574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2" name="Google Shape;5182;p27"/>
          <p:cNvSpPr txBox="1">
            <a:spLocks noGrp="1"/>
          </p:cNvSpPr>
          <p:nvPr>
            <p:ph type="subTitle" idx="6"/>
          </p:nvPr>
        </p:nvSpPr>
        <p:spPr>
          <a:xfrm>
            <a:off x="95574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3" name="Google Shape;5183;p27"/>
          <p:cNvSpPr txBox="1">
            <a:spLocks noGrp="1"/>
          </p:cNvSpPr>
          <p:nvPr>
            <p:ph type="subTitle" idx="7"/>
          </p:nvPr>
        </p:nvSpPr>
        <p:spPr>
          <a:xfrm>
            <a:off x="8774139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4" name="Google Shape;5184;p27"/>
          <p:cNvSpPr txBox="1">
            <a:spLocks noGrp="1"/>
          </p:cNvSpPr>
          <p:nvPr>
            <p:ph type="subTitle" idx="8"/>
          </p:nvPr>
        </p:nvSpPr>
        <p:spPr>
          <a:xfrm>
            <a:off x="8774139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5" name="Google Shape;5185;p27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6" name="Google Shape;5186;p27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6_1"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30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99" name="Google Shape;5199;p30"/>
          <p:cNvSpPr/>
          <p:nvPr/>
        </p:nvSpPr>
        <p:spPr>
          <a:xfrm rot="-5400000" flipH="1">
            <a:off x="9360323" y="-729917"/>
            <a:ext cx="3923955" cy="329161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0" name="Google Shape;5200;p30"/>
          <p:cNvSpPr/>
          <p:nvPr/>
        </p:nvSpPr>
        <p:spPr>
          <a:xfrm rot="-949829" flipH="1">
            <a:off x="9694612" y="4879424"/>
            <a:ext cx="3914231" cy="329976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6_1_1">
    <p:spTree>
      <p:nvGrpSpPr>
        <p:cNvPr id="1" name="Shape 5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2" name="Google Shape;5202;p31"/>
          <p:cNvSpPr/>
          <p:nvPr/>
        </p:nvSpPr>
        <p:spPr>
          <a:xfrm rot="-9090302">
            <a:off x="-1155528" y="-912273"/>
            <a:ext cx="14152633" cy="916176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3" name="Google Shape;5203;p31"/>
          <p:cNvSpPr txBox="1">
            <a:spLocks noGrp="1"/>
          </p:cNvSpPr>
          <p:nvPr>
            <p:ph type="title"/>
          </p:nvPr>
        </p:nvSpPr>
        <p:spPr>
          <a:xfrm>
            <a:off x="887798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04" name="Google Shape;5204;p31"/>
          <p:cNvSpPr/>
          <p:nvPr/>
        </p:nvSpPr>
        <p:spPr>
          <a:xfrm rot="9989802">
            <a:off x="7228739" y="4243633"/>
            <a:ext cx="6677789" cy="43416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5" name="Google Shape;5205;p31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CUSTOM_7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1_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19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1_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5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1_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848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1_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3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9_1">
    <p:spTree>
      <p:nvGrpSpPr>
        <p:cNvPr id="1" name="Shape 5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" name="Google Shape;5224;p34"/>
          <p:cNvSpPr/>
          <p:nvPr/>
        </p:nvSpPr>
        <p:spPr>
          <a:xfrm>
            <a:off x="1443919" y="2121769"/>
            <a:ext cx="1371383" cy="1329545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5" name="Google Shape;5225;p34"/>
          <p:cNvSpPr/>
          <p:nvPr/>
        </p:nvSpPr>
        <p:spPr>
          <a:xfrm rot="2466215">
            <a:off x="6496014" y="4431892"/>
            <a:ext cx="1383378" cy="1291627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6" name="Google Shape;5226;p34"/>
          <p:cNvSpPr/>
          <p:nvPr/>
        </p:nvSpPr>
        <p:spPr>
          <a:xfrm rot="3746593">
            <a:off x="1341319" y="4411039"/>
            <a:ext cx="1507725" cy="1233464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7" name="Google Shape;5227;p34"/>
          <p:cNvSpPr/>
          <p:nvPr/>
        </p:nvSpPr>
        <p:spPr>
          <a:xfrm rot="6993016">
            <a:off x="6507042" y="2164815"/>
            <a:ext cx="1284601" cy="1288461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8" name="Google Shape;5228;p3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29" name="Google Shape;5229;p34"/>
          <p:cNvSpPr txBox="1">
            <a:spLocks noGrp="1"/>
          </p:cNvSpPr>
          <p:nvPr>
            <p:ph type="subTitle" idx="1"/>
          </p:nvPr>
        </p:nvSpPr>
        <p:spPr>
          <a:xfrm>
            <a:off x="2777605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0" name="Google Shape;5230;p34"/>
          <p:cNvSpPr txBox="1">
            <a:spLocks noGrp="1"/>
          </p:cNvSpPr>
          <p:nvPr>
            <p:ph type="title" idx="2" hasCustomPrompt="1"/>
          </p:nvPr>
        </p:nvSpPr>
        <p:spPr>
          <a:xfrm>
            <a:off x="1449655" y="2144251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1" name="Google Shape;5231;p34"/>
          <p:cNvSpPr txBox="1">
            <a:spLocks noGrp="1"/>
          </p:cNvSpPr>
          <p:nvPr>
            <p:ph type="subTitle" idx="3"/>
          </p:nvPr>
        </p:nvSpPr>
        <p:spPr>
          <a:xfrm>
            <a:off x="7791112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2" name="Google Shape;5232;p34"/>
          <p:cNvSpPr txBox="1">
            <a:spLocks noGrp="1"/>
          </p:cNvSpPr>
          <p:nvPr>
            <p:ph type="title" idx="4" hasCustomPrompt="1"/>
          </p:nvPr>
        </p:nvSpPr>
        <p:spPr>
          <a:xfrm>
            <a:off x="6463603" y="2144267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3" name="Google Shape;5233;p34"/>
          <p:cNvSpPr txBox="1">
            <a:spLocks noGrp="1"/>
          </p:cNvSpPr>
          <p:nvPr>
            <p:ph type="ctrTitle" idx="5"/>
          </p:nvPr>
        </p:nvSpPr>
        <p:spPr>
          <a:xfrm>
            <a:off x="2777598" y="43794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4" name="Google Shape;5234;p34"/>
          <p:cNvSpPr txBox="1">
            <a:spLocks noGrp="1"/>
          </p:cNvSpPr>
          <p:nvPr>
            <p:ph type="subTitle" idx="6"/>
          </p:nvPr>
        </p:nvSpPr>
        <p:spPr>
          <a:xfrm>
            <a:off x="2777603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5" name="Google Shape;5235;p34"/>
          <p:cNvSpPr txBox="1">
            <a:spLocks noGrp="1"/>
          </p:cNvSpPr>
          <p:nvPr>
            <p:ph type="title" idx="7" hasCustomPrompt="1"/>
          </p:nvPr>
        </p:nvSpPr>
        <p:spPr>
          <a:xfrm>
            <a:off x="1446779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6" name="Google Shape;5236;p34"/>
          <p:cNvSpPr txBox="1">
            <a:spLocks noGrp="1"/>
          </p:cNvSpPr>
          <p:nvPr>
            <p:ph type="ctrTitle" idx="8"/>
          </p:nvPr>
        </p:nvSpPr>
        <p:spPr>
          <a:xfrm>
            <a:off x="7791106" y="4379467"/>
            <a:ext cx="2808235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7" name="Google Shape;5237;p34"/>
          <p:cNvSpPr txBox="1">
            <a:spLocks noGrp="1"/>
          </p:cNvSpPr>
          <p:nvPr>
            <p:ph type="subTitle" idx="9"/>
          </p:nvPr>
        </p:nvSpPr>
        <p:spPr>
          <a:xfrm>
            <a:off x="7791114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8" name="Google Shape;5238;p34"/>
          <p:cNvSpPr txBox="1">
            <a:spLocks noGrp="1"/>
          </p:cNvSpPr>
          <p:nvPr>
            <p:ph type="title" idx="13" hasCustomPrompt="1"/>
          </p:nvPr>
        </p:nvSpPr>
        <p:spPr>
          <a:xfrm>
            <a:off x="6463603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9" name="Google Shape;5239;p34"/>
          <p:cNvSpPr txBox="1">
            <a:spLocks noGrp="1"/>
          </p:cNvSpPr>
          <p:nvPr>
            <p:ph type="ctrTitle" idx="14"/>
          </p:nvPr>
        </p:nvSpPr>
        <p:spPr>
          <a:xfrm>
            <a:off x="2777598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40" name="Google Shape;5240;p34"/>
          <p:cNvSpPr txBox="1">
            <a:spLocks noGrp="1"/>
          </p:cNvSpPr>
          <p:nvPr>
            <p:ph type="ctrTitle" idx="15"/>
          </p:nvPr>
        </p:nvSpPr>
        <p:spPr>
          <a:xfrm>
            <a:off x="7791106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2">
  <p:cSld name="CUSTOM_10_1">
    <p:bg>
      <p:bgPr>
        <a:solidFill>
          <a:schemeClr val="dk2"/>
        </a:solidFill>
        <a:effectLst/>
      </p:bgPr>
    </p:bg>
    <p:spTree>
      <p:nvGrpSpPr>
        <p:cNvPr id="1" name="Shape 5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Google Shape;5249;p36"/>
          <p:cNvSpPr txBox="1">
            <a:spLocks noGrp="1"/>
          </p:cNvSpPr>
          <p:nvPr>
            <p:ph type="title" hasCustomPrompt="1"/>
          </p:nvPr>
        </p:nvSpPr>
        <p:spPr>
          <a:xfrm>
            <a:off x="3197043" y="8627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0" name="Google Shape;5250;p36"/>
          <p:cNvSpPr txBox="1">
            <a:spLocks noGrp="1"/>
          </p:cNvSpPr>
          <p:nvPr>
            <p:ph type="subTitle" idx="1"/>
          </p:nvPr>
        </p:nvSpPr>
        <p:spPr>
          <a:xfrm>
            <a:off x="2991780" y="15851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1" name="Google Shape;5251;p36"/>
          <p:cNvSpPr txBox="1">
            <a:spLocks noGrp="1"/>
          </p:cNvSpPr>
          <p:nvPr>
            <p:ph type="title" idx="2" hasCustomPrompt="1"/>
          </p:nvPr>
        </p:nvSpPr>
        <p:spPr>
          <a:xfrm>
            <a:off x="3197043" y="46521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2" name="Google Shape;5252;p36"/>
          <p:cNvSpPr txBox="1">
            <a:spLocks noGrp="1"/>
          </p:cNvSpPr>
          <p:nvPr>
            <p:ph type="subTitle" idx="3"/>
          </p:nvPr>
        </p:nvSpPr>
        <p:spPr>
          <a:xfrm>
            <a:off x="2991780" y="53745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3" name="Google Shape;5253;p36"/>
          <p:cNvSpPr txBox="1">
            <a:spLocks noGrp="1"/>
          </p:cNvSpPr>
          <p:nvPr>
            <p:ph type="title" idx="4" hasCustomPrompt="1"/>
          </p:nvPr>
        </p:nvSpPr>
        <p:spPr>
          <a:xfrm>
            <a:off x="3197043" y="27574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4" name="Google Shape;5254;p36"/>
          <p:cNvSpPr txBox="1">
            <a:spLocks noGrp="1"/>
          </p:cNvSpPr>
          <p:nvPr>
            <p:ph type="subTitle" idx="5"/>
          </p:nvPr>
        </p:nvSpPr>
        <p:spPr>
          <a:xfrm>
            <a:off x="2991780" y="34798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5" name="Google Shape;5255;p36"/>
          <p:cNvSpPr/>
          <p:nvPr/>
        </p:nvSpPr>
        <p:spPr>
          <a:xfrm rot="-7416596" flipH="1">
            <a:off x="-3218681" y="1313235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6" name="Google Shape;5256;p36"/>
          <p:cNvSpPr/>
          <p:nvPr/>
        </p:nvSpPr>
        <p:spPr>
          <a:xfrm rot="3383404" flipH="1">
            <a:off x="7726973" y="884453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6_1">
    <p:bg>
      <p:bgPr>
        <a:solidFill>
          <a:schemeClr val="dk2"/>
        </a:solidFill>
        <a:effectLst/>
      </p:bgPr>
    </p:bg>
    <p:spTree>
      <p:nvGrpSpPr>
        <p:cNvPr id="1" name="Shape 5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2" name="Google Shape;5992;p42"/>
          <p:cNvSpPr/>
          <p:nvPr/>
        </p:nvSpPr>
        <p:spPr>
          <a:xfrm rot="-10183905">
            <a:off x="6985488" y="1032439"/>
            <a:ext cx="8468305" cy="5839563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42"/>
          <p:cNvSpPr/>
          <p:nvPr/>
        </p:nvSpPr>
        <p:spPr>
          <a:xfrm rot="-10077096">
            <a:off x="6718987" y="3865177"/>
            <a:ext cx="6677636" cy="43415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42"/>
          <p:cNvSpPr txBox="1">
            <a:spLocks noGrp="1"/>
          </p:cNvSpPr>
          <p:nvPr>
            <p:ph type="title"/>
          </p:nvPr>
        </p:nvSpPr>
        <p:spPr>
          <a:xfrm>
            <a:off x="1039422" y="1761600"/>
            <a:ext cx="5722608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995" name="Google Shape;5995;p42"/>
          <p:cNvSpPr txBox="1">
            <a:spLocks noGrp="1"/>
          </p:cNvSpPr>
          <p:nvPr>
            <p:ph type="subTitle" idx="1"/>
          </p:nvPr>
        </p:nvSpPr>
        <p:spPr>
          <a:xfrm>
            <a:off x="1039422" y="37565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996" name="Google Shape;5996;p4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spTree>
      <p:nvGrpSpPr>
        <p:cNvPr id="1" name="Shape 6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0" name="Google Shape;6040;p47"/>
          <p:cNvSpPr/>
          <p:nvPr/>
        </p:nvSpPr>
        <p:spPr>
          <a:xfrm rot="-10307959">
            <a:off x="7393716" y="3443337"/>
            <a:ext cx="7094386" cy="4612553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1" name="Google Shape;6041;p47"/>
          <p:cNvSpPr/>
          <p:nvPr/>
        </p:nvSpPr>
        <p:spPr>
          <a:xfrm rot="-4587606">
            <a:off x="-2923772" y="-1639794"/>
            <a:ext cx="5308260" cy="3642490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6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" name="Google Shape;6043;p4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4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6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" name="Google Shape;6043;p4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4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766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">
    <p:bg>
      <p:bgPr>
        <a:solidFill>
          <a:schemeClr val="dk2"/>
        </a:solidFill>
        <a:effectLst/>
      </p:bgPr>
    </p:bg>
    <p:spTree>
      <p:nvGrpSpPr>
        <p:cNvPr id="1" name="Shape 6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9" name="Google Shape;6049;p50"/>
          <p:cNvSpPr/>
          <p:nvPr/>
        </p:nvSpPr>
        <p:spPr>
          <a:xfrm rot="-8473469">
            <a:off x="10049239" y="-1038937"/>
            <a:ext cx="3914388" cy="3299900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2_1">
    <p:bg>
      <p:bgPr>
        <a:solidFill>
          <a:srgbClr val="FFFFFF"/>
        </a:solidFill>
        <a:effectLst/>
      </p:bgPr>
    </p:bg>
    <p:spTree>
      <p:nvGrpSpPr>
        <p:cNvPr id="1" name="Shape 6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7" name="Google Shape;6067;p52"/>
          <p:cNvSpPr/>
          <p:nvPr/>
        </p:nvSpPr>
        <p:spPr>
          <a:xfrm rot="354940">
            <a:off x="1425832" y="1221723"/>
            <a:ext cx="4553605" cy="4414548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8" name="Google Shape;6068;p52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69" name="Google Shape;6069;p52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0" name="Google Shape;6070;p52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1" name="Google Shape;6071;p52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2" name="Google Shape;6072;p52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832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2_1_1">
    <p:bg>
      <p:bgPr>
        <a:solidFill>
          <a:srgbClr val="FFFFFF"/>
        </a:solidFill>
        <a:effectLst/>
      </p:bgPr>
    </p:bg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4" name="Google Shape;6074;p53"/>
          <p:cNvSpPr/>
          <p:nvPr/>
        </p:nvSpPr>
        <p:spPr>
          <a:xfrm rot="3746477">
            <a:off x="1015173" y="1566956"/>
            <a:ext cx="4831433" cy="3952478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5" name="Google Shape;6075;p53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76" name="Google Shape;6076;p53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7" name="Google Shape;6077;p53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8" name="Google Shape;6078;p53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9" name="Google Shape;6079;p53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2_1_1_1">
    <p:bg>
      <p:bgPr>
        <a:solidFill>
          <a:srgbClr val="FFFFFF"/>
        </a:solidFill>
        <a:effectLst/>
      </p:bgPr>
    </p:bg>
    <p:spTree>
      <p:nvGrpSpPr>
        <p:cNvPr id="1" name="Shape 6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1" name="Google Shape;6081;p54"/>
          <p:cNvSpPr/>
          <p:nvPr/>
        </p:nvSpPr>
        <p:spPr>
          <a:xfrm rot="6992987">
            <a:off x="1296221" y="1402107"/>
            <a:ext cx="4269356" cy="4282196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2" name="Google Shape;6082;p54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83" name="Google Shape;6083;p54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84" name="Google Shape;6084;p54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85" name="Google Shape;6085;p54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6" name="Google Shape;6086;p54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85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50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34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8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3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08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86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72156" y="-244499"/>
            <a:ext cx="13081733" cy="7346997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1047992" y="1191814"/>
            <a:ext cx="9660243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957625" y="1858633"/>
            <a:ext cx="10246588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957625" y="4493833"/>
            <a:ext cx="10246588" cy="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3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754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72156" y="-244499"/>
            <a:ext cx="13081733" cy="7346997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1047992" y="1191814"/>
            <a:ext cx="9660243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957625" y="1858633"/>
            <a:ext cx="10246588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957625" y="4493833"/>
            <a:ext cx="10246588" cy="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195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948614" y="2437967"/>
            <a:ext cx="8859628" cy="34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0575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5303" y="-1750578"/>
            <a:ext cx="4576397" cy="383892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19648" y="3567540"/>
            <a:ext cx="7094642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836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948614" y="2437967"/>
            <a:ext cx="8859628" cy="34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0575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5303" y="-1750578"/>
            <a:ext cx="4576397" cy="383892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19648" y="3567540"/>
            <a:ext cx="7094642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111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822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549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356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617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682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13"/>
          <p:cNvSpPr/>
          <p:nvPr/>
        </p:nvSpPr>
        <p:spPr>
          <a:xfrm rot="-4542417">
            <a:off x="-5165892" y="-1296019"/>
            <a:ext cx="11772937" cy="538636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13"/>
          <p:cNvSpPr/>
          <p:nvPr/>
        </p:nvSpPr>
        <p:spPr>
          <a:xfrm rot="7213442">
            <a:off x="7516704" y="3527515"/>
            <a:ext cx="8106571" cy="370892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4" name="Google Shape;3984;p13"/>
          <p:cNvSpPr txBox="1">
            <a:spLocks noGrp="1"/>
          </p:cNvSpPr>
          <p:nvPr>
            <p:ph type="title"/>
          </p:nvPr>
        </p:nvSpPr>
        <p:spPr>
          <a:xfrm>
            <a:off x="2376307" y="2100600"/>
            <a:ext cx="7409225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endParaRPr/>
          </a:p>
        </p:txBody>
      </p:sp>
      <p:sp>
        <p:nvSpPr>
          <p:cNvPr id="3985" name="Google Shape;3985;p13"/>
          <p:cNvSpPr txBox="1">
            <a:spLocks noGrp="1"/>
          </p:cNvSpPr>
          <p:nvPr>
            <p:ph type="title" idx="2"/>
          </p:nvPr>
        </p:nvSpPr>
        <p:spPr>
          <a:xfrm>
            <a:off x="887798" y="53160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196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" name="Google Shape;4001;p16"/>
          <p:cNvSpPr/>
          <p:nvPr/>
        </p:nvSpPr>
        <p:spPr>
          <a:xfrm rot="10171388" flipH="1">
            <a:off x="-823498" y="-1586018"/>
            <a:ext cx="3914339" cy="329985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2" name="Google Shape;4002;p16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03" name="Google Shape;4003;p16"/>
          <p:cNvSpPr txBox="1">
            <a:spLocks noGrp="1"/>
          </p:cNvSpPr>
          <p:nvPr>
            <p:ph type="subTitle" idx="1"/>
          </p:nvPr>
        </p:nvSpPr>
        <p:spPr>
          <a:xfrm>
            <a:off x="957625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4" name="Google Shape;4004;p16"/>
          <p:cNvSpPr txBox="1">
            <a:spLocks noGrp="1"/>
          </p:cNvSpPr>
          <p:nvPr>
            <p:ph type="subTitle" idx="2"/>
          </p:nvPr>
        </p:nvSpPr>
        <p:spPr>
          <a:xfrm>
            <a:off x="957625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5" name="Google Shape;4005;p16"/>
          <p:cNvSpPr txBox="1">
            <a:spLocks noGrp="1"/>
          </p:cNvSpPr>
          <p:nvPr>
            <p:ph type="subTitle" idx="3"/>
          </p:nvPr>
        </p:nvSpPr>
        <p:spPr>
          <a:xfrm>
            <a:off x="864256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6" name="Google Shape;4006;p16"/>
          <p:cNvSpPr txBox="1">
            <a:spLocks noGrp="1"/>
          </p:cNvSpPr>
          <p:nvPr>
            <p:ph type="subTitle" idx="4"/>
          </p:nvPr>
        </p:nvSpPr>
        <p:spPr>
          <a:xfrm>
            <a:off x="864256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7" name="Google Shape;4007;p16"/>
          <p:cNvSpPr txBox="1">
            <a:spLocks noGrp="1"/>
          </p:cNvSpPr>
          <p:nvPr>
            <p:ph type="subTitle" idx="5"/>
          </p:nvPr>
        </p:nvSpPr>
        <p:spPr>
          <a:xfrm>
            <a:off x="480009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8" name="Google Shape;4008;p16"/>
          <p:cNvSpPr txBox="1">
            <a:spLocks noGrp="1"/>
          </p:cNvSpPr>
          <p:nvPr>
            <p:ph type="subTitle" idx="6"/>
          </p:nvPr>
        </p:nvSpPr>
        <p:spPr>
          <a:xfrm>
            <a:off x="480009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9" name="Google Shape;4009;p16"/>
          <p:cNvSpPr/>
          <p:nvPr/>
        </p:nvSpPr>
        <p:spPr>
          <a:xfrm rot="-9866937" flipH="1">
            <a:off x="-1040855" y="-2015812"/>
            <a:ext cx="3914346" cy="329986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16"/>
          <p:cNvSpPr/>
          <p:nvPr/>
        </p:nvSpPr>
        <p:spPr>
          <a:xfrm rot="-6089748" flipH="1">
            <a:off x="9667778" y="-1309628"/>
            <a:ext cx="3924025" cy="329167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76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358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p17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3" name="Google Shape;4013;p17"/>
          <p:cNvSpPr txBox="1">
            <a:spLocks noGrp="1"/>
          </p:cNvSpPr>
          <p:nvPr>
            <p:ph type="subTitle" idx="1"/>
          </p:nvPr>
        </p:nvSpPr>
        <p:spPr>
          <a:xfrm>
            <a:off x="1901285" y="2209800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4" name="Google Shape;4014;p17"/>
          <p:cNvSpPr txBox="1">
            <a:spLocks noGrp="1"/>
          </p:cNvSpPr>
          <p:nvPr>
            <p:ph type="subTitle" idx="2"/>
          </p:nvPr>
        </p:nvSpPr>
        <p:spPr>
          <a:xfrm>
            <a:off x="1773200" y="2624368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5" name="Google Shape;4015;p17"/>
          <p:cNvSpPr txBox="1">
            <a:spLocks noGrp="1"/>
          </p:cNvSpPr>
          <p:nvPr>
            <p:ph type="subTitle" idx="3"/>
          </p:nvPr>
        </p:nvSpPr>
        <p:spPr>
          <a:xfrm>
            <a:off x="1901285" y="4964763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6" name="Google Shape;4016;p17"/>
          <p:cNvSpPr txBox="1">
            <a:spLocks noGrp="1"/>
          </p:cNvSpPr>
          <p:nvPr>
            <p:ph type="subTitle" idx="4"/>
          </p:nvPr>
        </p:nvSpPr>
        <p:spPr>
          <a:xfrm>
            <a:off x="1773200" y="5379333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7" name="Google Shape;4017;p17"/>
          <p:cNvSpPr txBox="1">
            <a:spLocks noGrp="1"/>
          </p:cNvSpPr>
          <p:nvPr>
            <p:ph type="subTitle" idx="5"/>
          </p:nvPr>
        </p:nvSpPr>
        <p:spPr>
          <a:xfrm>
            <a:off x="1901285" y="3587281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8" name="Google Shape;4018;p17"/>
          <p:cNvSpPr txBox="1">
            <a:spLocks noGrp="1"/>
          </p:cNvSpPr>
          <p:nvPr>
            <p:ph type="subTitle" idx="6"/>
          </p:nvPr>
        </p:nvSpPr>
        <p:spPr>
          <a:xfrm>
            <a:off x="1773200" y="4001851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9" name="Google Shape;4019;p17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582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8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22" name="Google Shape;4022;p18"/>
          <p:cNvSpPr txBox="1">
            <a:spLocks noGrp="1"/>
          </p:cNvSpPr>
          <p:nvPr>
            <p:ph type="subTitle" idx="1"/>
          </p:nvPr>
        </p:nvSpPr>
        <p:spPr>
          <a:xfrm>
            <a:off x="6721331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3" name="Google Shape;4023;p18"/>
          <p:cNvSpPr txBox="1">
            <a:spLocks noGrp="1"/>
          </p:cNvSpPr>
          <p:nvPr>
            <p:ph type="subTitle" idx="2"/>
          </p:nvPr>
        </p:nvSpPr>
        <p:spPr>
          <a:xfrm>
            <a:off x="6721331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4" name="Google Shape;4024;p18"/>
          <p:cNvSpPr txBox="1">
            <a:spLocks noGrp="1"/>
          </p:cNvSpPr>
          <p:nvPr>
            <p:ph type="subTitle" idx="3"/>
          </p:nvPr>
        </p:nvSpPr>
        <p:spPr>
          <a:xfrm>
            <a:off x="2878860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5" name="Google Shape;4025;p18"/>
          <p:cNvSpPr txBox="1">
            <a:spLocks noGrp="1"/>
          </p:cNvSpPr>
          <p:nvPr>
            <p:ph type="subTitle" idx="4"/>
          </p:nvPr>
        </p:nvSpPr>
        <p:spPr>
          <a:xfrm>
            <a:off x="2878860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6" name="Google Shape;4026;p1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7" name="Google Shape;4027;p1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83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s 2">
  <p:cSld name="Title and one columns 2"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20"/>
          <p:cNvSpPr/>
          <p:nvPr/>
        </p:nvSpPr>
        <p:spPr>
          <a:xfrm rot="10800000">
            <a:off x="6420244" y="2185365"/>
            <a:ext cx="5741582" cy="395939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9" name="Google Shape;4039;p20"/>
          <p:cNvSpPr txBox="1">
            <a:spLocks noGrp="1"/>
          </p:cNvSpPr>
          <p:nvPr>
            <p:ph type="title"/>
          </p:nvPr>
        </p:nvSpPr>
        <p:spPr>
          <a:xfrm>
            <a:off x="4674712" y="1125733"/>
            <a:ext cx="6599234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0" name="Google Shape;4040;p20"/>
          <p:cNvSpPr txBox="1">
            <a:spLocks noGrp="1"/>
          </p:cNvSpPr>
          <p:nvPr>
            <p:ph type="subTitle" idx="1"/>
          </p:nvPr>
        </p:nvSpPr>
        <p:spPr>
          <a:xfrm>
            <a:off x="948614" y="2624367"/>
            <a:ext cx="5207884" cy="35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1" name="Google Shape;4041;p20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20"/>
          <p:cNvSpPr/>
          <p:nvPr/>
        </p:nvSpPr>
        <p:spPr>
          <a:xfrm rot="8750175" flipH="1">
            <a:off x="7290210" y="2959389"/>
            <a:ext cx="7846035" cy="4344465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355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 2">
  <p:cSld name="Big title and text 2">
    <p:bg>
      <p:bgPr>
        <a:solidFill>
          <a:schemeClr val="dk2"/>
        </a:solidFill>
        <a:effectLst/>
      </p:bgPr>
    </p:bg>
    <p:spTree>
      <p:nvGrpSpPr>
        <p:cNvPr id="1" name="Shape 5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Google Shape;5132;p22"/>
          <p:cNvSpPr/>
          <p:nvPr/>
        </p:nvSpPr>
        <p:spPr>
          <a:xfrm rot="-10618186">
            <a:off x="3607106" y="426353"/>
            <a:ext cx="10343192" cy="5625387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3" name="Google Shape;5133;p22"/>
          <p:cNvSpPr txBox="1">
            <a:spLocks noGrp="1"/>
          </p:cNvSpPr>
          <p:nvPr>
            <p:ph type="title"/>
          </p:nvPr>
        </p:nvSpPr>
        <p:spPr>
          <a:xfrm>
            <a:off x="4402050" y="15926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  <p:sp>
        <p:nvSpPr>
          <p:cNvPr id="5134" name="Google Shape;5134;p22"/>
          <p:cNvSpPr txBox="1">
            <a:spLocks noGrp="1"/>
          </p:cNvSpPr>
          <p:nvPr>
            <p:ph type="subTitle" idx="1"/>
          </p:nvPr>
        </p:nvSpPr>
        <p:spPr>
          <a:xfrm>
            <a:off x="6156930" y="4340067"/>
            <a:ext cx="4954513" cy="57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506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bg>
      <p:bgPr>
        <a:solidFill>
          <a:schemeClr val="dk2"/>
        </a:solidFill>
        <a:effectLst/>
      </p:bgPr>
    </p:bg>
    <p:spTree>
      <p:nvGrpSpPr>
        <p:cNvPr id="1" name="Shape 5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Google Shape;5136;p23"/>
          <p:cNvSpPr/>
          <p:nvPr/>
        </p:nvSpPr>
        <p:spPr>
          <a:xfrm rot="6696077">
            <a:off x="3433234" y="-165709"/>
            <a:ext cx="5147883" cy="72261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7" name="Google Shape;5137;p23"/>
          <p:cNvSpPr txBox="1">
            <a:spLocks noGrp="1"/>
          </p:cNvSpPr>
          <p:nvPr>
            <p:ph type="title"/>
          </p:nvPr>
        </p:nvSpPr>
        <p:spPr>
          <a:xfrm>
            <a:off x="2726040" y="23292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061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Google Shape;5156;p2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57" name="Google Shape;5157;p26"/>
          <p:cNvSpPr txBox="1">
            <a:spLocks noGrp="1"/>
          </p:cNvSpPr>
          <p:nvPr>
            <p:ph type="subTitle" idx="1"/>
          </p:nvPr>
        </p:nvSpPr>
        <p:spPr>
          <a:xfrm>
            <a:off x="2420696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58" name="Google Shape;5158;p26"/>
          <p:cNvSpPr txBox="1">
            <a:spLocks noGrp="1"/>
          </p:cNvSpPr>
          <p:nvPr>
            <p:ph type="subTitle" idx="2"/>
          </p:nvPr>
        </p:nvSpPr>
        <p:spPr>
          <a:xfrm>
            <a:off x="2420696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9" name="Google Shape;5159;p26"/>
          <p:cNvSpPr txBox="1">
            <a:spLocks noGrp="1"/>
          </p:cNvSpPr>
          <p:nvPr>
            <p:ph type="subTitle" idx="3"/>
          </p:nvPr>
        </p:nvSpPr>
        <p:spPr>
          <a:xfrm>
            <a:off x="2420696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0" name="Google Shape;5160;p26"/>
          <p:cNvSpPr txBox="1">
            <a:spLocks noGrp="1"/>
          </p:cNvSpPr>
          <p:nvPr>
            <p:ph type="subTitle" idx="4"/>
          </p:nvPr>
        </p:nvSpPr>
        <p:spPr>
          <a:xfrm>
            <a:off x="2420696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1" name="Google Shape;5161;p26"/>
          <p:cNvSpPr txBox="1">
            <a:spLocks noGrp="1"/>
          </p:cNvSpPr>
          <p:nvPr>
            <p:ph type="subTitle" idx="5"/>
          </p:nvPr>
        </p:nvSpPr>
        <p:spPr>
          <a:xfrm>
            <a:off x="2420696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2" name="Google Shape;5162;p26"/>
          <p:cNvSpPr txBox="1">
            <a:spLocks noGrp="1"/>
          </p:cNvSpPr>
          <p:nvPr>
            <p:ph type="subTitle" idx="6"/>
          </p:nvPr>
        </p:nvSpPr>
        <p:spPr>
          <a:xfrm>
            <a:off x="2420696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3" name="Google Shape;5163;p26"/>
          <p:cNvSpPr txBox="1">
            <a:spLocks noGrp="1"/>
          </p:cNvSpPr>
          <p:nvPr>
            <p:ph type="subTitle" idx="7"/>
          </p:nvPr>
        </p:nvSpPr>
        <p:spPr>
          <a:xfrm>
            <a:off x="8314031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4" name="Google Shape;5164;p26"/>
          <p:cNvSpPr txBox="1">
            <a:spLocks noGrp="1"/>
          </p:cNvSpPr>
          <p:nvPr>
            <p:ph type="subTitle" idx="8"/>
          </p:nvPr>
        </p:nvSpPr>
        <p:spPr>
          <a:xfrm>
            <a:off x="8314031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5" name="Google Shape;5165;p26"/>
          <p:cNvSpPr txBox="1">
            <a:spLocks noGrp="1"/>
          </p:cNvSpPr>
          <p:nvPr>
            <p:ph type="subTitle" idx="9"/>
          </p:nvPr>
        </p:nvSpPr>
        <p:spPr>
          <a:xfrm>
            <a:off x="8314031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6" name="Google Shape;5166;p26"/>
          <p:cNvSpPr txBox="1">
            <a:spLocks noGrp="1"/>
          </p:cNvSpPr>
          <p:nvPr>
            <p:ph type="subTitle" idx="13"/>
          </p:nvPr>
        </p:nvSpPr>
        <p:spPr>
          <a:xfrm>
            <a:off x="8314031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7" name="Google Shape;5167;p26"/>
          <p:cNvSpPr txBox="1">
            <a:spLocks noGrp="1"/>
          </p:cNvSpPr>
          <p:nvPr>
            <p:ph type="subTitle" idx="14"/>
          </p:nvPr>
        </p:nvSpPr>
        <p:spPr>
          <a:xfrm>
            <a:off x="8314031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8" name="Google Shape;5168;p26"/>
          <p:cNvSpPr txBox="1">
            <a:spLocks noGrp="1"/>
          </p:cNvSpPr>
          <p:nvPr>
            <p:ph type="subTitle" idx="15"/>
          </p:nvPr>
        </p:nvSpPr>
        <p:spPr>
          <a:xfrm>
            <a:off x="8314031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9" name="Google Shape;5169;p26"/>
          <p:cNvSpPr txBox="1">
            <a:spLocks noGrp="1"/>
          </p:cNvSpPr>
          <p:nvPr>
            <p:ph type="title" idx="16" hasCustomPrompt="1"/>
          </p:nvPr>
        </p:nvSpPr>
        <p:spPr>
          <a:xfrm>
            <a:off x="1327807" y="2311400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0" name="Google Shape;5170;p26"/>
          <p:cNvSpPr txBox="1">
            <a:spLocks noGrp="1"/>
          </p:cNvSpPr>
          <p:nvPr>
            <p:ph type="title" idx="17" hasCustomPrompt="1"/>
          </p:nvPr>
        </p:nvSpPr>
        <p:spPr>
          <a:xfrm>
            <a:off x="1327807" y="36888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1" name="Google Shape;5171;p26"/>
          <p:cNvSpPr txBox="1">
            <a:spLocks noGrp="1"/>
          </p:cNvSpPr>
          <p:nvPr>
            <p:ph type="title" idx="18" hasCustomPrompt="1"/>
          </p:nvPr>
        </p:nvSpPr>
        <p:spPr>
          <a:xfrm>
            <a:off x="1327807" y="5066365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2" name="Google Shape;5172;p26"/>
          <p:cNvSpPr txBox="1">
            <a:spLocks noGrp="1"/>
          </p:cNvSpPr>
          <p:nvPr>
            <p:ph type="title" idx="19" hasCustomPrompt="1"/>
          </p:nvPr>
        </p:nvSpPr>
        <p:spPr>
          <a:xfrm>
            <a:off x="7221158" y="23113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3" name="Google Shape;5173;p26"/>
          <p:cNvSpPr txBox="1">
            <a:spLocks noGrp="1"/>
          </p:cNvSpPr>
          <p:nvPr>
            <p:ph type="title" idx="20" hasCustomPrompt="1"/>
          </p:nvPr>
        </p:nvSpPr>
        <p:spPr>
          <a:xfrm>
            <a:off x="7221158" y="3688867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4" name="Google Shape;5174;p26"/>
          <p:cNvSpPr txBox="1">
            <a:spLocks noGrp="1"/>
          </p:cNvSpPr>
          <p:nvPr>
            <p:ph type="title" idx="21" hasCustomPrompt="1"/>
          </p:nvPr>
        </p:nvSpPr>
        <p:spPr>
          <a:xfrm>
            <a:off x="7221158" y="5066349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9938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 ">
  <p:cSld name="Title and four columns 2 ">
    <p:spTree>
      <p:nvGrpSpPr>
        <p:cNvPr id="1" name="Shape 5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6" name="Google Shape;5176;p27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7" name="Google Shape;5177;p27"/>
          <p:cNvSpPr txBox="1">
            <a:spLocks noGrp="1"/>
          </p:cNvSpPr>
          <p:nvPr>
            <p:ph type="subTitle" idx="1"/>
          </p:nvPr>
        </p:nvSpPr>
        <p:spPr>
          <a:xfrm>
            <a:off x="356187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78" name="Google Shape;5178;p27"/>
          <p:cNvSpPr txBox="1">
            <a:spLocks noGrp="1"/>
          </p:cNvSpPr>
          <p:nvPr>
            <p:ph type="subTitle" idx="2"/>
          </p:nvPr>
        </p:nvSpPr>
        <p:spPr>
          <a:xfrm>
            <a:off x="356187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9" name="Google Shape;5179;p27"/>
          <p:cNvSpPr txBox="1">
            <a:spLocks noGrp="1"/>
          </p:cNvSpPr>
          <p:nvPr>
            <p:ph type="subTitle" idx="3"/>
          </p:nvPr>
        </p:nvSpPr>
        <p:spPr>
          <a:xfrm>
            <a:off x="6168008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0" name="Google Shape;5180;p27"/>
          <p:cNvSpPr txBox="1">
            <a:spLocks noGrp="1"/>
          </p:cNvSpPr>
          <p:nvPr>
            <p:ph type="subTitle" idx="4"/>
          </p:nvPr>
        </p:nvSpPr>
        <p:spPr>
          <a:xfrm>
            <a:off x="6168008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1" name="Google Shape;5181;p27"/>
          <p:cNvSpPr txBox="1">
            <a:spLocks noGrp="1"/>
          </p:cNvSpPr>
          <p:nvPr>
            <p:ph type="subTitle" idx="5"/>
          </p:nvPr>
        </p:nvSpPr>
        <p:spPr>
          <a:xfrm>
            <a:off x="95574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2" name="Google Shape;5182;p27"/>
          <p:cNvSpPr txBox="1">
            <a:spLocks noGrp="1"/>
          </p:cNvSpPr>
          <p:nvPr>
            <p:ph type="subTitle" idx="6"/>
          </p:nvPr>
        </p:nvSpPr>
        <p:spPr>
          <a:xfrm>
            <a:off x="95574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3" name="Google Shape;5183;p27"/>
          <p:cNvSpPr txBox="1">
            <a:spLocks noGrp="1"/>
          </p:cNvSpPr>
          <p:nvPr>
            <p:ph type="subTitle" idx="7"/>
          </p:nvPr>
        </p:nvSpPr>
        <p:spPr>
          <a:xfrm>
            <a:off x="8774139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4" name="Google Shape;5184;p27"/>
          <p:cNvSpPr txBox="1">
            <a:spLocks noGrp="1"/>
          </p:cNvSpPr>
          <p:nvPr>
            <p:ph type="subTitle" idx="8"/>
          </p:nvPr>
        </p:nvSpPr>
        <p:spPr>
          <a:xfrm>
            <a:off x="8774139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5" name="Google Shape;5185;p27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6" name="Google Shape;5186;p27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077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30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99" name="Google Shape;5199;p30"/>
          <p:cNvSpPr/>
          <p:nvPr/>
        </p:nvSpPr>
        <p:spPr>
          <a:xfrm rot="-5400000" flipH="1">
            <a:off x="9360323" y="-729917"/>
            <a:ext cx="3923955" cy="329161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0" name="Google Shape;5200;p30"/>
          <p:cNvSpPr/>
          <p:nvPr/>
        </p:nvSpPr>
        <p:spPr>
          <a:xfrm rot="-949829" flipH="1">
            <a:off x="9694612" y="4879424"/>
            <a:ext cx="3914231" cy="329976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656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2" name="Google Shape;5202;p31"/>
          <p:cNvSpPr/>
          <p:nvPr/>
        </p:nvSpPr>
        <p:spPr>
          <a:xfrm rot="-9090302">
            <a:off x="-1155528" y="-912273"/>
            <a:ext cx="14152633" cy="916176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3" name="Google Shape;5203;p31"/>
          <p:cNvSpPr txBox="1">
            <a:spLocks noGrp="1"/>
          </p:cNvSpPr>
          <p:nvPr>
            <p:ph type="title"/>
          </p:nvPr>
        </p:nvSpPr>
        <p:spPr>
          <a:xfrm>
            <a:off x="887798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04" name="Google Shape;5204;p31"/>
          <p:cNvSpPr/>
          <p:nvPr/>
        </p:nvSpPr>
        <p:spPr>
          <a:xfrm rot="9989802">
            <a:off x="7228739" y="4243633"/>
            <a:ext cx="6677789" cy="43416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5" name="Google Shape;5205;p31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521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61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5"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13"/>
          <p:cNvSpPr/>
          <p:nvPr/>
        </p:nvSpPr>
        <p:spPr>
          <a:xfrm rot="-4542417">
            <a:off x="-5165892" y="-1296019"/>
            <a:ext cx="11772937" cy="538636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13"/>
          <p:cNvSpPr/>
          <p:nvPr/>
        </p:nvSpPr>
        <p:spPr>
          <a:xfrm rot="7213442">
            <a:off x="7516704" y="3527515"/>
            <a:ext cx="8106571" cy="370892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4" name="Google Shape;3984;p13"/>
          <p:cNvSpPr txBox="1">
            <a:spLocks noGrp="1"/>
          </p:cNvSpPr>
          <p:nvPr>
            <p:ph type="title"/>
          </p:nvPr>
        </p:nvSpPr>
        <p:spPr>
          <a:xfrm>
            <a:off x="2376307" y="2100600"/>
            <a:ext cx="7409225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endParaRPr/>
          </a:p>
        </p:txBody>
      </p:sp>
      <p:sp>
        <p:nvSpPr>
          <p:cNvPr id="3985" name="Google Shape;3985;p13"/>
          <p:cNvSpPr txBox="1">
            <a:spLocks noGrp="1"/>
          </p:cNvSpPr>
          <p:nvPr>
            <p:ph type="title" idx="2"/>
          </p:nvPr>
        </p:nvSpPr>
        <p:spPr>
          <a:xfrm>
            <a:off x="887798" y="53160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1_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553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1_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555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1_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970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5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" name="Google Shape;5224;p34"/>
          <p:cNvSpPr/>
          <p:nvPr/>
        </p:nvSpPr>
        <p:spPr>
          <a:xfrm>
            <a:off x="1443919" y="2121769"/>
            <a:ext cx="1371383" cy="1329545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5" name="Google Shape;5225;p34"/>
          <p:cNvSpPr/>
          <p:nvPr/>
        </p:nvSpPr>
        <p:spPr>
          <a:xfrm rot="2466215">
            <a:off x="6496014" y="4431892"/>
            <a:ext cx="1383378" cy="1291627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6" name="Google Shape;5226;p34"/>
          <p:cNvSpPr/>
          <p:nvPr/>
        </p:nvSpPr>
        <p:spPr>
          <a:xfrm rot="3746593">
            <a:off x="1341319" y="4411039"/>
            <a:ext cx="1507725" cy="1233464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7" name="Google Shape;5227;p34"/>
          <p:cNvSpPr/>
          <p:nvPr/>
        </p:nvSpPr>
        <p:spPr>
          <a:xfrm rot="6993016">
            <a:off x="6507042" y="2164815"/>
            <a:ext cx="1284601" cy="1288461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8" name="Google Shape;5228;p3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29" name="Google Shape;5229;p34"/>
          <p:cNvSpPr txBox="1">
            <a:spLocks noGrp="1"/>
          </p:cNvSpPr>
          <p:nvPr>
            <p:ph type="subTitle" idx="1"/>
          </p:nvPr>
        </p:nvSpPr>
        <p:spPr>
          <a:xfrm>
            <a:off x="2777605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0" name="Google Shape;5230;p34"/>
          <p:cNvSpPr txBox="1">
            <a:spLocks noGrp="1"/>
          </p:cNvSpPr>
          <p:nvPr>
            <p:ph type="title" idx="2" hasCustomPrompt="1"/>
          </p:nvPr>
        </p:nvSpPr>
        <p:spPr>
          <a:xfrm>
            <a:off x="1449655" y="2144251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1" name="Google Shape;5231;p34"/>
          <p:cNvSpPr txBox="1">
            <a:spLocks noGrp="1"/>
          </p:cNvSpPr>
          <p:nvPr>
            <p:ph type="subTitle" idx="3"/>
          </p:nvPr>
        </p:nvSpPr>
        <p:spPr>
          <a:xfrm>
            <a:off x="7791112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2" name="Google Shape;5232;p34"/>
          <p:cNvSpPr txBox="1">
            <a:spLocks noGrp="1"/>
          </p:cNvSpPr>
          <p:nvPr>
            <p:ph type="title" idx="4" hasCustomPrompt="1"/>
          </p:nvPr>
        </p:nvSpPr>
        <p:spPr>
          <a:xfrm>
            <a:off x="6463603" y="2144267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3" name="Google Shape;5233;p34"/>
          <p:cNvSpPr txBox="1">
            <a:spLocks noGrp="1"/>
          </p:cNvSpPr>
          <p:nvPr>
            <p:ph type="ctrTitle" idx="5"/>
          </p:nvPr>
        </p:nvSpPr>
        <p:spPr>
          <a:xfrm>
            <a:off x="2777598" y="43794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4" name="Google Shape;5234;p34"/>
          <p:cNvSpPr txBox="1">
            <a:spLocks noGrp="1"/>
          </p:cNvSpPr>
          <p:nvPr>
            <p:ph type="subTitle" idx="6"/>
          </p:nvPr>
        </p:nvSpPr>
        <p:spPr>
          <a:xfrm>
            <a:off x="2777603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5" name="Google Shape;5235;p34"/>
          <p:cNvSpPr txBox="1">
            <a:spLocks noGrp="1"/>
          </p:cNvSpPr>
          <p:nvPr>
            <p:ph type="title" idx="7" hasCustomPrompt="1"/>
          </p:nvPr>
        </p:nvSpPr>
        <p:spPr>
          <a:xfrm>
            <a:off x="1446779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6" name="Google Shape;5236;p34"/>
          <p:cNvSpPr txBox="1">
            <a:spLocks noGrp="1"/>
          </p:cNvSpPr>
          <p:nvPr>
            <p:ph type="ctrTitle" idx="8"/>
          </p:nvPr>
        </p:nvSpPr>
        <p:spPr>
          <a:xfrm>
            <a:off x="7791106" y="4379467"/>
            <a:ext cx="2808235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7" name="Google Shape;5237;p34"/>
          <p:cNvSpPr txBox="1">
            <a:spLocks noGrp="1"/>
          </p:cNvSpPr>
          <p:nvPr>
            <p:ph type="subTitle" idx="9"/>
          </p:nvPr>
        </p:nvSpPr>
        <p:spPr>
          <a:xfrm>
            <a:off x="7791114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8" name="Google Shape;5238;p34"/>
          <p:cNvSpPr txBox="1">
            <a:spLocks noGrp="1"/>
          </p:cNvSpPr>
          <p:nvPr>
            <p:ph type="title" idx="13" hasCustomPrompt="1"/>
          </p:nvPr>
        </p:nvSpPr>
        <p:spPr>
          <a:xfrm>
            <a:off x="6463603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9" name="Google Shape;5239;p34"/>
          <p:cNvSpPr txBox="1">
            <a:spLocks noGrp="1"/>
          </p:cNvSpPr>
          <p:nvPr>
            <p:ph type="ctrTitle" idx="14"/>
          </p:nvPr>
        </p:nvSpPr>
        <p:spPr>
          <a:xfrm>
            <a:off x="2777598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40" name="Google Shape;5240;p34"/>
          <p:cNvSpPr txBox="1">
            <a:spLocks noGrp="1"/>
          </p:cNvSpPr>
          <p:nvPr>
            <p:ph type="ctrTitle" idx="15"/>
          </p:nvPr>
        </p:nvSpPr>
        <p:spPr>
          <a:xfrm>
            <a:off x="7791106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806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2">
  <p:cSld name="Numbers and texts 2">
    <p:bg>
      <p:bgPr>
        <a:solidFill>
          <a:schemeClr val="dk2"/>
        </a:solidFill>
        <a:effectLst/>
      </p:bgPr>
    </p:bg>
    <p:spTree>
      <p:nvGrpSpPr>
        <p:cNvPr id="1" name="Shape 5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Google Shape;5249;p36"/>
          <p:cNvSpPr txBox="1">
            <a:spLocks noGrp="1"/>
          </p:cNvSpPr>
          <p:nvPr>
            <p:ph type="title" hasCustomPrompt="1"/>
          </p:nvPr>
        </p:nvSpPr>
        <p:spPr>
          <a:xfrm>
            <a:off x="3197043" y="8627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0" name="Google Shape;5250;p36"/>
          <p:cNvSpPr txBox="1">
            <a:spLocks noGrp="1"/>
          </p:cNvSpPr>
          <p:nvPr>
            <p:ph type="subTitle" idx="1"/>
          </p:nvPr>
        </p:nvSpPr>
        <p:spPr>
          <a:xfrm>
            <a:off x="2991780" y="15851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1" name="Google Shape;5251;p36"/>
          <p:cNvSpPr txBox="1">
            <a:spLocks noGrp="1"/>
          </p:cNvSpPr>
          <p:nvPr>
            <p:ph type="title" idx="2" hasCustomPrompt="1"/>
          </p:nvPr>
        </p:nvSpPr>
        <p:spPr>
          <a:xfrm>
            <a:off x="3197043" y="46521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2" name="Google Shape;5252;p36"/>
          <p:cNvSpPr txBox="1">
            <a:spLocks noGrp="1"/>
          </p:cNvSpPr>
          <p:nvPr>
            <p:ph type="subTitle" idx="3"/>
          </p:nvPr>
        </p:nvSpPr>
        <p:spPr>
          <a:xfrm>
            <a:off x="2991780" y="53745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3" name="Google Shape;5253;p36"/>
          <p:cNvSpPr txBox="1">
            <a:spLocks noGrp="1"/>
          </p:cNvSpPr>
          <p:nvPr>
            <p:ph type="title" idx="4" hasCustomPrompt="1"/>
          </p:nvPr>
        </p:nvSpPr>
        <p:spPr>
          <a:xfrm>
            <a:off x="3197043" y="27574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4" name="Google Shape;5254;p36"/>
          <p:cNvSpPr txBox="1">
            <a:spLocks noGrp="1"/>
          </p:cNvSpPr>
          <p:nvPr>
            <p:ph type="subTitle" idx="5"/>
          </p:nvPr>
        </p:nvSpPr>
        <p:spPr>
          <a:xfrm>
            <a:off x="2991780" y="34798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5" name="Google Shape;5255;p36"/>
          <p:cNvSpPr/>
          <p:nvPr/>
        </p:nvSpPr>
        <p:spPr>
          <a:xfrm rot="-7416596" flipH="1">
            <a:off x="-3218681" y="1313235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6" name="Google Shape;5256;p36"/>
          <p:cNvSpPr/>
          <p:nvPr/>
        </p:nvSpPr>
        <p:spPr>
          <a:xfrm rot="3383404" flipH="1">
            <a:off x="7726973" y="884453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206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dk2"/>
        </a:solidFill>
        <a:effectLst/>
      </p:bgPr>
    </p:bg>
    <p:spTree>
      <p:nvGrpSpPr>
        <p:cNvPr id="1" name="Shape 5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2" name="Google Shape;5992;p42"/>
          <p:cNvSpPr/>
          <p:nvPr/>
        </p:nvSpPr>
        <p:spPr>
          <a:xfrm rot="-10183905">
            <a:off x="6985488" y="1032439"/>
            <a:ext cx="8468305" cy="5839563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42"/>
          <p:cNvSpPr/>
          <p:nvPr/>
        </p:nvSpPr>
        <p:spPr>
          <a:xfrm rot="-10077096">
            <a:off x="6718987" y="3865177"/>
            <a:ext cx="6677636" cy="43415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42"/>
          <p:cNvSpPr txBox="1">
            <a:spLocks noGrp="1"/>
          </p:cNvSpPr>
          <p:nvPr>
            <p:ph type="title"/>
          </p:nvPr>
        </p:nvSpPr>
        <p:spPr>
          <a:xfrm>
            <a:off x="1039422" y="1761600"/>
            <a:ext cx="5722608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995" name="Google Shape;5995;p42"/>
          <p:cNvSpPr txBox="1">
            <a:spLocks noGrp="1"/>
          </p:cNvSpPr>
          <p:nvPr>
            <p:ph type="subTitle" idx="1"/>
          </p:nvPr>
        </p:nvSpPr>
        <p:spPr>
          <a:xfrm>
            <a:off x="1039422" y="37565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996" name="Google Shape;5996;p4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438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accent6"/>
        </a:solidFill>
        <a:effectLst/>
      </p:bgPr>
    </p:bg>
    <p:spTree>
      <p:nvGrpSpPr>
        <p:cNvPr id="1" name="Shape 6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4" name="Google Shape;6004;p44"/>
          <p:cNvGrpSpPr/>
          <p:nvPr/>
        </p:nvGrpSpPr>
        <p:grpSpPr>
          <a:xfrm rot="2291294">
            <a:off x="7287849" y="290924"/>
            <a:ext cx="3280134" cy="2573365"/>
            <a:chOff x="5037718" y="3139958"/>
            <a:chExt cx="1594731" cy="1247906"/>
          </a:xfrm>
        </p:grpSpPr>
        <p:sp>
          <p:nvSpPr>
            <p:cNvPr id="6005" name="Google Shape;6005;p44"/>
            <p:cNvSpPr/>
            <p:nvPr/>
          </p:nvSpPr>
          <p:spPr>
            <a:xfrm rot="1411354" flipH="1">
              <a:off x="5137925" y="3373892"/>
              <a:ext cx="1334682" cy="780040"/>
            </a:xfrm>
            <a:custGeom>
              <a:avLst/>
              <a:gdLst/>
              <a:ahLst/>
              <a:cxnLst/>
              <a:rect l="l" t="t" r="r" b="b"/>
              <a:pathLst>
                <a:path w="19819" h="11583" extrusionOk="0">
                  <a:moveTo>
                    <a:pt x="4064" y="8658"/>
                  </a:moveTo>
                  <a:cubicBezTo>
                    <a:pt x="4710" y="8658"/>
                    <a:pt x="5934" y="9570"/>
                    <a:pt x="5596" y="9887"/>
                  </a:cubicBezTo>
                  <a:cubicBezTo>
                    <a:pt x="5486" y="9988"/>
                    <a:pt x="5341" y="10031"/>
                    <a:pt x="5180" y="10031"/>
                  </a:cubicBezTo>
                  <a:cubicBezTo>
                    <a:pt x="4460" y="10031"/>
                    <a:pt x="3424" y="9168"/>
                    <a:pt x="3773" y="8768"/>
                  </a:cubicBezTo>
                  <a:cubicBezTo>
                    <a:pt x="3839" y="8691"/>
                    <a:pt x="3941" y="8658"/>
                    <a:pt x="4064" y="8658"/>
                  </a:cubicBezTo>
                  <a:close/>
                  <a:moveTo>
                    <a:pt x="4231" y="1"/>
                  </a:moveTo>
                  <a:cubicBezTo>
                    <a:pt x="3626" y="1"/>
                    <a:pt x="1800" y="1155"/>
                    <a:pt x="906" y="2895"/>
                  </a:cubicBezTo>
                  <a:cubicBezTo>
                    <a:pt x="0" y="4668"/>
                    <a:pt x="1271" y="6190"/>
                    <a:pt x="1271" y="6190"/>
                  </a:cubicBezTo>
                  <a:cubicBezTo>
                    <a:pt x="1321" y="10868"/>
                    <a:pt x="3760" y="11333"/>
                    <a:pt x="5722" y="11559"/>
                  </a:cubicBezTo>
                  <a:cubicBezTo>
                    <a:pt x="5873" y="11575"/>
                    <a:pt x="6023" y="11583"/>
                    <a:pt x="6172" y="11583"/>
                  </a:cubicBezTo>
                  <a:cubicBezTo>
                    <a:pt x="8006" y="11583"/>
                    <a:pt x="9548" y="10437"/>
                    <a:pt x="9583" y="10088"/>
                  </a:cubicBezTo>
                  <a:cubicBezTo>
                    <a:pt x="9633" y="9711"/>
                    <a:pt x="5269" y="7246"/>
                    <a:pt x="6150" y="6730"/>
                  </a:cubicBezTo>
                  <a:cubicBezTo>
                    <a:pt x="6213" y="6695"/>
                    <a:pt x="6291" y="6678"/>
                    <a:pt x="6379" y="6678"/>
                  </a:cubicBezTo>
                  <a:cubicBezTo>
                    <a:pt x="7535" y="6678"/>
                    <a:pt x="10632" y="9502"/>
                    <a:pt x="10878" y="9572"/>
                  </a:cubicBezTo>
                  <a:cubicBezTo>
                    <a:pt x="10886" y="9576"/>
                    <a:pt x="10897" y="9577"/>
                    <a:pt x="10910" y="9577"/>
                  </a:cubicBezTo>
                  <a:cubicBezTo>
                    <a:pt x="11292" y="9577"/>
                    <a:pt x="13470" y="8187"/>
                    <a:pt x="13518" y="7762"/>
                  </a:cubicBezTo>
                  <a:cubicBezTo>
                    <a:pt x="13569" y="7321"/>
                    <a:pt x="10123" y="5347"/>
                    <a:pt x="11469" y="5159"/>
                  </a:cubicBezTo>
                  <a:cubicBezTo>
                    <a:pt x="11529" y="5151"/>
                    <a:pt x="11590" y="5147"/>
                    <a:pt x="11651" y="5147"/>
                  </a:cubicBezTo>
                  <a:cubicBezTo>
                    <a:pt x="12950" y="5147"/>
                    <a:pt x="14244" y="6868"/>
                    <a:pt x="14700" y="7120"/>
                  </a:cubicBezTo>
                  <a:cubicBezTo>
                    <a:pt x="14780" y="7165"/>
                    <a:pt x="14852" y="7184"/>
                    <a:pt x="14921" y="7184"/>
                  </a:cubicBezTo>
                  <a:cubicBezTo>
                    <a:pt x="15253" y="7184"/>
                    <a:pt x="15537" y="6755"/>
                    <a:pt x="16429" y="6755"/>
                  </a:cubicBezTo>
                  <a:cubicBezTo>
                    <a:pt x="16439" y="6755"/>
                    <a:pt x="16450" y="6755"/>
                    <a:pt x="16461" y="6756"/>
                  </a:cubicBezTo>
                  <a:cubicBezTo>
                    <a:pt x="17271" y="6774"/>
                    <a:pt x="18591" y="7200"/>
                    <a:pt x="19268" y="7200"/>
                  </a:cubicBezTo>
                  <a:cubicBezTo>
                    <a:pt x="19505" y="7200"/>
                    <a:pt x="19663" y="7147"/>
                    <a:pt x="19693" y="7007"/>
                  </a:cubicBezTo>
                  <a:cubicBezTo>
                    <a:pt x="19818" y="6466"/>
                    <a:pt x="17215" y="3914"/>
                    <a:pt x="16800" y="3650"/>
                  </a:cubicBezTo>
                  <a:cubicBezTo>
                    <a:pt x="16710" y="3590"/>
                    <a:pt x="16574" y="3570"/>
                    <a:pt x="16416" y="3570"/>
                  </a:cubicBezTo>
                  <a:cubicBezTo>
                    <a:pt x="16099" y="3570"/>
                    <a:pt x="15691" y="3651"/>
                    <a:pt x="15376" y="3651"/>
                  </a:cubicBezTo>
                  <a:cubicBezTo>
                    <a:pt x="15154" y="3651"/>
                    <a:pt x="14979" y="3611"/>
                    <a:pt x="14914" y="3474"/>
                  </a:cubicBezTo>
                  <a:cubicBezTo>
                    <a:pt x="14738" y="3071"/>
                    <a:pt x="16222" y="3222"/>
                    <a:pt x="16247" y="2958"/>
                  </a:cubicBezTo>
                  <a:cubicBezTo>
                    <a:pt x="16285" y="2694"/>
                    <a:pt x="13606" y="1223"/>
                    <a:pt x="13015" y="1160"/>
                  </a:cubicBezTo>
                  <a:cubicBezTo>
                    <a:pt x="13004" y="1158"/>
                    <a:pt x="12991" y="1158"/>
                    <a:pt x="12978" y="1158"/>
                  </a:cubicBezTo>
                  <a:cubicBezTo>
                    <a:pt x="12320" y="1158"/>
                    <a:pt x="9777" y="2903"/>
                    <a:pt x="9223" y="2903"/>
                  </a:cubicBezTo>
                  <a:cubicBezTo>
                    <a:pt x="9202" y="2903"/>
                    <a:pt x="9183" y="2901"/>
                    <a:pt x="9168" y="2895"/>
                  </a:cubicBezTo>
                  <a:cubicBezTo>
                    <a:pt x="8740" y="2732"/>
                    <a:pt x="11582" y="1198"/>
                    <a:pt x="11657" y="1034"/>
                  </a:cubicBezTo>
                  <a:cubicBezTo>
                    <a:pt x="11745" y="883"/>
                    <a:pt x="9884" y="632"/>
                    <a:pt x="8866" y="594"/>
                  </a:cubicBezTo>
                  <a:cubicBezTo>
                    <a:pt x="8863" y="594"/>
                    <a:pt x="8860" y="594"/>
                    <a:pt x="8857" y="594"/>
                  </a:cubicBezTo>
                  <a:cubicBezTo>
                    <a:pt x="7925" y="594"/>
                    <a:pt x="6336" y="2608"/>
                    <a:pt x="5647" y="3235"/>
                  </a:cubicBezTo>
                  <a:cubicBezTo>
                    <a:pt x="5236" y="3615"/>
                    <a:pt x="4803" y="3848"/>
                    <a:pt x="4452" y="3848"/>
                  </a:cubicBezTo>
                  <a:cubicBezTo>
                    <a:pt x="4222" y="3848"/>
                    <a:pt x="4028" y="3748"/>
                    <a:pt x="3899" y="3524"/>
                  </a:cubicBezTo>
                  <a:cubicBezTo>
                    <a:pt x="3521" y="2895"/>
                    <a:pt x="7181" y="820"/>
                    <a:pt x="7218" y="493"/>
                  </a:cubicBezTo>
                  <a:cubicBezTo>
                    <a:pt x="7244" y="154"/>
                    <a:pt x="4829" y="66"/>
                    <a:pt x="4276" y="3"/>
                  </a:cubicBezTo>
                  <a:cubicBezTo>
                    <a:pt x="4262" y="1"/>
                    <a:pt x="4247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4"/>
            <p:cNvSpPr/>
            <p:nvPr/>
          </p:nvSpPr>
          <p:spPr>
            <a:xfrm rot="1411354" flipH="1">
              <a:off x="5258503" y="3436005"/>
              <a:ext cx="1202621" cy="519758"/>
            </a:xfrm>
            <a:custGeom>
              <a:avLst/>
              <a:gdLst/>
              <a:ahLst/>
              <a:cxnLst/>
              <a:rect l="l" t="t" r="r" b="b"/>
              <a:pathLst>
                <a:path w="17858" h="7718" extrusionOk="0">
                  <a:moveTo>
                    <a:pt x="3671" y="0"/>
                  </a:moveTo>
                  <a:cubicBezTo>
                    <a:pt x="3513" y="0"/>
                    <a:pt x="3365" y="12"/>
                    <a:pt x="3245" y="37"/>
                  </a:cubicBezTo>
                  <a:cubicBezTo>
                    <a:pt x="2616" y="162"/>
                    <a:pt x="1673" y="1106"/>
                    <a:pt x="1007" y="2225"/>
                  </a:cubicBezTo>
                  <a:cubicBezTo>
                    <a:pt x="1" y="3922"/>
                    <a:pt x="755" y="4450"/>
                    <a:pt x="1133" y="4941"/>
                  </a:cubicBezTo>
                  <a:cubicBezTo>
                    <a:pt x="1133" y="4941"/>
                    <a:pt x="1636" y="6953"/>
                    <a:pt x="2880" y="7368"/>
                  </a:cubicBezTo>
                  <a:cubicBezTo>
                    <a:pt x="3272" y="7494"/>
                    <a:pt x="3641" y="7546"/>
                    <a:pt x="3957" y="7546"/>
                  </a:cubicBezTo>
                  <a:cubicBezTo>
                    <a:pt x="4645" y="7546"/>
                    <a:pt x="5081" y="7299"/>
                    <a:pt x="4943" y="7041"/>
                  </a:cubicBezTo>
                  <a:cubicBezTo>
                    <a:pt x="4729" y="6676"/>
                    <a:pt x="4980" y="5381"/>
                    <a:pt x="5597" y="5180"/>
                  </a:cubicBezTo>
                  <a:cubicBezTo>
                    <a:pt x="5622" y="5172"/>
                    <a:pt x="5650" y="5168"/>
                    <a:pt x="5681" y="5168"/>
                  </a:cubicBezTo>
                  <a:cubicBezTo>
                    <a:pt x="6419" y="5168"/>
                    <a:pt x="8703" y="7392"/>
                    <a:pt x="9608" y="7670"/>
                  </a:cubicBezTo>
                  <a:cubicBezTo>
                    <a:pt x="9720" y="7702"/>
                    <a:pt x="9827" y="7717"/>
                    <a:pt x="9928" y="7717"/>
                  </a:cubicBezTo>
                  <a:cubicBezTo>
                    <a:pt x="10680" y="7717"/>
                    <a:pt x="11130" y="6896"/>
                    <a:pt x="11130" y="6475"/>
                  </a:cubicBezTo>
                  <a:cubicBezTo>
                    <a:pt x="11130" y="5985"/>
                    <a:pt x="9030" y="4815"/>
                    <a:pt x="8740" y="4287"/>
                  </a:cubicBezTo>
                  <a:cubicBezTo>
                    <a:pt x="8439" y="3746"/>
                    <a:pt x="9558" y="3671"/>
                    <a:pt x="11255" y="3671"/>
                  </a:cubicBezTo>
                  <a:cubicBezTo>
                    <a:pt x="12953" y="3671"/>
                    <a:pt x="13368" y="4124"/>
                    <a:pt x="13569" y="4589"/>
                  </a:cubicBezTo>
                  <a:cubicBezTo>
                    <a:pt x="13748" y="4981"/>
                    <a:pt x="14207" y="5903"/>
                    <a:pt x="14741" y="5903"/>
                  </a:cubicBezTo>
                  <a:cubicBezTo>
                    <a:pt x="14806" y="5903"/>
                    <a:pt x="14873" y="5889"/>
                    <a:pt x="14940" y="5859"/>
                  </a:cubicBezTo>
                  <a:cubicBezTo>
                    <a:pt x="15048" y="5807"/>
                    <a:pt x="15206" y="5787"/>
                    <a:pt x="15394" y="5787"/>
                  </a:cubicBezTo>
                  <a:cubicBezTo>
                    <a:pt x="16071" y="5787"/>
                    <a:pt x="17128" y="6051"/>
                    <a:pt x="17574" y="6051"/>
                  </a:cubicBezTo>
                  <a:cubicBezTo>
                    <a:pt x="17693" y="6051"/>
                    <a:pt x="17769" y="6032"/>
                    <a:pt x="17782" y="5985"/>
                  </a:cubicBezTo>
                  <a:cubicBezTo>
                    <a:pt x="17857" y="5695"/>
                    <a:pt x="17077" y="4614"/>
                    <a:pt x="16537" y="3998"/>
                  </a:cubicBezTo>
                  <a:cubicBezTo>
                    <a:pt x="16261" y="3690"/>
                    <a:pt x="15859" y="3605"/>
                    <a:pt x="15458" y="3605"/>
                  </a:cubicBezTo>
                  <a:cubicBezTo>
                    <a:pt x="15073" y="3605"/>
                    <a:pt x="14689" y="3684"/>
                    <a:pt x="14424" y="3721"/>
                  </a:cubicBezTo>
                  <a:cubicBezTo>
                    <a:pt x="14401" y="3724"/>
                    <a:pt x="14378" y="3726"/>
                    <a:pt x="14355" y="3726"/>
                  </a:cubicBezTo>
                  <a:cubicBezTo>
                    <a:pt x="13847" y="3726"/>
                    <a:pt x="13318" y="2963"/>
                    <a:pt x="13318" y="2602"/>
                  </a:cubicBezTo>
                  <a:cubicBezTo>
                    <a:pt x="13318" y="2237"/>
                    <a:pt x="12198" y="1609"/>
                    <a:pt x="11331" y="1533"/>
                  </a:cubicBezTo>
                  <a:cubicBezTo>
                    <a:pt x="11306" y="1531"/>
                    <a:pt x="11282" y="1530"/>
                    <a:pt x="11258" y="1530"/>
                  </a:cubicBezTo>
                  <a:cubicBezTo>
                    <a:pt x="10444" y="1530"/>
                    <a:pt x="9915" y="2731"/>
                    <a:pt x="9231" y="2853"/>
                  </a:cubicBezTo>
                  <a:cubicBezTo>
                    <a:pt x="8948" y="2904"/>
                    <a:pt x="8683" y="2952"/>
                    <a:pt x="8471" y="2952"/>
                  </a:cubicBezTo>
                  <a:cubicBezTo>
                    <a:pt x="8155" y="2952"/>
                    <a:pt x="7956" y="2845"/>
                    <a:pt x="7986" y="2476"/>
                  </a:cubicBezTo>
                  <a:cubicBezTo>
                    <a:pt x="8036" y="1860"/>
                    <a:pt x="8690" y="502"/>
                    <a:pt x="8036" y="502"/>
                  </a:cubicBezTo>
                  <a:cubicBezTo>
                    <a:pt x="7370" y="502"/>
                    <a:pt x="6753" y="1609"/>
                    <a:pt x="6250" y="2426"/>
                  </a:cubicBezTo>
                  <a:cubicBezTo>
                    <a:pt x="5916" y="3000"/>
                    <a:pt x="5127" y="3609"/>
                    <a:pt x="4157" y="3609"/>
                  </a:cubicBezTo>
                  <a:cubicBezTo>
                    <a:pt x="3703" y="3609"/>
                    <a:pt x="3210" y="3475"/>
                    <a:pt x="2704" y="3143"/>
                  </a:cubicBezTo>
                  <a:cubicBezTo>
                    <a:pt x="1711" y="2476"/>
                    <a:pt x="4767" y="779"/>
                    <a:pt x="4968" y="452"/>
                  </a:cubicBezTo>
                  <a:cubicBezTo>
                    <a:pt x="5129" y="190"/>
                    <a:pt x="4313" y="0"/>
                    <a:pt x="3671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4"/>
            <p:cNvSpPr/>
            <p:nvPr/>
          </p:nvSpPr>
          <p:spPr>
            <a:xfrm rot="1411354" flipH="1">
              <a:off x="5292482" y="3689456"/>
              <a:ext cx="1322829" cy="361298"/>
            </a:xfrm>
            <a:custGeom>
              <a:avLst/>
              <a:gdLst/>
              <a:ahLst/>
              <a:cxnLst/>
              <a:rect l="l" t="t" r="r" b="b"/>
              <a:pathLst>
                <a:path w="19643" h="5365" extrusionOk="0">
                  <a:moveTo>
                    <a:pt x="12210" y="1"/>
                  </a:moveTo>
                  <a:cubicBezTo>
                    <a:pt x="11883" y="1"/>
                    <a:pt x="11569" y="39"/>
                    <a:pt x="11242" y="51"/>
                  </a:cubicBezTo>
                  <a:cubicBezTo>
                    <a:pt x="11079" y="51"/>
                    <a:pt x="10903" y="76"/>
                    <a:pt x="10752" y="101"/>
                  </a:cubicBezTo>
                  <a:cubicBezTo>
                    <a:pt x="10588" y="127"/>
                    <a:pt x="10425" y="139"/>
                    <a:pt x="10261" y="164"/>
                  </a:cubicBezTo>
                  <a:cubicBezTo>
                    <a:pt x="10186" y="177"/>
                    <a:pt x="10110" y="177"/>
                    <a:pt x="10010" y="189"/>
                  </a:cubicBezTo>
                  <a:lnTo>
                    <a:pt x="9771" y="240"/>
                  </a:lnTo>
                  <a:lnTo>
                    <a:pt x="9293" y="328"/>
                  </a:lnTo>
                  <a:lnTo>
                    <a:pt x="8803" y="428"/>
                  </a:lnTo>
                  <a:cubicBezTo>
                    <a:pt x="8627" y="479"/>
                    <a:pt x="8476" y="516"/>
                    <a:pt x="8312" y="554"/>
                  </a:cubicBezTo>
                  <a:cubicBezTo>
                    <a:pt x="8149" y="604"/>
                    <a:pt x="7985" y="630"/>
                    <a:pt x="7834" y="680"/>
                  </a:cubicBezTo>
                  <a:lnTo>
                    <a:pt x="7595" y="743"/>
                  </a:lnTo>
                  <a:lnTo>
                    <a:pt x="7357" y="818"/>
                  </a:lnTo>
                  <a:cubicBezTo>
                    <a:pt x="7042" y="919"/>
                    <a:pt x="6728" y="994"/>
                    <a:pt x="6426" y="1107"/>
                  </a:cubicBezTo>
                  <a:cubicBezTo>
                    <a:pt x="6137" y="1221"/>
                    <a:pt x="5835" y="1321"/>
                    <a:pt x="5546" y="1434"/>
                  </a:cubicBezTo>
                  <a:cubicBezTo>
                    <a:pt x="5269" y="1560"/>
                    <a:pt x="4980" y="1673"/>
                    <a:pt x="4716" y="1799"/>
                  </a:cubicBezTo>
                  <a:cubicBezTo>
                    <a:pt x="4452" y="1925"/>
                    <a:pt x="4188" y="2063"/>
                    <a:pt x="3936" y="2189"/>
                  </a:cubicBezTo>
                  <a:cubicBezTo>
                    <a:pt x="3433" y="2453"/>
                    <a:pt x="2955" y="2742"/>
                    <a:pt x="2553" y="3006"/>
                  </a:cubicBezTo>
                  <a:cubicBezTo>
                    <a:pt x="1710" y="3534"/>
                    <a:pt x="1082" y="4088"/>
                    <a:pt x="667" y="4477"/>
                  </a:cubicBezTo>
                  <a:cubicBezTo>
                    <a:pt x="440" y="4691"/>
                    <a:pt x="302" y="4867"/>
                    <a:pt x="189" y="4968"/>
                  </a:cubicBezTo>
                  <a:cubicBezTo>
                    <a:pt x="139" y="5031"/>
                    <a:pt x="113" y="5081"/>
                    <a:pt x="76" y="5106"/>
                  </a:cubicBezTo>
                  <a:lnTo>
                    <a:pt x="38" y="5156"/>
                  </a:lnTo>
                  <a:cubicBezTo>
                    <a:pt x="0" y="5207"/>
                    <a:pt x="0" y="5282"/>
                    <a:pt x="51" y="5333"/>
                  </a:cubicBezTo>
                  <a:cubicBezTo>
                    <a:pt x="73" y="5355"/>
                    <a:pt x="99" y="5365"/>
                    <a:pt x="127" y="5365"/>
                  </a:cubicBezTo>
                  <a:cubicBezTo>
                    <a:pt x="162" y="5365"/>
                    <a:pt x="198" y="5348"/>
                    <a:pt x="227" y="5320"/>
                  </a:cubicBezTo>
                  <a:cubicBezTo>
                    <a:pt x="227" y="5320"/>
                    <a:pt x="227" y="5295"/>
                    <a:pt x="252" y="5270"/>
                  </a:cubicBezTo>
                  <a:cubicBezTo>
                    <a:pt x="264" y="5232"/>
                    <a:pt x="315" y="5194"/>
                    <a:pt x="365" y="5144"/>
                  </a:cubicBezTo>
                  <a:cubicBezTo>
                    <a:pt x="453" y="5043"/>
                    <a:pt x="629" y="4892"/>
                    <a:pt x="830" y="4704"/>
                  </a:cubicBezTo>
                  <a:cubicBezTo>
                    <a:pt x="1044" y="4515"/>
                    <a:pt x="1308" y="4289"/>
                    <a:pt x="1622" y="4062"/>
                  </a:cubicBezTo>
                  <a:cubicBezTo>
                    <a:pt x="1937" y="3824"/>
                    <a:pt x="2301" y="3572"/>
                    <a:pt x="2704" y="3321"/>
                  </a:cubicBezTo>
                  <a:cubicBezTo>
                    <a:pt x="3119" y="3069"/>
                    <a:pt x="3571" y="2818"/>
                    <a:pt x="4074" y="2566"/>
                  </a:cubicBezTo>
                  <a:cubicBezTo>
                    <a:pt x="4326" y="2453"/>
                    <a:pt x="4577" y="2315"/>
                    <a:pt x="4842" y="2201"/>
                  </a:cubicBezTo>
                  <a:cubicBezTo>
                    <a:pt x="5106" y="2088"/>
                    <a:pt x="5382" y="1962"/>
                    <a:pt x="5659" y="1862"/>
                  </a:cubicBezTo>
                  <a:cubicBezTo>
                    <a:pt x="5948" y="1749"/>
                    <a:pt x="6225" y="1648"/>
                    <a:pt x="6527" y="1547"/>
                  </a:cubicBezTo>
                  <a:cubicBezTo>
                    <a:pt x="6803" y="1434"/>
                    <a:pt x="7118" y="1359"/>
                    <a:pt x="7419" y="1258"/>
                  </a:cubicBezTo>
                  <a:lnTo>
                    <a:pt x="7658" y="1195"/>
                  </a:lnTo>
                  <a:lnTo>
                    <a:pt x="7897" y="1133"/>
                  </a:lnTo>
                  <a:cubicBezTo>
                    <a:pt x="8048" y="1107"/>
                    <a:pt x="8212" y="1057"/>
                    <a:pt x="8362" y="1019"/>
                  </a:cubicBezTo>
                  <a:lnTo>
                    <a:pt x="8840" y="919"/>
                  </a:lnTo>
                  <a:lnTo>
                    <a:pt x="9318" y="831"/>
                  </a:lnTo>
                  <a:lnTo>
                    <a:pt x="9809" y="743"/>
                  </a:lnTo>
                  <a:lnTo>
                    <a:pt x="10048" y="692"/>
                  </a:lnTo>
                  <a:cubicBezTo>
                    <a:pt x="10110" y="680"/>
                    <a:pt x="10198" y="680"/>
                    <a:pt x="10286" y="667"/>
                  </a:cubicBezTo>
                  <a:cubicBezTo>
                    <a:pt x="10437" y="655"/>
                    <a:pt x="10601" y="617"/>
                    <a:pt x="10752" y="604"/>
                  </a:cubicBezTo>
                  <a:cubicBezTo>
                    <a:pt x="10915" y="579"/>
                    <a:pt x="11066" y="554"/>
                    <a:pt x="11230" y="554"/>
                  </a:cubicBezTo>
                  <a:cubicBezTo>
                    <a:pt x="11544" y="542"/>
                    <a:pt x="11858" y="504"/>
                    <a:pt x="12173" y="504"/>
                  </a:cubicBezTo>
                  <a:cubicBezTo>
                    <a:pt x="12365" y="504"/>
                    <a:pt x="12569" y="498"/>
                    <a:pt x="12773" y="498"/>
                  </a:cubicBezTo>
                  <a:cubicBezTo>
                    <a:pt x="12875" y="498"/>
                    <a:pt x="12977" y="500"/>
                    <a:pt x="13078" y="504"/>
                  </a:cubicBezTo>
                  <a:cubicBezTo>
                    <a:pt x="13682" y="516"/>
                    <a:pt x="14260" y="567"/>
                    <a:pt x="14813" y="642"/>
                  </a:cubicBezTo>
                  <a:cubicBezTo>
                    <a:pt x="15354" y="730"/>
                    <a:pt x="15882" y="818"/>
                    <a:pt x="16347" y="931"/>
                  </a:cubicBezTo>
                  <a:cubicBezTo>
                    <a:pt x="16586" y="982"/>
                    <a:pt x="16825" y="1045"/>
                    <a:pt x="17027" y="1107"/>
                  </a:cubicBezTo>
                  <a:cubicBezTo>
                    <a:pt x="17140" y="1120"/>
                    <a:pt x="17240" y="1145"/>
                    <a:pt x="17341" y="1183"/>
                  </a:cubicBezTo>
                  <a:lnTo>
                    <a:pt x="17618" y="1283"/>
                  </a:lnTo>
                  <a:cubicBezTo>
                    <a:pt x="17995" y="1409"/>
                    <a:pt x="18309" y="1510"/>
                    <a:pt x="18586" y="1623"/>
                  </a:cubicBezTo>
                  <a:cubicBezTo>
                    <a:pt x="18837" y="1724"/>
                    <a:pt x="19039" y="1812"/>
                    <a:pt x="19177" y="1874"/>
                  </a:cubicBezTo>
                  <a:cubicBezTo>
                    <a:pt x="19303" y="1937"/>
                    <a:pt x="19378" y="1975"/>
                    <a:pt x="19378" y="1975"/>
                  </a:cubicBezTo>
                  <a:cubicBezTo>
                    <a:pt x="19390" y="1981"/>
                    <a:pt x="19404" y="1984"/>
                    <a:pt x="19419" y="1984"/>
                  </a:cubicBezTo>
                  <a:cubicBezTo>
                    <a:pt x="19467" y="1984"/>
                    <a:pt x="19531" y="1954"/>
                    <a:pt x="19617" y="1887"/>
                  </a:cubicBezTo>
                  <a:cubicBezTo>
                    <a:pt x="19642" y="1824"/>
                    <a:pt x="19630" y="1749"/>
                    <a:pt x="19567" y="1711"/>
                  </a:cubicBezTo>
                  <a:cubicBezTo>
                    <a:pt x="19567" y="1711"/>
                    <a:pt x="19504" y="1686"/>
                    <a:pt x="19365" y="1610"/>
                  </a:cubicBezTo>
                  <a:cubicBezTo>
                    <a:pt x="19240" y="1522"/>
                    <a:pt x="19039" y="1422"/>
                    <a:pt x="18762" y="1309"/>
                  </a:cubicBezTo>
                  <a:cubicBezTo>
                    <a:pt x="18498" y="1183"/>
                    <a:pt x="18171" y="1057"/>
                    <a:pt x="17794" y="919"/>
                  </a:cubicBezTo>
                  <a:cubicBezTo>
                    <a:pt x="17693" y="881"/>
                    <a:pt x="17592" y="831"/>
                    <a:pt x="17492" y="806"/>
                  </a:cubicBezTo>
                  <a:cubicBezTo>
                    <a:pt x="17404" y="768"/>
                    <a:pt x="17291" y="743"/>
                    <a:pt x="17177" y="705"/>
                  </a:cubicBezTo>
                  <a:cubicBezTo>
                    <a:pt x="16976" y="642"/>
                    <a:pt x="16737" y="579"/>
                    <a:pt x="16498" y="516"/>
                  </a:cubicBezTo>
                  <a:cubicBezTo>
                    <a:pt x="16021" y="391"/>
                    <a:pt x="15492" y="290"/>
                    <a:pt x="14927" y="189"/>
                  </a:cubicBezTo>
                  <a:cubicBezTo>
                    <a:pt x="14876" y="189"/>
                    <a:pt x="14801" y="177"/>
                    <a:pt x="14725" y="164"/>
                  </a:cubicBezTo>
                  <a:cubicBezTo>
                    <a:pt x="14650" y="139"/>
                    <a:pt x="14587" y="139"/>
                    <a:pt x="14512" y="127"/>
                  </a:cubicBezTo>
                  <a:cubicBezTo>
                    <a:pt x="14361" y="114"/>
                    <a:pt x="14210" y="101"/>
                    <a:pt x="14071" y="76"/>
                  </a:cubicBezTo>
                  <a:cubicBezTo>
                    <a:pt x="13908" y="64"/>
                    <a:pt x="13770" y="64"/>
                    <a:pt x="13606" y="51"/>
                  </a:cubicBezTo>
                  <a:cubicBezTo>
                    <a:pt x="13468" y="39"/>
                    <a:pt x="13317" y="39"/>
                    <a:pt x="13153" y="13"/>
                  </a:cubicBezTo>
                  <a:cubicBezTo>
                    <a:pt x="12839" y="1"/>
                    <a:pt x="12525" y="1"/>
                    <a:pt x="1221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4"/>
            <p:cNvSpPr/>
            <p:nvPr/>
          </p:nvSpPr>
          <p:spPr>
            <a:xfrm rot="1411354" flipH="1">
              <a:off x="5877724" y="3500076"/>
              <a:ext cx="225332" cy="228699"/>
            </a:xfrm>
            <a:custGeom>
              <a:avLst/>
              <a:gdLst/>
              <a:ahLst/>
              <a:cxnLst/>
              <a:rect l="l" t="t" r="r" b="b"/>
              <a:pathLst>
                <a:path w="3346" h="3396" extrusionOk="0">
                  <a:moveTo>
                    <a:pt x="3221" y="1"/>
                  </a:moveTo>
                  <a:cubicBezTo>
                    <a:pt x="3203" y="1"/>
                    <a:pt x="3185" y="4"/>
                    <a:pt x="3169" y="10"/>
                  </a:cubicBezTo>
                  <a:cubicBezTo>
                    <a:pt x="3169" y="10"/>
                    <a:pt x="2905" y="123"/>
                    <a:pt x="2540" y="362"/>
                  </a:cubicBezTo>
                  <a:cubicBezTo>
                    <a:pt x="2352" y="475"/>
                    <a:pt x="2151" y="614"/>
                    <a:pt x="1949" y="790"/>
                  </a:cubicBezTo>
                  <a:cubicBezTo>
                    <a:pt x="1836" y="865"/>
                    <a:pt x="1748" y="953"/>
                    <a:pt x="1635" y="1054"/>
                  </a:cubicBezTo>
                  <a:cubicBezTo>
                    <a:pt x="1522" y="1167"/>
                    <a:pt x="1409" y="1243"/>
                    <a:pt x="1321" y="1356"/>
                  </a:cubicBezTo>
                  <a:cubicBezTo>
                    <a:pt x="1119" y="1557"/>
                    <a:pt x="906" y="1758"/>
                    <a:pt x="755" y="1984"/>
                  </a:cubicBezTo>
                  <a:cubicBezTo>
                    <a:pt x="654" y="2085"/>
                    <a:pt x="579" y="2186"/>
                    <a:pt x="516" y="2299"/>
                  </a:cubicBezTo>
                  <a:cubicBezTo>
                    <a:pt x="453" y="2399"/>
                    <a:pt x="378" y="2500"/>
                    <a:pt x="327" y="2588"/>
                  </a:cubicBezTo>
                  <a:cubicBezTo>
                    <a:pt x="277" y="2689"/>
                    <a:pt x="239" y="2764"/>
                    <a:pt x="189" y="2840"/>
                  </a:cubicBezTo>
                  <a:cubicBezTo>
                    <a:pt x="151" y="2928"/>
                    <a:pt x="126" y="2990"/>
                    <a:pt x="88" y="3053"/>
                  </a:cubicBezTo>
                  <a:cubicBezTo>
                    <a:pt x="51" y="3154"/>
                    <a:pt x="13" y="3217"/>
                    <a:pt x="13" y="3217"/>
                  </a:cubicBezTo>
                  <a:cubicBezTo>
                    <a:pt x="0" y="3280"/>
                    <a:pt x="13" y="3343"/>
                    <a:pt x="63" y="3380"/>
                  </a:cubicBezTo>
                  <a:cubicBezTo>
                    <a:pt x="83" y="3390"/>
                    <a:pt x="106" y="3396"/>
                    <a:pt x="130" y="3396"/>
                  </a:cubicBezTo>
                  <a:cubicBezTo>
                    <a:pt x="168" y="3396"/>
                    <a:pt x="208" y="3381"/>
                    <a:pt x="239" y="3343"/>
                  </a:cubicBezTo>
                  <a:cubicBezTo>
                    <a:pt x="239" y="3343"/>
                    <a:pt x="264" y="3280"/>
                    <a:pt x="340" y="3192"/>
                  </a:cubicBezTo>
                  <a:cubicBezTo>
                    <a:pt x="378" y="3141"/>
                    <a:pt x="428" y="3078"/>
                    <a:pt x="466" y="3016"/>
                  </a:cubicBezTo>
                  <a:cubicBezTo>
                    <a:pt x="516" y="2953"/>
                    <a:pt x="579" y="2877"/>
                    <a:pt x="642" y="2802"/>
                  </a:cubicBezTo>
                  <a:cubicBezTo>
                    <a:pt x="704" y="2714"/>
                    <a:pt x="767" y="2638"/>
                    <a:pt x="843" y="2550"/>
                  </a:cubicBezTo>
                  <a:cubicBezTo>
                    <a:pt x="906" y="2450"/>
                    <a:pt x="1006" y="2362"/>
                    <a:pt x="1082" y="2261"/>
                  </a:cubicBezTo>
                  <a:cubicBezTo>
                    <a:pt x="1157" y="2173"/>
                    <a:pt x="1258" y="2072"/>
                    <a:pt x="1346" y="1984"/>
                  </a:cubicBezTo>
                  <a:lnTo>
                    <a:pt x="1635" y="1695"/>
                  </a:lnTo>
                  <a:cubicBezTo>
                    <a:pt x="1824" y="1507"/>
                    <a:pt x="2025" y="1318"/>
                    <a:pt x="2213" y="1142"/>
                  </a:cubicBezTo>
                  <a:cubicBezTo>
                    <a:pt x="2327" y="1054"/>
                    <a:pt x="2402" y="978"/>
                    <a:pt x="2503" y="890"/>
                  </a:cubicBezTo>
                  <a:cubicBezTo>
                    <a:pt x="2591" y="815"/>
                    <a:pt x="2666" y="740"/>
                    <a:pt x="2754" y="677"/>
                  </a:cubicBezTo>
                  <a:cubicBezTo>
                    <a:pt x="3069" y="413"/>
                    <a:pt x="3270" y="237"/>
                    <a:pt x="3270" y="237"/>
                  </a:cubicBezTo>
                  <a:cubicBezTo>
                    <a:pt x="3307" y="199"/>
                    <a:pt x="3333" y="136"/>
                    <a:pt x="3345" y="73"/>
                  </a:cubicBezTo>
                  <a:cubicBezTo>
                    <a:pt x="3327" y="26"/>
                    <a:pt x="3273" y="1"/>
                    <a:pt x="322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4"/>
            <p:cNvSpPr/>
            <p:nvPr/>
          </p:nvSpPr>
          <p:spPr>
            <a:xfrm rot="1411354" flipH="1">
              <a:off x="5649811" y="3692592"/>
              <a:ext cx="423456" cy="257522"/>
            </a:xfrm>
            <a:custGeom>
              <a:avLst/>
              <a:gdLst/>
              <a:ahLst/>
              <a:cxnLst/>
              <a:rect l="l" t="t" r="r" b="b"/>
              <a:pathLst>
                <a:path w="6288" h="3824" extrusionOk="0">
                  <a:moveTo>
                    <a:pt x="126" y="1"/>
                  </a:moveTo>
                  <a:cubicBezTo>
                    <a:pt x="63" y="1"/>
                    <a:pt x="13" y="38"/>
                    <a:pt x="0" y="101"/>
                  </a:cubicBezTo>
                  <a:cubicBezTo>
                    <a:pt x="0" y="164"/>
                    <a:pt x="38" y="227"/>
                    <a:pt x="101" y="240"/>
                  </a:cubicBezTo>
                  <a:cubicBezTo>
                    <a:pt x="101" y="240"/>
                    <a:pt x="214" y="265"/>
                    <a:pt x="403" y="290"/>
                  </a:cubicBezTo>
                  <a:cubicBezTo>
                    <a:pt x="503" y="315"/>
                    <a:pt x="604" y="340"/>
                    <a:pt x="730" y="365"/>
                  </a:cubicBezTo>
                  <a:cubicBezTo>
                    <a:pt x="855" y="403"/>
                    <a:pt x="1006" y="453"/>
                    <a:pt x="1157" y="491"/>
                  </a:cubicBezTo>
                  <a:cubicBezTo>
                    <a:pt x="1321" y="541"/>
                    <a:pt x="1471" y="604"/>
                    <a:pt x="1647" y="680"/>
                  </a:cubicBezTo>
                  <a:cubicBezTo>
                    <a:pt x="1824" y="768"/>
                    <a:pt x="1987" y="843"/>
                    <a:pt x="2176" y="944"/>
                  </a:cubicBezTo>
                  <a:cubicBezTo>
                    <a:pt x="2352" y="1032"/>
                    <a:pt x="2540" y="1145"/>
                    <a:pt x="2729" y="1258"/>
                  </a:cubicBezTo>
                  <a:cubicBezTo>
                    <a:pt x="2918" y="1359"/>
                    <a:pt x="3094" y="1472"/>
                    <a:pt x="3282" y="1598"/>
                  </a:cubicBezTo>
                  <a:cubicBezTo>
                    <a:pt x="3647" y="1837"/>
                    <a:pt x="4012" y="2101"/>
                    <a:pt x="4338" y="2352"/>
                  </a:cubicBezTo>
                  <a:cubicBezTo>
                    <a:pt x="4653" y="2604"/>
                    <a:pt x="4967" y="2855"/>
                    <a:pt x="5219" y="3056"/>
                  </a:cubicBezTo>
                  <a:cubicBezTo>
                    <a:pt x="5470" y="3283"/>
                    <a:pt x="5684" y="3459"/>
                    <a:pt x="5822" y="3584"/>
                  </a:cubicBezTo>
                  <a:cubicBezTo>
                    <a:pt x="5986" y="3710"/>
                    <a:pt x="6061" y="3786"/>
                    <a:pt x="6061" y="3786"/>
                  </a:cubicBezTo>
                  <a:cubicBezTo>
                    <a:pt x="6086" y="3811"/>
                    <a:pt x="6115" y="3823"/>
                    <a:pt x="6143" y="3823"/>
                  </a:cubicBezTo>
                  <a:cubicBezTo>
                    <a:pt x="6171" y="3823"/>
                    <a:pt x="6200" y="3811"/>
                    <a:pt x="6225" y="3786"/>
                  </a:cubicBezTo>
                  <a:cubicBezTo>
                    <a:pt x="6262" y="3735"/>
                    <a:pt x="6288" y="3660"/>
                    <a:pt x="6237" y="3610"/>
                  </a:cubicBezTo>
                  <a:cubicBezTo>
                    <a:pt x="6237" y="3610"/>
                    <a:pt x="6162" y="3522"/>
                    <a:pt x="6036" y="3371"/>
                  </a:cubicBezTo>
                  <a:cubicBezTo>
                    <a:pt x="5910" y="3220"/>
                    <a:pt x="5697" y="3019"/>
                    <a:pt x="5470" y="2780"/>
                  </a:cubicBezTo>
                  <a:cubicBezTo>
                    <a:pt x="5231" y="2541"/>
                    <a:pt x="4929" y="2277"/>
                    <a:pt x="4603" y="2013"/>
                  </a:cubicBezTo>
                  <a:cubicBezTo>
                    <a:pt x="4276" y="1723"/>
                    <a:pt x="3911" y="1459"/>
                    <a:pt x="3534" y="1208"/>
                  </a:cubicBezTo>
                  <a:cubicBezTo>
                    <a:pt x="3156" y="956"/>
                    <a:pt x="2767" y="730"/>
                    <a:pt x="2364" y="541"/>
                  </a:cubicBezTo>
                  <a:cubicBezTo>
                    <a:pt x="2176" y="453"/>
                    <a:pt x="1987" y="378"/>
                    <a:pt x="1798" y="315"/>
                  </a:cubicBezTo>
                  <a:cubicBezTo>
                    <a:pt x="1610" y="227"/>
                    <a:pt x="1446" y="189"/>
                    <a:pt x="1270" y="139"/>
                  </a:cubicBezTo>
                  <a:cubicBezTo>
                    <a:pt x="1094" y="89"/>
                    <a:pt x="943" y="64"/>
                    <a:pt x="792" y="38"/>
                  </a:cubicBezTo>
                  <a:cubicBezTo>
                    <a:pt x="654" y="13"/>
                    <a:pt x="528" y="13"/>
                    <a:pt x="44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4"/>
            <p:cNvSpPr/>
            <p:nvPr/>
          </p:nvSpPr>
          <p:spPr>
            <a:xfrm rot="1411354" flipH="1">
              <a:off x="6200181" y="3617689"/>
              <a:ext cx="148223" cy="320825"/>
            </a:xfrm>
            <a:custGeom>
              <a:avLst/>
              <a:gdLst/>
              <a:ahLst/>
              <a:cxnLst/>
              <a:rect l="l" t="t" r="r" b="b"/>
              <a:pathLst>
                <a:path w="2201" h="4764" extrusionOk="0">
                  <a:moveTo>
                    <a:pt x="2043" y="1"/>
                  </a:moveTo>
                  <a:cubicBezTo>
                    <a:pt x="2018" y="1"/>
                    <a:pt x="1994" y="8"/>
                    <a:pt x="1975" y="22"/>
                  </a:cubicBezTo>
                  <a:cubicBezTo>
                    <a:pt x="1975" y="22"/>
                    <a:pt x="1962" y="48"/>
                    <a:pt x="1937" y="60"/>
                  </a:cubicBezTo>
                  <a:cubicBezTo>
                    <a:pt x="1899" y="85"/>
                    <a:pt x="1849" y="123"/>
                    <a:pt x="1811" y="173"/>
                  </a:cubicBezTo>
                  <a:cubicBezTo>
                    <a:pt x="1711" y="261"/>
                    <a:pt x="1560" y="400"/>
                    <a:pt x="1396" y="588"/>
                  </a:cubicBezTo>
                  <a:cubicBezTo>
                    <a:pt x="1321" y="676"/>
                    <a:pt x="1220" y="777"/>
                    <a:pt x="1145" y="890"/>
                  </a:cubicBezTo>
                  <a:cubicBezTo>
                    <a:pt x="1069" y="1003"/>
                    <a:pt x="969" y="1129"/>
                    <a:pt x="893" y="1255"/>
                  </a:cubicBezTo>
                  <a:cubicBezTo>
                    <a:pt x="818" y="1393"/>
                    <a:pt x="742" y="1519"/>
                    <a:pt x="654" y="1657"/>
                  </a:cubicBezTo>
                  <a:cubicBezTo>
                    <a:pt x="579" y="1808"/>
                    <a:pt x="503" y="1946"/>
                    <a:pt x="441" y="2097"/>
                  </a:cubicBezTo>
                  <a:lnTo>
                    <a:pt x="340" y="2324"/>
                  </a:lnTo>
                  <a:cubicBezTo>
                    <a:pt x="315" y="2399"/>
                    <a:pt x="302" y="2475"/>
                    <a:pt x="264" y="2563"/>
                  </a:cubicBezTo>
                  <a:cubicBezTo>
                    <a:pt x="227" y="2713"/>
                    <a:pt x="176" y="2877"/>
                    <a:pt x="139" y="3015"/>
                  </a:cubicBezTo>
                  <a:cubicBezTo>
                    <a:pt x="101" y="3166"/>
                    <a:pt x="76" y="3317"/>
                    <a:pt x="63" y="3455"/>
                  </a:cubicBezTo>
                  <a:cubicBezTo>
                    <a:pt x="51" y="3531"/>
                    <a:pt x="51" y="3594"/>
                    <a:pt x="26" y="3657"/>
                  </a:cubicBezTo>
                  <a:cubicBezTo>
                    <a:pt x="13" y="3719"/>
                    <a:pt x="13" y="3782"/>
                    <a:pt x="13" y="3845"/>
                  </a:cubicBezTo>
                  <a:cubicBezTo>
                    <a:pt x="0" y="3971"/>
                    <a:pt x="0" y="4084"/>
                    <a:pt x="0" y="4172"/>
                  </a:cubicBezTo>
                  <a:cubicBezTo>
                    <a:pt x="0" y="4273"/>
                    <a:pt x="13" y="4348"/>
                    <a:pt x="13" y="4424"/>
                  </a:cubicBezTo>
                  <a:cubicBezTo>
                    <a:pt x="26" y="4575"/>
                    <a:pt x="26" y="4650"/>
                    <a:pt x="26" y="4650"/>
                  </a:cubicBezTo>
                  <a:cubicBezTo>
                    <a:pt x="26" y="4700"/>
                    <a:pt x="76" y="4763"/>
                    <a:pt x="139" y="4763"/>
                  </a:cubicBezTo>
                  <a:cubicBezTo>
                    <a:pt x="227" y="4763"/>
                    <a:pt x="264" y="4713"/>
                    <a:pt x="290" y="4650"/>
                  </a:cubicBezTo>
                  <a:lnTo>
                    <a:pt x="290" y="4637"/>
                  </a:lnTo>
                  <a:cubicBezTo>
                    <a:pt x="290" y="4637"/>
                    <a:pt x="302" y="4575"/>
                    <a:pt x="315" y="4424"/>
                  </a:cubicBezTo>
                  <a:cubicBezTo>
                    <a:pt x="327" y="4361"/>
                    <a:pt x="327" y="4285"/>
                    <a:pt x="353" y="4197"/>
                  </a:cubicBezTo>
                  <a:cubicBezTo>
                    <a:pt x="353" y="4097"/>
                    <a:pt x="378" y="3984"/>
                    <a:pt x="390" y="3883"/>
                  </a:cubicBezTo>
                  <a:cubicBezTo>
                    <a:pt x="415" y="3833"/>
                    <a:pt x="415" y="3770"/>
                    <a:pt x="428" y="3707"/>
                  </a:cubicBezTo>
                  <a:lnTo>
                    <a:pt x="478" y="3518"/>
                  </a:lnTo>
                  <a:cubicBezTo>
                    <a:pt x="503" y="3393"/>
                    <a:pt x="541" y="3267"/>
                    <a:pt x="579" y="3128"/>
                  </a:cubicBezTo>
                  <a:cubicBezTo>
                    <a:pt x="629" y="3003"/>
                    <a:pt x="667" y="2852"/>
                    <a:pt x="730" y="2713"/>
                  </a:cubicBezTo>
                  <a:cubicBezTo>
                    <a:pt x="755" y="2651"/>
                    <a:pt x="767" y="2588"/>
                    <a:pt x="805" y="2512"/>
                  </a:cubicBezTo>
                  <a:lnTo>
                    <a:pt x="893" y="2311"/>
                  </a:lnTo>
                  <a:cubicBezTo>
                    <a:pt x="944" y="2160"/>
                    <a:pt x="1019" y="2034"/>
                    <a:pt x="1082" y="1896"/>
                  </a:cubicBezTo>
                  <a:cubicBezTo>
                    <a:pt x="1145" y="1758"/>
                    <a:pt x="1233" y="1632"/>
                    <a:pt x="1296" y="1506"/>
                  </a:cubicBezTo>
                  <a:cubicBezTo>
                    <a:pt x="1371" y="1393"/>
                    <a:pt x="1434" y="1267"/>
                    <a:pt x="1509" y="1154"/>
                  </a:cubicBezTo>
                  <a:cubicBezTo>
                    <a:pt x="1572" y="1054"/>
                    <a:pt x="1648" y="940"/>
                    <a:pt x="1711" y="840"/>
                  </a:cubicBezTo>
                  <a:cubicBezTo>
                    <a:pt x="1836" y="651"/>
                    <a:pt x="1962" y="500"/>
                    <a:pt x="2050" y="387"/>
                  </a:cubicBezTo>
                  <a:cubicBezTo>
                    <a:pt x="2088" y="324"/>
                    <a:pt x="2126" y="299"/>
                    <a:pt x="2138" y="261"/>
                  </a:cubicBezTo>
                  <a:cubicBezTo>
                    <a:pt x="2151" y="236"/>
                    <a:pt x="2176" y="211"/>
                    <a:pt x="2176" y="211"/>
                  </a:cubicBezTo>
                  <a:cubicBezTo>
                    <a:pt x="2201" y="173"/>
                    <a:pt x="2201" y="111"/>
                    <a:pt x="2151" y="48"/>
                  </a:cubicBezTo>
                  <a:cubicBezTo>
                    <a:pt x="2120" y="17"/>
                    <a:pt x="2081" y="1"/>
                    <a:pt x="2043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4"/>
            <p:cNvSpPr/>
            <p:nvPr/>
          </p:nvSpPr>
          <p:spPr>
            <a:xfrm rot="1411354" flipH="1">
              <a:off x="5883251" y="3879782"/>
              <a:ext cx="379414" cy="278129"/>
            </a:xfrm>
            <a:custGeom>
              <a:avLst/>
              <a:gdLst/>
              <a:ahLst/>
              <a:cxnLst/>
              <a:rect l="l" t="t" r="r" b="b"/>
              <a:pathLst>
                <a:path w="5634" h="4130" extrusionOk="0">
                  <a:moveTo>
                    <a:pt x="113" y="0"/>
                  </a:moveTo>
                  <a:cubicBezTo>
                    <a:pt x="63" y="0"/>
                    <a:pt x="13" y="51"/>
                    <a:pt x="0" y="113"/>
                  </a:cubicBezTo>
                  <a:cubicBezTo>
                    <a:pt x="0" y="176"/>
                    <a:pt x="38" y="239"/>
                    <a:pt x="101" y="252"/>
                  </a:cubicBezTo>
                  <a:lnTo>
                    <a:pt x="113" y="252"/>
                  </a:lnTo>
                  <a:cubicBezTo>
                    <a:pt x="113" y="252"/>
                    <a:pt x="151" y="264"/>
                    <a:pt x="201" y="264"/>
                  </a:cubicBezTo>
                  <a:cubicBezTo>
                    <a:pt x="239" y="264"/>
                    <a:pt x="314" y="290"/>
                    <a:pt x="402" y="302"/>
                  </a:cubicBezTo>
                  <a:cubicBezTo>
                    <a:pt x="490" y="315"/>
                    <a:pt x="591" y="352"/>
                    <a:pt x="717" y="378"/>
                  </a:cubicBezTo>
                  <a:cubicBezTo>
                    <a:pt x="780" y="390"/>
                    <a:pt x="843" y="415"/>
                    <a:pt x="905" y="440"/>
                  </a:cubicBezTo>
                  <a:cubicBezTo>
                    <a:pt x="968" y="478"/>
                    <a:pt x="1044" y="491"/>
                    <a:pt x="1107" y="516"/>
                  </a:cubicBezTo>
                  <a:cubicBezTo>
                    <a:pt x="1396" y="642"/>
                    <a:pt x="1710" y="818"/>
                    <a:pt x="2037" y="1019"/>
                  </a:cubicBezTo>
                  <a:cubicBezTo>
                    <a:pt x="2201" y="1132"/>
                    <a:pt x="2364" y="1245"/>
                    <a:pt x="2528" y="1371"/>
                  </a:cubicBezTo>
                  <a:cubicBezTo>
                    <a:pt x="2678" y="1484"/>
                    <a:pt x="2855" y="1622"/>
                    <a:pt x="3005" y="1748"/>
                  </a:cubicBezTo>
                  <a:cubicBezTo>
                    <a:pt x="3659" y="2276"/>
                    <a:pt x="4250" y="2867"/>
                    <a:pt x="4690" y="3320"/>
                  </a:cubicBezTo>
                  <a:cubicBezTo>
                    <a:pt x="4917" y="3534"/>
                    <a:pt x="5105" y="3722"/>
                    <a:pt x="5231" y="3873"/>
                  </a:cubicBezTo>
                  <a:cubicBezTo>
                    <a:pt x="5344" y="4012"/>
                    <a:pt x="5420" y="4087"/>
                    <a:pt x="5420" y="4087"/>
                  </a:cubicBezTo>
                  <a:cubicBezTo>
                    <a:pt x="5433" y="4114"/>
                    <a:pt x="5464" y="4130"/>
                    <a:pt x="5494" y="4130"/>
                  </a:cubicBezTo>
                  <a:cubicBezTo>
                    <a:pt x="5520" y="4130"/>
                    <a:pt x="5546" y="4117"/>
                    <a:pt x="5558" y="4087"/>
                  </a:cubicBezTo>
                  <a:cubicBezTo>
                    <a:pt x="5621" y="4062"/>
                    <a:pt x="5634" y="3974"/>
                    <a:pt x="5608" y="3911"/>
                  </a:cubicBezTo>
                  <a:cubicBezTo>
                    <a:pt x="5608" y="3911"/>
                    <a:pt x="5546" y="3823"/>
                    <a:pt x="5432" y="3660"/>
                  </a:cubicBezTo>
                  <a:cubicBezTo>
                    <a:pt x="5319" y="3509"/>
                    <a:pt x="5168" y="3282"/>
                    <a:pt x="4967" y="3031"/>
                  </a:cubicBezTo>
                  <a:cubicBezTo>
                    <a:pt x="4753" y="2779"/>
                    <a:pt x="4502" y="2503"/>
                    <a:pt x="4225" y="2213"/>
                  </a:cubicBezTo>
                  <a:cubicBezTo>
                    <a:pt x="3961" y="1924"/>
                    <a:pt x="3622" y="1635"/>
                    <a:pt x="3295" y="1358"/>
                  </a:cubicBezTo>
                  <a:cubicBezTo>
                    <a:pt x="3119" y="1207"/>
                    <a:pt x="2955" y="1082"/>
                    <a:pt x="2779" y="956"/>
                  </a:cubicBezTo>
                  <a:cubicBezTo>
                    <a:pt x="2603" y="830"/>
                    <a:pt x="2414" y="730"/>
                    <a:pt x="2238" y="616"/>
                  </a:cubicBezTo>
                  <a:cubicBezTo>
                    <a:pt x="2050" y="516"/>
                    <a:pt x="1886" y="428"/>
                    <a:pt x="1710" y="352"/>
                  </a:cubicBezTo>
                  <a:cubicBezTo>
                    <a:pt x="1534" y="264"/>
                    <a:pt x="1358" y="202"/>
                    <a:pt x="1207" y="164"/>
                  </a:cubicBezTo>
                  <a:cubicBezTo>
                    <a:pt x="1132" y="126"/>
                    <a:pt x="1044" y="113"/>
                    <a:pt x="968" y="101"/>
                  </a:cubicBezTo>
                  <a:cubicBezTo>
                    <a:pt x="905" y="76"/>
                    <a:pt x="830" y="63"/>
                    <a:pt x="767" y="51"/>
                  </a:cubicBezTo>
                  <a:cubicBezTo>
                    <a:pt x="641" y="13"/>
                    <a:pt x="516" y="13"/>
                    <a:pt x="415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4"/>
            <p:cNvSpPr/>
            <p:nvPr/>
          </p:nvSpPr>
          <p:spPr>
            <a:xfrm rot="1411354" flipH="1">
              <a:off x="5613398" y="3468002"/>
              <a:ext cx="204994" cy="128289"/>
            </a:xfrm>
            <a:custGeom>
              <a:avLst/>
              <a:gdLst/>
              <a:ahLst/>
              <a:cxnLst/>
              <a:rect l="l" t="t" r="r" b="b"/>
              <a:pathLst>
                <a:path w="3044" h="1905" extrusionOk="0">
                  <a:moveTo>
                    <a:pt x="2904" y="1"/>
                  </a:moveTo>
                  <a:cubicBezTo>
                    <a:pt x="2896" y="1"/>
                    <a:pt x="2888" y="2"/>
                    <a:pt x="2880" y="3"/>
                  </a:cubicBezTo>
                  <a:cubicBezTo>
                    <a:pt x="2880" y="3"/>
                    <a:pt x="2666" y="28"/>
                    <a:pt x="2364" y="129"/>
                  </a:cubicBezTo>
                  <a:cubicBezTo>
                    <a:pt x="2226" y="179"/>
                    <a:pt x="2050" y="242"/>
                    <a:pt x="1861" y="318"/>
                  </a:cubicBezTo>
                  <a:cubicBezTo>
                    <a:pt x="1685" y="393"/>
                    <a:pt x="1497" y="468"/>
                    <a:pt x="1308" y="582"/>
                  </a:cubicBezTo>
                  <a:cubicBezTo>
                    <a:pt x="1220" y="632"/>
                    <a:pt x="1132" y="695"/>
                    <a:pt x="1044" y="745"/>
                  </a:cubicBezTo>
                  <a:cubicBezTo>
                    <a:pt x="969" y="783"/>
                    <a:pt x="868" y="858"/>
                    <a:pt x="793" y="909"/>
                  </a:cubicBezTo>
                  <a:cubicBezTo>
                    <a:pt x="704" y="971"/>
                    <a:pt x="642" y="1034"/>
                    <a:pt x="554" y="1097"/>
                  </a:cubicBezTo>
                  <a:cubicBezTo>
                    <a:pt x="491" y="1147"/>
                    <a:pt x="428" y="1210"/>
                    <a:pt x="365" y="1273"/>
                  </a:cubicBezTo>
                  <a:cubicBezTo>
                    <a:pt x="302" y="1336"/>
                    <a:pt x="264" y="1399"/>
                    <a:pt x="214" y="1449"/>
                  </a:cubicBezTo>
                  <a:cubicBezTo>
                    <a:pt x="164" y="1500"/>
                    <a:pt x="139" y="1537"/>
                    <a:pt x="101" y="1588"/>
                  </a:cubicBezTo>
                  <a:cubicBezTo>
                    <a:pt x="51" y="1663"/>
                    <a:pt x="25" y="1713"/>
                    <a:pt x="25" y="1713"/>
                  </a:cubicBezTo>
                  <a:cubicBezTo>
                    <a:pt x="0" y="1764"/>
                    <a:pt x="0" y="1814"/>
                    <a:pt x="38" y="1852"/>
                  </a:cubicBezTo>
                  <a:cubicBezTo>
                    <a:pt x="69" y="1883"/>
                    <a:pt x="110" y="1904"/>
                    <a:pt x="148" y="1904"/>
                  </a:cubicBezTo>
                  <a:cubicBezTo>
                    <a:pt x="172" y="1904"/>
                    <a:pt x="195" y="1896"/>
                    <a:pt x="214" y="1877"/>
                  </a:cubicBezTo>
                  <a:lnTo>
                    <a:pt x="227" y="1852"/>
                  </a:lnTo>
                  <a:cubicBezTo>
                    <a:pt x="227" y="1852"/>
                    <a:pt x="277" y="1826"/>
                    <a:pt x="340" y="1764"/>
                  </a:cubicBezTo>
                  <a:cubicBezTo>
                    <a:pt x="365" y="1726"/>
                    <a:pt x="415" y="1701"/>
                    <a:pt x="466" y="1663"/>
                  </a:cubicBezTo>
                  <a:cubicBezTo>
                    <a:pt x="503" y="1625"/>
                    <a:pt x="554" y="1588"/>
                    <a:pt x="616" y="1537"/>
                  </a:cubicBezTo>
                  <a:cubicBezTo>
                    <a:pt x="667" y="1500"/>
                    <a:pt x="742" y="1449"/>
                    <a:pt x="805" y="1399"/>
                  </a:cubicBezTo>
                  <a:cubicBezTo>
                    <a:pt x="868" y="1349"/>
                    <a:pt x="943" y="1311"/>
                    <a:pt x="1031" y="1261"/>
                  </a:cubicBezTo>
                  <a:cubicBezTo>
                    <a:pt x="1182" y="1173"/>
                    <a:pt x="1358" y="1059"/>
                    <a:pt x="1534" y="959"/>
                  </a:cubicBezTo>
                  <a:cubicBezTo>
                    <a:pt x="1622" y="921"/>
                    <a:pt x="1710" y="871"/>
                    <a:pt x="1799" y="820"/>
                  </a:cubicBezTo>
                  <a:cubicBezTo>
                    <a:pt x="1874" y="770"/>
                    <a:pt x="1975" y="732"/>
                    <a:pt x="2050" y="682"/>
                  </a:cubicBezTo>
                  <a:cubicBezTo>
                    <a:pt x="2201" y="607"/>
                    <a:pt x="2364" y="519"/>
                    <a:pt x="2503" y="443"/>
                  </a:cubicBezTo>
                  <a:cubicBezTo>
                    <a:pt x="2792" y="305"/>
                    <a:pt x="2968" y="192"/>
                    <a:pt x="2968" y="192"/>
                  </a:cubicBezTo>
                  <a:cubicBezTo>
                    <a:pt x="3006" y="167"/>
                    <a:pt x="3043" y="116"/>
                    <a:pt x="3031" y="116"/>
                  </a:cubicBezTo>
                  <a:cubicBezTo>
                    <a:pt x="3031" y="39"/>
                    <a:pt x="2963" y="1"/>
                    <a:pt x="290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4"/>
            <p:cNvSpPr/>
            <p:nvPr/>
          </p:nvSpPr>
          <p:spPr>
            <a:xfrm rot="1411354" flipH="1">
              <a:off x="5440742" y="3534777"/>
              <a:ext cx="93203" cy="111454"/>
            </a:xfrm>
            <a:custGeom>
              <a:avLst/>
              <a:gdLst/>
              <a:ahLst/>
              <a:cxnLst/>
              <a:rect l="l" t="t" r="r" b="b"/>
              <a:pathLst>
                <a:path w="1384" h="1655" extrusionOk="0">
                  <a:moveTo>
                    <a:pt x="129" y="0"/>
                  </a:moveTo>
                  <a:cubicBezTo>
                    <a:pt x="102" y="0"/>
                    <a:pt x="67" y="15"/>
                    <a:pt x="38" y="43"/>
                  </a:cubicBezTo>
                  <a:cubicBezTo>
                    <a:pt x="1" y="81"/>
                    <a:pt x="1" y="169"/>
                    <a:pt x="38" y="206"/>
                  </a:cubicBezTo>
                  <a:lnTo>
                    <a:pt x="64" y="232"/>
                  </a:lnTo>
                  <a:cubicBezTo>
                    <a:pt x="64" y="232"/>
                    <a:pt x="89" y="244"/>
                    <a:pt x="126" y="282"/>
                  </a:cubicBezTo>
                  <a:cubicBezTo>
                    <a:pt x="139" y="294"/>
                    <a:pt x="152" y="307"/>
                    <a:pt x="189" y="320"/>
                  </a:cubicBezTo>
                  <a:lnTo>
                    <a:pt x="265" y="408"/>
                  </a:lnTo>
                  <a:lnTo>
                    <a:pt x="353" y="496"/>
                  </a:lnTo>
                  <a:cubicBezTo>
                    <a:pt x="391" y="533"/>
                    <a:pt x="416" y="571"/>
                    <a:pt x="453" y="609"/>
                  </a:cubicBezTo>
                  <a:cubicBezTo>
                    <a:pt x="479" y="634"/>
                    <a:pt x="516" y="684"/>
                    <a:pt x="541" y="722"/>
                  </a:cubicBezTo>
                  <a:cubicBezTo>
                    <a:pt x="579" y="760"/>
                    <a:pt x="604" y="797"/>
                    <a:pt x="642" y="848"/>
                  </a:cubicBezTo>
                  <a:cubicBezTo>
                    <a:pt x="705" y="923"/>
                    <a:pt x="755" y="1011"/>
                    <a:pt x="818" y="1099"/>
                  </a:cubicBezTo>
                  <a:cubicBezTo>
                    <a:pt x="881" y="1187"/>
                    <a:pt x="919" y="1263"/>
                    <a:pt x="969" y="1326"/>
                  </a:cubicBezTo>
                  <a:cubicBezTo>
                    <a:pt x="1019" y="1414"/>
                    <a:pt x="1044" y="1451"/>
                    <a:pt x="1082" y="1502"/>
                  </a:cubicBezTo>
                  <a:cubicBezTo>
                    <a:pt x="1107" y="1552"/>
                    <a:pt x="1132" y="1564"/>
                    <a:pt x="1132" y="1564"/>
                  </a:cubicBezTo>
                  <a:cubicBezTo>
                    <a:pt x="1142" y="1620"/>
                    <a:pt x="1185" y="1655"/>
                    <a:pt x="1232" y="1655"/>
                  </a:cubicBezTo>
                  <a:cubicBezTo>
                    <a:pt x="1249" y="1655"/>
                    <a:pt x="1266" y="1650"/>
                    <a:pt x="1283" y="1640"/>
                  </a:cubicBezTo>
                  <a:cubicBezTo>
                    <a:pt x="1346" y="1627"/>
                    <a:pt x="1384" y="1552"/>
                    <a:pt x="1359" y="1489"/>
                  </a:cubicBezTo>
                  <a:lnTo>
                    <a:pt x="1359" y="1388"/>
                  </a:lnTo>
                  <a:cubicBezTo>
                    <a:pt x="1346" y="1338"/>
                    <a:pt x="1346" y="1263"/>
                    <a:pt x="1321" y="1175"/>
                  </a:cubicBezTo>
                  <a:cubicBezTo>
                    <a:pt x="1296" y="1074"/>
                    <a:pt x="1258" y="986"/>
                    <a:pt x="1208" y="873"/>
                  </a:cubicBezTo>
                  <a:cubicBezTo>
                    <a:pt x="1158" y="760"/>
                    <a:pt x="1095" y="672"/>
                    <a:pt x="1019" y="558"/>
                  </a:cubicBezTo>
                  <a:cubicBezTo>
                    <a:pt x="969" y="508"/>
                    <a:pt x="944" y="470"/>
                    <a:pt x="894" y="420"/>
                  </a:cubicBezTo>
                  <a:cubicBezTo>
                    <a:pt x="843" y="370"/>
                    <a:pt x="793" y="320"/>
                    <a:pt x="755" y="294"/>
                  </a:cubicBezTo>
                  <a:cubicBezTo>
                    <a:pt x="705" y="244"/>
                    <a:pt x="655" y="206"/>
                    <a:pt x="604" y="181"/>
                  </a:cubicBezTo>
                  <a:cubicBezTo>
                    <a:pt x="567" y="156"/>
                    <a:pt x="516" y="118"/>
                    <a:pt x="466" y="106"/>
                  </a:cubicBezTo>
                  <a:cubicBezTo>
                    <a:pt x="391" y="55"/>
                    <a:pt x="315" y="43"/>
                    <a:pt x="252" y="18"/>
                  </a:cubicBezTo>
                  <a:cubicBezTo>
                    <a:pt x="189" y="5"/>
                    <a:pt x="152" y="5"/>
                    <a:pt x="152" y="5"/>
                  </a:cubicBezTo>
                  <a:cubicBezTo>
                    <a:pt x="145" y="2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4"/>
            <p:cNvSpPr/>
            <p:nvPr/>
          </p:nvSpPr>
          <p:spPr>
            <a:xfrm rot="1411354" flipH="1">
              <a:off x="5381007" y="3521936"/>
              <a:ext cx="232133" cy="32864"/>
            </a:xfrm>
            <a:custGeom>
              <a:avLst/>
              <a:gdLst/>
              <a:ahLst/>
              <a:cxnLst/>
              <a:rect l="l" t="t" r="r" b="b"/>
              <a:pathLst>
                <a:path w="3447" h="488" extrusionOk="0">
                  <a:moveTo>
                    <a:pt x="126" y="1"/>
                  </a:moveTo>
                  <a:cubicBezTo>
                    <a:pt x="76" y="1"/>
                    <a:pt x="26" y="38"/>
                    <a:pt x="13" y="89"/>
                  </a:cubicBezTo>
                  <a:cubicBezTo>
                    <a:pt x="1" y="151"/>
                    <a:pt x="26" y="227"/>
                    <a:pt x="89" y="239"/>
                  </a:cubicBezTo>
                  <a:lnTo>
                    <a:pt x="240" y="290"/>
                  </a:lnTo>
                  <a:cubicBezTo>
                    <a:pt x="328" y="315"/>
                    <a:pt x="453" y="365"/>
                    <a:pt x="617" y="378"/>
                  </a:cubicBezTo>
                  <a:cubicBezTo>
                    <a:pt x="755" y="403"/>
                    <a:pt x="944" y="428"/>
                    <a:pt x="1132" y="441"/>
                  </a:cubicBezTo>
                  <a:cubicBezTo>
                    <a:pt x="1321" y="466"/>
                    <a:pt x="1522" y="478"/>
                    <a:pt x="1736" y="478"/>
                  </a:cubicBezTo>
                  <a:cubicBezTo>
                    <a:pt x="1837" y="485"/>
                    <a:pt x="1937" y="488"/>
                    <a:pt x="2036" y="488"/>
                  </a:cubicBezTo>
                  <a:cubicBezTo>
                    <a:pt x="2135" y="488"/>
                    <a:pt x="2233" y="485"/>
                    <a:pt x="2327" y="478"/>
                  </a:cubicBezTo>
                  <a:cubicBezTo>
                    <a:pt x="2516" y="478"/>
                    <a:pt x="2692" y="466"/>
                    <a:pt x="2843" y="441"/>
                  </a:cubicBezTo>
                  <a:cubicBezTo>
                    <a:pt x="3144" y="416"/>
                    <a:pt x="3346" y="365"/>
                    <a:pt x="3346" y="365"/>
                  </a:cubicBezTo>
                  <a:cubicBezTo>
                    <a:pt x="3396" y="353"/>
                    <a:pt x="3421" y="302"/>
                    <a:pt x="3446" y="239"/>
                  </a:cubicBezTo>
                  <a:cubicBezTo>
                    <a:pt x="3446" y="177"/>
                    <a:pt x="3396" y="114"/>
                    <a:pt x="3333" y="101"/>
                  </a:cubicBezTo>
                  <a:cubicBezTo>
                    <a:pt x="3333" y="101"/>
                    <a:pt x="3132" y="63"/>
                    <a:pt x="2830" y="51"/>
                  </a:cubicBezTo>
                  <a:cubicBezTo>
                    <a:pt x="2679" y="38"/>
                    <a:pt x="2503" y="26"/>
                    <a:pt x="2314" y="26"/>
                  </a:cubicBezTo>
                  <a:cubicBezTo>
                    <a:pt x="2126" y="26"/>
                    <a:pt x="1937" y="1"/>
                    <a:pt x="1736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5" name="Google Shape;6015;p44"/>
          <p:cNvGrpSpPr/>
          <p:nvPr/>
        </p:nvGrpSpPr>
        <p:grpSpPr>
          <a:xfrm flipH="1">
            <a:off x="9099888" y="-13860"/>
            <a:ext cx="3280200" cy="2573349"/>
            <a:chOff x="5037718" y="3139958"/>
            <a:chExt cx="1594731" cy="1247906"/>
          </a:xfrm>
        </p:grpSpPr>
        <p:sp>
          <p:nvSpPr>
            <p:cNvPr id="6016" name="Google Shape;6016;p44"/>
            <p:cNvSpPr/>
            <p:nvPr/>
          </p:nvSpPr>
          <p:spPr>
            <a:xfrm rot="1411354" flipH="1">
              <a:off x="5137925" y="3373892"/>
              <a:ext cx="1334682" cy="780040"/>
            </a:xfrm>
            <a:custGeom>
              <a:avLst/>
              <a:gdLst/>
              <a:ahLst/>
              <a:cxnLst/>
              <a:rect l="l" t="t" r="r" b="b"/>
              <a:pathLst>
                <a:path w="19819" h="11583" extrusionOk="0">
                  <a:moveTo>
                    <a:pt x="4064" y="8658"/>
                  </a:moveTo>
                  <a:cubicBezTo>
                    <a:pt x="4710" y="8658"/>
                    <a:pt x="5934" y="9570"/>
                    <a:pt x="5596" y="9887"/>
                  </a:cubicBezTo>
                  <a:cubicBezTo>
                    <a:pt x="5486" y="9988"/>
                    <a:pt x="5341" y="10031"/>
                    <a:pt x="5180" y="10031"/>
                  </a:cubicBezTo>
                  <a:cubicBezTo>
                    <a:pt x="4460" y="10031"/>
                    <a:pt x="3424" y="9168"/>
                    <a:pt x="3773" y="8768"/>
                  </a:cubicBezTo>
                  <a:cubicBezTo>
                    <a:pt x="3839" y="8691"/>
                    <a:pt x="3941" y="8658"/>
                    <a:pt x="4064" y="8658"/>
                  </a:cubicBezTo>
                  <a:close/>
                  <a:moveTo>
                    <a:pt x="4231" y="1"/>
                  </a:moveTo>
                  <a:cubicBezTo>
                    <a:pt x="3626" y="1"/>
                    <a:pt x="1800" y="1155"/>
                    <a:pt x="906" y="2895"/>
                  </a:cubicBezTo>
                  <a:cubicBezTo>
                    <a:pt x="0" y="4668"/>
                    <a:pt x="1271" y="6190"/>
                    <a:pt x="1271" y="6190"/>
                  </a:cubicBezTo>
                  <a:cubicBezTo>
                    <a:pt x="1321" y="10868"/>
                    <a:pt x="3760" y="11333"/>
                    <a:pt x="5722" y="11559"/>
                  </a:cubicBezTo>
                  <a:cubicBezTo>
                    <a:pt x="5873" y="11575"/>
                    <a:pt x="6023" y="11583"/>
                    <a:pt x="6172" y="11583"/>
                  </a:cubicBezTo>
                  <a:cubicBezTo>
                    <a:pt x="8006" y="11583"/>
                    <a:pt x="9548" y="10437"/>
                    <a:pt x="9583" y="10088"/>
                  </a:cubicBezTo>
                  <a:cubicBezTo>
                    <a:pt x="9633" y="9711"/>
                    <a:pt x="5269" y="7246"/>
                    <a:pt x="6150" y="6730"/>
                  </a:cubicBezTo>
                  <a:cubicBezTo>
                    <a:pt x="6213" y="6695"/>
                    <a:pt x="6291" y="6678"/>
                    <a:pt x="6379" y="6678"/>
                  </a:cubicBezTo>
                  <a:cubicBezTo>
                    <a:pt x="7535" y="6678"/>
                    <a:pt x="10632" y="9502"/>
                    <a:pt x="10878" y="9572"/>
                  </a:cubicBezTo>
                  <a:cubicBezTo>
                    <a:pt x="10886" y="9576"/>
                    <a:pt x="10897" y="9577"/>
                    <a:pt x="10910" y="9577"/>
                  </a:cubicBezTo>
                  <a:cubicBezTo>
                    <a:pt x="11292" y="9577"/>
                    <a:pt x="13470" y="8187"/>
                    <a:pt x="13518" y="7762"/>
                  </a:cubicBezTo>
                  <a:cubicBezTo>
                    <a:pt x="13569" y="7321"/>
                    <a:pt x="10123" y="5347"/>
                    <a:pt x="11469" y="5159"/>
                  </a:cubicBezTo>
                  <a:cubicBezTo>
                    <a:pt x="11529" y="5151"/>
                    <a:pt x="11590" y="5147"/>
                    <a:pt x="11651" y="5147"/>
                  </a:cubicBezTo>
                  <a:cubicBezTo>
                    <a:pt x="12950" y="5147"/>
                    <a:pt x="14244" y="6868"/>
                    <a:pt x="14700" y="7120"/>
                  </a:cubicBezTo>
                  <a:cubicBezTo>
                    <a:pt x="14780" y="7165"/>
                    <a:pt x="14852" y="7184"/>
                    <a:pt x="14921" y="7184"/>
                  </a:cubicBezTo>
                  <a:cubicBezTo>
                    <a:pt x="15253" y="7184"/>
                    <a:pt x="15537" y="6755"/>
                    <a:pt x="16429" y="6755"/>
                  </a:cubicBezTo>
                  <a:cubicBezTo>
                    <a:pt x="16439" y="6755"/>
                    <a:pt x="16450" y="6755"/>
                    <a:pt x="16461" y="6756"/>
                  </a:cubicBezTo>
                  <a:cubicBezTo>
                    <a:pt x="17271" y="6774"/>
                    <a:pt x="18591" y="7200"/>
                    <a:pt x="19268" y="7200"/>
                  </a:cubicBezTo>
                  <a:cubicBezTo>
                    <a:pt x="19505" y="7200"/>
                    <a:pt x="19663" y="7147"/>
                    <a:pt x="19693" y="7007"/>
                  </a:cubicBezTo>
                  <a:cubicBezTo>
                    <a:pt x="19818" y="6466"/>
                    <a:pt x="17215" y="3914"/>
                    <a:pt x="16800" y="3650"/>
                  </a:cubicBezTo>
                  <a:cubicBezTo>
                    <a:pt x="16710" y="3590"/>
                    <a:pt x="16574" y="3570"/>
                    <a:pt x="16416" y="3570"/>
                  </a:cubicBezTo>
                  <a:cubicBezTo>
                    <a:pt x="16099" y="3570"/>
                    <a:pt x="15691" y="3651"/>
                    <a:pt x="15376" y="3651"/>
                  </a:cubicBezTo>
                  <a:cubicBezTo>
                    <a:pt x="15154" y="3651"/>
                    <a:pt x="14979" y="3611"/>
                    <a:pt x="14914" y="3474"/>
                  </a:cubicBezTo>
                  <a:cubicBezTo>
                    <a:pt x="14738" y="3071"/>
                    <a:pt x="16222" y="3222"/>
                    <a:pt x="16247" y="2958"/>
                  </a:cubicBezTo>
                  <a:cubicBezTo>
                    <a:pt x="16285" y="2694"/>
                    <a:pt x="13606" y="1223"/>
                    <a:pt x="13015" y="1160"/>
                  </a:cubicBezTo>
                  <a:cubicBezTo>
                    <a:pt x="13004" y="1158"/>
                    <a:pt x="12991" y="1158"/>
                    <a:pt x="12978" y="1158"/>
                  </a:cubicBezTo>
                  <a:cubicBezTo>
                    <a:pt x="12320" y="1158"/>
                    <a:pt x="9777" y="2903"/>
                    <a:pt x="9223" y="2903"/>
                  </a:cubicBezTo>
                  <a:cubicBezTo>
                    <a:pt x="9202" y="2903"/>
                    <a:pt x="9183" y="2901"/>
                    <a:pt x="9168" y="2895"/>
                  </a:cubicBezTo>
                  <a:cubicBezTo>
                    <a:pt x="8740" y="2732"/>
                    <a:pt x="11582" y="1198"/>
                    <a:pt x="11657" y="1034"/>
                  </a:cubicBezTo>
                  <a:cubicBezTo>
                    <a:pt x="11745" y="883"/>
                    <a:pt x="9884" y="632"/>
                    <a:pt x="8866" y="594"/>
                  </a:cubicBezTo>
                  <a:cubicBezTo>
                    <a:pt x="8863" y="594"/>
                    <a:pt x="8860" y="594"/>
                    <a:pt x="8857" y="594"/>
                  </a:cubicBezTo>
                  <a:cubicBezTo>
                    <a:pt x="7925" y="594"/>
                    <a:pt x="6336" y="2608"/>
                    <a:pt x="5647" y="3235"/>
                  </a:cubicBezTo>
                  <a:cubicBezTo>
                    <a:pt x="5236" y="3615"/>
                    <a:pt x="4803" y="3848"/>
                    <a:pt x="4452" y="3848"/>
                  </a:cubicBezTo>
                  <a:cubicBezTo>
                    <a:pt x="4222" y="3848"/>
                    <a:pt x="4028" y="3748"/>
                    <a:pt x="3899" y="3524"/>
                  </a:cubicBezTo>
                  <a:cubicBezTo>
                    <a:pt x="3521" y="2895"/>
                    <a:pt x="7181" y="820"/>
                    <a:pt x="7218" y="493"/>
                  </a:cubicBezTo>
                  <a:cubicBezTo>
                    <a:pt x="7244" y="154"/>
                    <a:pt x="4829" y="66"/>
                    <a:pt x="4276" y="3"/>
                  </a:cubicBezTo>
                  <a:cubicBezTo>
                    <a:pt x="4262" y="1"/>
                    <a:pt x="4247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4"/>
            <p:cNvSpPr/>
            <p:nvPr/>
          </p:nvSpPr>
          <p:spPr>
            <a:xfrm rot="1411354" flipH="1">
              <a:off x="5258503" y="3436005"/>
              <a:ext cx="1202621" cy="519758"/>
            </a:xfrm>
            <a:custGeom>
              <a:avLst/>
              <a:gdLst/>
              <a:ahLst/>
              <a:cxnLst/>
              <a:rect l="l" t="t" r="r" b="b"/>
              <a:pathLst>
                <a:path w="17858" h="7718" extrusionOk="0">
                  <a:moveTo>
                    <a:pt x="3671" y="0"/>
                  </a:moveTo>
                  <a:cubicBezTo>
                    <a:pt x="3513" y="0"/>
                    <a:pt x="3365" y="12"/>
                    <a:pt x="3245" y="37"/>
                  </a:cubicBezTo>
                  <a:cubicBezTo>
                    <a:pt x="2616" y="162"/>
                    <a:pt x="1673" y="1106"/>
                    <a:pt x="1007" y="2225"/>
                  </a:cubicBezTo>
                  <a:cubicBezTo>
                    <a:pt x="1" y="3922"/>
                    <a:pt x="755" y="4450"/>
                    <a:pt x="1133" y="4941"/>
                  </a:cubicBezTo>
                  <a:cubicBezTo>
                    <a:pt x="1133" y="4941"/>
                    <a:pt x="1636" y="6953"/>
                    <a:pt x="2880" y="7368"/>
                  </a:cubicBezTo>
                  <a:cubicBezTo>
                    <a:pt x="3272" y="7494"/>
                    <a:pt x="3641" y="7546"/>
                    <a:pt x="3957" y="7546"/>
                  </a:cubicBezTo>
                  <a:cubicBezTo>
                    <a:pt x="4645" y="7546"/>
                    <a:pt x="5081" y="7299"/>
                    <a:pt x="4943" y="7041"/>
                  </a:cubicBezTo>
                  <a:cubicBezTo>
                    <a:pt x="4729" y="6676"/>
                    <a:pt x="4980" y="5381"/>
                    <a:pt x="5597" y="5180"/>
                  </a:cubicBezTo>
                  <a:cubicBezTo>
                    <a:pt x="5622" y="5172"/>
                    <a:pt x="5650" y="5168"/>
                    <a:pt x="5681" y="5168"/>
                  </a:cubicBezTo>
                  <a:cubicBezTo>
                    <a:pt x="6419" y="5168"/>
                    <a:pt x="8703" y="7392"/>
                    <a:pt x="9608" y="7670"/>
                  </a:cubicBezTo>
                  <a:cubicBezTo>
                    <a:pt x="9720" y="7702"/>
                    <a:pt x="9827" y="7717"/>
                    <a:pt x="9928" y="7717"/>
                  </a:cubicBezTo>
                  <a:cubicBezTo>
                    <a:pt x="10680" y="7717"/>
                    <a:pt x="11130" y="6896"/>
                    <a:pt x="11130" y="6475"/>
                  </a:cubicBezTo>
                  <a:cubicBezTo>
                    <a:pt x="11130" y="5985"/>
                    <a:pt x="9030" y="4815"/>
                    <a:pt x="8740" y="4287"/>
                  </a:cubicBezTo>
                  <a:cubicBezTo>
                    <a:pt x="8439" y="3746"/>
                    <a:pt x="9558" y="3671"/>
                    <a:pt x="11255" y="3671"/>
                  </a:cubicBezTo>
                  <a:cubicBezTo>
                    <a:pt x="12953" y="3671"/>
                    <a:pt x="13368" y="4124"/>
                    <a:pt x="13569" y="4589"/>
                  </a:cubicBezTo>
                  <a:cubicBezTo>
                    <a:pt x="13748" y="4981"/>
                    <a:pt x="14207" y="5903"/>
                    <a:pt x="14741" y="5903"/>
                  </a:cubicBezTo>
                  <a:cubicBezTo>
                    <a:pt x="14806" y="5903"/>
                    <a:pt x="14873" y="5889"/>
                    <a:pt x="14940" y="5859"/>
                  </a:cubicBezTo>
                  <a:cubicBezTo>
                    <a:pt x="15048" y="5807"/>
                    <a:pt x="15206" y="5787"/>
                    <a:pt x="15394" y="5787"/>
                  </a:cubicBezTo>
                  <a:cubicBezTo>
                    <a:pt x="16071" y="5787"/>
                    <a:pt x="17128" y="6051"/>
                    <a:pt x="17574" y="6051"/>
                  </a:cubicBezTo>
                  <a:cubicBezTo>
                    <a:pt x="17693" y="6051"/>
                    <a:pt x="17769" y="6032"/>
                    <a:pt x="17782" y="5985"/>
                  </a:cubicBezTo>
                  <a:cubicBezTo>
                    <a:pt x="17857" y="5695"/>
                    <a:pt x="17077" y="4614"/>
                    <a:pt x="16537" y="3998"/>
                  </a:cubicBezTo>
                  <a:cubicBezTo>
                    <a:pt x="16261" y="3690"/>
                    <a:pt x="15859" y="3605"/>
                    <a:pt x="15458" y="3605"/>
                  </a:cubicBezTo>
                  <a:cubicBezTo>
                    <a:pt x="15073" y="3605"/>
                    <a:pt x="14689" y="3684"/>
                    <a:pt x="14424" y="3721"/>
                  </a:cubicBezTo>
                  <a:cubicBezTo>
                    <a:pt x="14401" y="3724"/>
                    <a:pt x="14378" y="3726"/>
                    <a:pt x="14355" y="3726"/>
                  </a:cubicBezTo>
                  <a:cubicBezTo>
                    <a:pt x="13847" y="3726"/>
                    <a:pt x="13318" y="2963"/>
                    <a:pt x="13318" y="2602"/>
                  </a:cubicBezTo>
                  <a:cubicBezTo>
                    <a:pt x="13318" y="2237"/>
                    <a:pt x="12198" y="1609"/>
                    <a:pt x="11331" y="1533"/>
                  </a:cubicBezTo>
                  <a:cubicBezTo>
                    <a:pt x="11306" y="1531"/>
                    <a:pt x="11282" y="1530"/>
                    <a:pt x="11258" y="1530"/>
                  </a:cubicBezTo>
                  <a:cubicBezTo>
                    <a:pt x="10444" y="1530"/>
                    <a:pt x="9915" y="2731"/>
                    <a:pt x="9231" y="2853"/>
                  </a:cubicBezTo>
                  <a:cubicBezTo>
                    <a:pt x="8948" y="2904"/>
                    <a:pt x="8683" y="2952"/>
                    <a:pt x="8471" y="2952"/>
                  </a:cubicBezTo>
                  <a:cubicBezTo>
                    <a:pt x="8155" y="2952"/>
                    <a:pt x="7956" y="2845"/>
                    <a:pt x="7986" y="2476"/>
                  </a:cubicBezTo>
                  <a:cubicBezTo>
                    <a:pt x="8036" y="1860"/>
                    <a:pt x="8690" y="502"/>
                    <a:pt x="8036" y="502"/>
                  </a:cubicBezTo>
                  <a:cubicBezTo>
                    <a:pt x="7370" y="502"/>
                    <a:pt x="6753" y="1609"/>
                    <a:pt x="6250" y="2426"/>
                  </a:cubicBezTo>
                  <a:cubicBezTo>
                    <a:pt x="5916" y="3000"/>
                    <a:pt x="5127" y="3609"/>
                    <a:pt x="4157" y="3609"/>
                  </a:cubicBezTo>
                  <a:cubicBezTo>
                    <a:pt x="3703" y="3609"/>
                    <a:pt x="3210" y="3475"/>
                    <a:pt x="2704" y="3143"/>
                  </a:cubicBezTo>
                  <a:cubicBezTo>
                    <a:pt x="1711" y="2476"/>
                    <a:pt x="4767" y="779"/>
                    <a:pt x="4968" y="452"/>
                  </a:cubicBezTo>
                  <a:cubicBezTo>
                    <a:pt x="5129" y="190"/>
                    <a:pt x="4313" y="0"/>
                    <a:pt x="3671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4"/>
            <p:cNvSpPr/>
            <p:nvPr/>
          </p:nvSpPr>
          <p:spPr>
            <a:xfrm rot="1411354" flipH="1">
              <a:off x="5292482" y="3689456"/>
              <a:ext cx="1322829" cy="361298"/>
            </a:xfrm>
            <a:custGeom>
              <a:avLst/>
              <a:gdLst/>
              <a:ahLst/>
              <a:cxnLst/>
              <a:rect l="l" t="t" r="r" b="b"/>
              <a:pathLst>
                <a:path w="19643" h="5365" extrusionOk="0">
                  <a:moveTo>
                    <a:pt x="12210" y="1"/>
                  </a:moveTo>
                  <a:cubicBezTo>
                    <a:pt x="11883" y="1"/>
                    <a:pt x="11569" y="39"/>
                    <a:pt x="11242" y="51"/>
                  </a:cubicBezTo>
                  <a:cubicBezTo>
                    <a:pt x="11079" y="51"/>
                    <a:pt x="10903" y="76"/>
                    <a:pt x="10752" y="101"/>
                  </a:cubicBezTo>
                  <a:cubicBezTo>
                    <a:pt x="10588" y="127"/>
                    <a:pt x="10425" y="139"/>
                    <a:pt x="10261" y="164"/>
                  </a:cubicBezTo>
                  <a:cubicBezTo>
                    <a:pt x="10186" y="177"/>
                    <a:pt x="10110" y="177"/>
                    <a:pt x="10010" y="189"/>
                  </a:cubicBezTo>
                  <a:lnTo>
                    <a:pt x="9771" y="240"/>
                  </a:lnTo>
                  <a:lnTo>
                    <a:pt x="9293" y="328"/>
                  </a:lnTo>
                  <a:lnTo>
                    <a:pt x="8803" y="428"/>
                  </a:lnTo>
                  <a:cubicBezTo>
                    <a:pt x="8627" y="479"/>
                    <a:pt x="8476" y="516"/>
                    <a:pt x="8312" y="554"/>
                  </a:cubicBezTo>
                  <a:cubicBezTo>
                    <a:pt x="8149" y="604"/>
                    <a:pt x="7985" y="630"/>
                    <a:pt x="7834" y="680"/>
                  </a:cubicBezTo>
                  <a:lnTo>
                    <a:pt x="7595" y="743"/>
                  </a:lnTo>
                  <a:lnTo>
                    <a:pt x="7357" y="818"/>
                  </a:lnTo>
                  <a:cubicBezTo>
                    <a:pt x="7042" y="919"/>
                    <a:pt x="6728" y="994"/>
                    <a:pt x="6426" y="1107"/>
                  </a:cubicBezTo>
                  <a:cubicBezTo>
                    <a:pt x="6137" y="1221"/>
                    <a:pt x="5835" y="1321"/>
                    <a:pt x="5546" y="1434"/>
                  </a:cubicBezTo>
                  <a:cubicBezTo>
                    <a:pt x="5269" y="1560"/>
                    <a:pt x="4980" y="1673"/>
                    <a:pt x="4716" y="1799"/>
                  </a:cubicBezTo>
                  <a:cubicBezTo>
                    <a:pt x="4452" y="1925"/>
                    <a:pt x="4188" y="2063"/>
                    <a:pt x="3936" y="2189"/>
                  </a:cubicBezTo>
                  <a:cubicBezTo>
                    <a:pt x="3433" y="2453"/>
                    <a:pt x="2955" y="2742"/>
                    <a:pt x="2553" y="3006"/>
                  </a:cubicBezTo>
                  <a:cubicBezTo>
                    <a:pt x="1710" y="3534"/>
                    <a:pt x="1082" y="4088"/>
                    <a:pt x="667" y="4477"/>
                  </a:cubicBezTo>
                  <a:cubicBezTo>
                    <a:pt x="440" y="4691"/>
                    <a:pt x="302" y="4867"/>
                    <a:pt x="189" y="4968"/>
                  </a:cubicBezTo>
                  <a:cubicBezTo>
                    <a:pt x="139" y="5031"/>
                    <a:pt x="113" y="5081"/>
                    <a:pt x="76" y="5106"/>
                  </a:cubicBezTo>
                  <a:lnTo>
                    <a:pt x="38" y="5156"/>
                  </a:lnTo>
                  <a:cubicBezTo>
                    <a:pt x="0" y="5207"/>
                    <a:pt x="0" y="5282"/>
                    <a:pt x="51" y="5333"/>
                  </a:cubicBezTo>
                  <a:cubicBezTo>
                    <a:pt x="73" y="5355"/>
                    <a:pt x="99" y="5365"/>
                    <a:pt x="127" y="5365"/>
                  </a:cubicBezTo>
                  <a:cubicBezTo>
                    <a:pt x="162" y="5365"/>
                    <a:pt x="198" y="5348"/>
                    <a:pt x="227" y="5320"/>
                  </a:cubicBezTo>
                  <a:cubicBezTo>
                    <a:pt x="227" y="5320"/>
                    <a:pt x="227" y="5295"/>
                    <a:pt x="252" y="5270"/>
                  </a:cubicBezTo>
                  <a:cubicBezTo>
                    <a:pt x="264" y="5232"/>
                    <a:pt x="315" y="5194"/>
                    <a:pt x="365" y="5144"/>
                  </a:cubicBezTo>
                  <a:cubicBezTo>
                    <a:pt x="453" y="5043"/>
                    <a:pt x="629" y="4892"/>
                    <a:pt x="830" y="4704"/>
                  </a:cubicBezTo>
                  <a:cubicBezTo>
                    <a:pt x="1044" y="4515"/>
                    <a:pt x="1308" y="4289"/>
                    <a:pt x="1622" y="4062"/>
                  </a:cubicBezTo>
                  <a:cubicBezTo>
                    <a:pt x="1937" y="3824"/>
                    <a:pt x="2301" y="3572"/>
                    <a:pt x="2704" y="3321"/>
                  </a:cubicBezTo>
                  <a:cubicBezTo>
                    <a:pt x="3119" y="3069"/>
                    <a:pt x="3571" y="2818"/>
                    <a:pt x="4074" y="2566"/>
                  </a:cubicBezTo>
                  <a:cubicBezTo>
                    <a:pt x="4326" y="2453"/>
                    <a:pt x="4577" y="2315"/>
                    <a:pt x="4842" y="2201"/>
                  </a:cubicBezTo>
                  <a:cubicBezTo>
                    <a:pt x="5106" y="2088"/>
                    <a:pt x="5382" y="1962"/>
                    <a:pt x="5659" y="1862"/>
                  </a:cubicBezTo>
                  <a:cubicBezTo>
                    <a:pt x="5948" y="1749"/>
                    <a:pt x="6225" y="1648"/>
                    <a:pt x="6527" y="1547"/>
                  </a:cubicBezTo>
                  <a:cubicBezTo>
                    <a:pt x="6803" y="1434"/>
                    <a:pt x="7118" y="1359"/>
                    <a:pt x="7419" y="1258"/>
                  </a:cubicBezTo>
                  <a:lnTo>
                    <a:pt x="7658" y="1195"/>
                  </a:lnTo>
                  <a:lnTo>
                    <a:pt x="7897" y="1133"/>
                  </a:lnTo>
                  <a:cubicBezTo>
                    <a:pt x="8048" y="1107"/>
                    <a:pt x="8212" y="1057"/>
                    <a:pt x="8362" y="1019"/>
                  </a:cubicBezTo>
                  <a:lnTo>
                    <a:pt x="8840" y="919"/>
                  </a:lnTo>
                  <a:lnTo>
                    <a:pt x="9318" y="831"/>
                  </a:lnTo>
                  <a:lnTo>
                    <a:pt x="9809" y="743"/>
                  </a:lnTo>
                  <a:lnTo>
                    <a:pt x="10048" y="692"/>
                  </a:lnTo>
                  <a:cubicBezTo>
                    <a:pt x="10110" y="680"/>
                    <a:pt x="10198" y="680"/>
                    <a:pt x="10286" y="667"/>
                  </a:cubicBezTo>
                  <a:cubicBezTo>
                    <a:pt x="10437" y="655"/>
                    <a:pt x="10601" y="617"/>
                    <a:pt x="10752" y="604"/>
                  </a:cubicBezTo>
                  <a:cubicBezTo>
                    <a:pt x="10915" y="579"/>
                    <a:pt x="11066" y="554"/>
                    <a:pt x="11230" y="554"/>
                  </a:cubicBezTo>
                  <a:cubicBezTo>
                    <a:pt x="11544" y="542"/>
                    <a:pt x="11858" y="504"/>
                    <a:pt x="12173" y="504"/>
                  </a:cubicBezTo>
                  <a:cubicBezTo>
                    <a:pt x="12365" y="504"/>
                    <a:pt x="12569" y="498"/>
                    <a:pt x="12773" y="498"/>
                  </a:cubicBezTo>
                  <a:cubicBezTo>
                    <a:pt x="12875" y="498"/>
                    <a:pt x="12977" y="500"/>
                    <a:pt x="13078" y="504"/>
                  </a:cubicBezTo>
                  <a:cubicBezTo>
                    <a:pt x="13682" y="516"/>
                    <a:pt x="14260" y="567"/>
                    <a:pt x="14813" y="642"/>
                  </a:cubicBezTo>
                  <a:cubicBezTo>
                    <a:pt x="15354" y="730"/>
                    <a:pt x="15882" y="818"/>
                    <a:pt x="16347" y="931"/>
                  </a:cubicBezTo>
                  <a:cubicBezTo>
                    <a:pt x="16586" y="982"/>
                    <a:pt x="16825" y="1045"/>
                    <a:pt x="17027" y="1107"/>
                  </a:cubicBezTo>
                  <a:cubicBezTo>
                    <a:pt x="17140" y="1120"/>
                    <a:pt x="17240" y="1145"/>
                    <a:pt x="17341" y="1183"/>
                  </a:cubicBezTo>
                  <a:lnTo>
                    <a:pt x="17618" y="1283"/>
                  </a:lnTo>
                  <a:cubicBezTo>
                    <a:pt x="17995" y="1409"/>
                    <a:pt x="18309" y="1510"/>
                    <a:pt x="18586" y="1623"/>
                  </a:cubicBezTo>
                  <a:cubicBezTo>
                    <a:pt x="18837" y="1724"/>
                    <a:pt x="19039" y="1812"/>
                    <a:pt x="19177" y="1874"/>
                  </a:cubicBezTo>
                  <a:cubicBezTo>
                    <a:pt x="19303" y="1937"/>
                    <a:pt x="19378" y="1975"/>
                    <a:pt x="19378" y="1975"/>
                  </a:cubicBezTo>
                  <a:cubicBezTo>
                    <a:pt x="19390" y="1981"/>
                    <a:pt x="19404" y="1984"/>
                    <a:pt x="19419" y="1984"/>
                  </a:cubicBezTo>
                  <a:cubicBezTo>
                    <a:pt x="19467" y="1984"/>
                    <a:pt x="19531" y="1954"/>
                    <a:pt x="19617" y="1887"/>
                  </a:cubicBezTo>
                  <a:cubicBezTo>
                    <a:pt x="19642" y="1824"/>
                    <a:pt x="19630" y="1749"/>
                    <a:pt x="19567" y="1711"/>
                  </a:cubicBezTo>
                  <a:cubicBezTo>
                    <a:pt x="19567" y="1711"/>
                    <a:pt x="19504" y="1686"/>
                    <a:pt x="19365" y="1610"/>
                  </a:cubicBezTo>
                  <a:cubicBezTo>
                    <a:pt x="19240" y="1522"/>
                    <a:pt x="19039" y="1422"/>
                    <a:pt x="18762" y="1309"/>
                  </a:cubicBezTo>
                  <a:cubicBezTo>
                    <a:pt x="18498" y="1183"/>
                    <a:pt x="18171" y="1057"/>
                    <a:pt x="17794" y="919"/>
                  </a:cubicBezTo>
                  <a:cubicBezTo>
                    <a:pt x="17693" y="881"/>
                    <a:pt x="17592" y="831"/>
                    <a:pt x="17492" y="806"/>
                  </a:cubicBezTo>
                  <a:cubicBezTo>
                    <a:pt x="17404" y="768"/>
                    <a:pt x="17291" y="743"/>
                    <a:pt x="17177" y="705"/>
                  </a:cubicBezTo>
                  <a:cubicBezTo>
                    <a:pt x="16976" y="642"/>
                    <a:pt x="16737" y="579"/>
                    <a:pt x="16498" y="516"/>
                  </a:cubicBezTo>
                  <a:cubicBezTo>
                    <a:pt x="16021" y="391"/>
                    <a:pt x="15492" y="290"/>
                    <a:pt x="14927" y="189"/>
                  </a:cubicBezTo>
                  <a:cubicBezTo>
                    <a:pt x="14876" y="189"/>
                    <a:pt x="14801" y="177"/>
                    <a:pt x="14725" y="164"/>
                  </a:cubicBezTo>
                  <a:cubicBezTo>
                    <a:pt x="14650" y="139"/>
                    <a:pt x="14587" y="139"/>
                    <a:pt x="14512" y="127"/>
                  </a:cubicBezTo>
                  <a:cubicBezTo>
                    <a:pt x="14361" y="114"/>
                    <a:pt x="14210" y="101"/>
                    <a:pt x="14071" y="76"/>
                  </a:cubicBezTo>
                  <a:cubicBezTo>
                    <a:pt x="13908" y="64"/>
                    <a:pt x="13770" y="64"/>
                    <a:pt x="13606" y="51"/>
                  </a:cubicBezTo>
                  <a:cubicBezTo>
                    <a:pt x="13468" y="39"/>
                    <a:pt x="13317" y="39"/>
                    <a:pt x="13153" y="13"/>
                  </a:cubicBezTo>
                  <a:cubicBezTo>
                    <a:pt x="12839" y="1"/>
                    <a:pt x="12525" y="1"/>
                    <a:pt x="1221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4"/>
            <p:cNvSpPr/>
            <p:nvPr/>
          </p:nvSpPr>
          <p:spPr>
            <a:xfrm rot="1411354" flipH="1">
              <a:off x="5877724" y="3500076"/>
              <a:ext cx="225332" cy="228699"/>
            </a:xfrm>
            <a:custGeom>
              <a:avLst/>
              <a:gdLst/>
              <a:ahLst/>
              <a:cxnLst/>
              <a:rect l="l" t="t" r="r" b="b"/>
              <a:pathLst>
                <a:path w="3346" h="3396" extrusionOk="0">
                  <a:moveTo>
                    <a:pt x="3221" y="1"/>
                  </a:moveTo>
                  <a:cubicBezTo>
                    <a:pt x="3203" y="1"/>
                    <a:pt x="3185" y="4"/>
                    <a:pt x="3169" y="10"/>
                  </a:cubicBezTo>
                  <a:cubicBezTo>
                    <a:pt x="3169" y="10"/>
                    <a:pt x="2905" y="123"/>
                    <a:pt x="2540" y="362"/>
                  </a:cubicBezTo>
                  <a:cubicBezTo>
                    <a:pt x="2352" y="475"/>
                    <a:pt x="2151" y="614"/>
                    <a:pt x="1949" y="790"/>
                  </a:cubicBezTo>
                  <a:cubicBezTo>
                    <a:pt x="1836" y="865"/>
                    <a:pt x="1748" y="953"/>
                    <a:pt x="1635" y="1054"/>
                  </a:cubicBezTo>
                  <a:cubicBezTo>
                    <a:pt x="1522" y="1167"/>
                    <a:pt x="1409" y="1243"/>
                    <a:pt x="1321" y="1356"/>
                  </a:cubicBezTo>
                  <a:cubicBezTo>
                    <a:pt x="1119" y="1557"/>
                    <a:pt x="906" y="1758"/>
                    <a:pt x="755" y="1984"/>
                  </a:cubicBezTo>
                  <a:cubicBezTo>
                    <a:pt x="654" y="2085"/>
                    <a:pt x="579" y="2186"/>
                    <a:pt x="516" y="2299"/>
                  </a:cubicBezTo>
                  <a:cubicBezTo>
                    <a:pt x="453" y="2399"/>
                    <a:pt x="378" y="2500"/>
                    <a:pt x="327" y="2588"/>
                  </a:cubicBezTo>
                  <a:cubicBezTo>
                    <a:pt x="277" y="2689"/>
                    <a:pt x="239" y="2764"/>
                    <a:pt x="189" y="2840"/>
                  </a:cubicBezTo>
                  <a:cubicBezTo>
                    <a:pt x="151" y="2928"/>
                    <a:pt x="126" y="2990"/>
                    <a:pt x="88" y="3053"/>
                  </a:cubicBezTo>
                  <a:cubicBezTo>
                    <a:pt x="51" y="3154"/>
                    <a:pt x="13" y="3217"/>
                    <a:pt x="13" y="3217"/>
                  </a:cubicBezTo>
                  <a:cubicBezTo>
                    <a:pt x="0" y="3280"/>
                    <a:pt x="13" y="3343"/>
                    <a:pt x="63" y="3380"/>
                  </a:cubicBezTo>
                  <a:cubicBezTo>
                    <a:pt x="83" y="3390"/>
                    <a:pt x="106" y="3396"/>
                    <a:pt x="130" y="3396"/>
                  </a:cubicBezTo>
                  <a:cubicBezTo>
                    <a:pt x="168" y="3396"/>
                    <a:pt x="208" y="3381"/>
                    <a:pt x="239" y="3343"/>
                  </a:cubicBezTo>
                  <a:cubicBezTo>
                    <a:pt x="239" y="3343"/>
                    <a:pt x="264" y="3280"/>
                    <a:pt x="340" y="3192"/>
                  </a:cubicBezTo>
                  <a:cubicBezTo>
                    <a:pt x="378" y="3141"/>
                    <a:pt x="428" y="3078"/>
                    <a:pt x="466" y="3016"/>
                  </a:cubicBezTo>
                  <a:cubicBezTo>
                    <a:pt x="516" y="2953"/>
                    <a:pt x="579" y="2877"/>
                    <a:pt x="642" y="2802"/>
                  </a:cubicBezTo>
                  <a:cubicBezTo>
                    <a:pt x="704" y="2714"/>
                    <a:pt x="767" y="2638"/>
                    <a:pt x="843" y="2550"/>
                  </a:cubicBezTo>
                  <a:cubicBezTo>
                    <a:pt x="906" y="2450"/>
                    <a:pt x="1006" y="2362"/>
                    <a:pt x="1082" y="2261"/>
                  </a:cubicBezTo>
                  <a:cubicBezTo>
                    <a:pt x="1157" y="2173"/>
                    <a:pt x="1258" y="2072"/>
                    <a:pt x="1346" y="1984"/>
                  </a:cubicBezTo>
                  <a:lnTo>
                    <a:pt x="1635" y="1695"/>
                  </a:lnTo>
                  <a:cubicBezTo>
                    <a:pt x="1824" y="1507"/>
                    <a:pt x="2025" y="1318"/>
                    <a:pt x="2213" y="1142"/>
                  </a:cubicBezTo>
                  <a:cubicBezTo>
                    <a:pt x="2327" y="1054"/>
                    <a:pt x="2402" y="978"/>
                    <a:pt x="2503" y="890"/>
                  </a:cubicBezTo>
                  <a:cubicBezTo>
                    <a:pt x="2591" y="815"/>
                    <a:pt x="2666" y="740"/>
                    <a:pt x="2754" y="677"/>
                  </a:cubicBezTo>
                  <a:cubicBezTo>
                    <a:pt x="3069" y="413"/>
                    <a:pt x="3270" y="237"/>
                    <a:pt x="3270" y="237"/>
                  </a:cubicBezTo>
                  <a:cubicBezTo>
                    <a:pt x="3307" y="199"/>
                    <a:pt x="3333" y="136"/>
                    <a:pt x="3345" y="73"/>
                  </a:cubicBezTo>
                  <a:cubicBezTo>
                    <a:pt x="3327" y="26"/>
                    <a:pt x="3273" y="1"/>
                    <a:pt x="322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4"/>
            <p:cNvSpPr/>
            <p:nvPr/>
          </p:nvSpPr>
          <p:spPr>
            <a:xfrm rot="1411354" flipH="1">
              <a:off x="5649811" y="3692592"/>
              <a:ext cx="423456" cy="257522"/>
            </a:xfrm>
            <a:custGeom>
              <a:avLst/>
              <a:gdLst/>
              <a:ahLst/>
              <a:cxnLst/>
              <a:rect l="l" t="t" r="r" b="b"/>
              <a:pathLst>
                <a:path w="6288" h="3824" extrusionOk="0">
                  <a:moveTo>
                    <a:pt x="126" y="1"/>
                  </a:moveTo>
                  <a:cubicBezTo>
                    <a:pt x="63" y="1"/>
                    <a:pt x="13" y="38"/>
                    <a:pt x="0" y="101"/>
                  </a:cubicBezTo>
                  <a:cubicBezTo>
                    <a:pt x="0" y="164"/>
                    <a:pt x="38" y="227"/>
                    <a:pt x="101" y="240"/>
                  </a:cubicBezTo>
                  <a:cubicBezTo>
                    <a:pt x="101" y="240"/>
                    <a:pt x="214" y="265"/>
                    <a:pt x="403" y="290"/>
                  </a:cubicBezTo>
                  <a:cubicBezTo>
                    <a:pt x="503" y="315"/>
                    <a:pt x="604" y="340"/>
                    <a:pt x="730" y="365"/>
                  </a:cubicBezTo>
                  <a:cubicBezTo>
                    <a:pt x="855" y="403"/>
                    <a:pt x="1006" y="453"/>
                    <a:pt x="1157" y="491"/>
                  </a:cubicBezTo>
                  <a:cubicBezTo>
                    <a:pt x="1321" y="541"/>
                    <a:pt x="1471" y="604"/>
                    <a:pt x="1647" y="680"/>
                  </a:cubicBezTo>
                  <a:cubicBezTo>
                    <a:pt x="1824" y="768"/>
                    <a:pt x="1987" y="843"/>
                    <a:pt x="2176" y="944"/>
                  </a:cubicBezTo>
                  <a:cubicBezTo>
                    <a:pt x="2352" y="1032"/>
                    <a:pt x="2540" y="1145"/>
                    <a:pt x="2729" y="1258"/>
                  </a:cubicBezTo>
                  <a:cubicBezTo>
                    <a:pt x="2918" y="1359"/>
                    <a:pt x="3094" y="1472"/>
                    <a:pt x="3282" y="1598"/>
                  </a:cubicBezTo>
                  <a:cubicBezTo>
                    <a:pt x="3647" y="1837"/>
                    <a:pt x="4012" y="2101"/>
                    <a:pt x="4338" y="2352"/>
                  </a:cubicBezTo>
                  <a:cubicBezTo>
                    <a:pt x="4653" y="2604"/>
                    <a:pt x="4967" y="2855"/>
                    <a:pt x="5219" y="3056"/>
                  </a:cubicBezTo>
                  <a:cubicBezTo>
                    <a:pt x="5470" y="3283"/>
                    <a:pt x="5684" y="3459"/>
                    <a:pt x="5822" y="3584"/>
                  </a:cubicBezTo>
                  <a:cubicBezTo>
                    <a:pt x="5986" y="3710"/>
                    <a:pt x="6061" y="3786"/>
                    <a:pt x="6061" y="3786"/>
                  </a:cubicBezTo>
                  <a:cubicBezTo>
                    <a:pt x="6086" y="3811"/>
                    <a:pt x="6115" y="3823"/>
                    <a:pt x="6143" y="3823"/>
                  </a:cubicBezTo>
                  <a:cubicBezTo>
                    <a:pt x="6171" y="3823"/>
                    <a:pt x="6200" y="3811"/>
                    <a:pt x="6225" y="3786"/>
                  </a:cubicBezTo>
                  <a:cubicBezTo>
                    <a:pt x="6262" y="3735"/>
                    <a:pt x="6288" y="3660"/>
                    <a:pt x="6237" y="3610"/>
                  </a:cubicBezTo>
                  <a:cubicBezTo>
                    <a:pt x="6237" y="3610"/>
                    <a:pt x="6162" y="3522"/>
                    <a:pt x="6036" y="3371"/>
                  </a:cubicBezTo>
                  <a:cubicBezTo>
                    <a:pt x="5910" y="3220"/>
                    <a:pt x="5697" y="3019"/>
                    <a:pt x="5470" y="2780"/>
                  </a:cubicBezTo>
                  <a:cubicBezTo>
                    <a:pt x="5231" y="2541"/>
                    <a:pt x="4929" y="2277"/>
                    <a:pt x="4603" y="2013"/>
                  </a:cubicBezTo>
                  <a:cubicBezTo>
                    <a:pt x="4276" y="1723"/>
                    <a:pt x="3911" y="1459"/>
                    <a:pt x="3534" y="1208"/>
                  </a:cubicBezTo>
                  <a:cubicBezTo>
                    <a:pt x="3156" y="956"/>
                    <a:pt x="2767" y="730"/>
                    <a:pt x="2364" y="541"/>
                  </a:cubicBezTo>
                  <a:cubicBezTo>
                    <a:pt x="2176" y="453"/>
                    <a:pt x="1987" y="378"/>
                    <a:pt x="1798" y="315"/>
                  </a:cubicBezTo>
                  <a:cubicBezTo>
                    <a:pt x="1610" y="227"/>
                    <a:pt x="1446" y="189"/>
                    <a:pt x="1270" y="139"/>
                  </a:cubicBezTo>
                  <a:cubicBezTo>
                    <a:pt x="1094" y="89"/>
                    <a:pt x="943" y="64"/>
                    <a:pt x="792" y="38"/>
                  </a:cubicBezTo>
                  <a:cubicBezTo>
                    <a:pt x="654" y="13"/>
                    <a:pt x="528" y="13"/>
                    <a:pt x="44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4"/>
            <p:cNvSpPr/>
            <p:nvPr/>
          </p:nvSpPr>
          <p:spPr>
            <a:xfrm rot="1411354" flipH="1">
              <a:off x="6200181" y="3617689"/>
              <a:ext cx="148223" cy="320825"/>
            </a:xfrm>
            <a:custGeom>
              <a:avLst/>
              <a:gdLst/>
              <a:ahLst/>
              <a:cxnLst/>
              <a:rect l="l" t="t" r="r" b="b"/>
              <a:pathLst>
                <a:path w="2201" h="4764" extrusionOk="0">
                  <a:moveTo>
                    <a:pt x="2043" y="1"/>
                  </a:moveTo>
                  <a:cubicBezTo>
                    <a:pt x="2018" y="1"/>
                    <a:pt x="1994" y="8"/>
                    <a:pt x="1975" y="22"/>
                  </a:cubicBezTo>
                  <a:cubicBezTo>
                    <a:pt x="1975" y="22"/>
                    <a:pt x="1962" y="48"/>
                    <a:pt x="1937" y="60"/>
                  </a:cubicBezTo>
                  <a:cubicBezTo>
                    <a:pt x="1899" y="85"/>
                    <a:pt x="1849" y="123"/>
                    <a:pt x="1811" y="173"/>
                  </a:cubicBezTo>
                  <a:cubicBezTo>
                    <a:pt x="1711" y="261"/>
                    <a:pt x="1560" y="400"/>
                    <a:pt x="1396" y="588"/>
                  </a:cubicBezTo>
                  <a:cubicBezTo>
                    <a:pt x="1321" y="676"/>
                    <a:pt x="1220" y="777"/>
                    <a:pt x="1145" y="890"/>
                  </a:cubicBezTo>
                  <a:cubicBezTo>
                    <a:pt x="1069" y="1003"/>
                    <a:pt x="969" y="1129"/>
                    <a:pt x="893" y="1255"/>
                  </a:cubicBezTo>
                  <a:cubicBezTo>
                    <a:pt x="818" y="1393"/>
                    <a:pt x="742" y="1519"/>
                    <a:pt x="654" y="1657"/>
                  </a:cubicBezTo>
                  <a:cubicBezTo>
                    <a:pt x="579" y="1808"/>
                    <a:pt x="503" y="1946"/>
                    <a:pt x="441" y="2097"/>
                  </a:cubicBezTo>
                  <a:lnTo>
                    <a:pt x="340" y="2324"/>
                  </a:lnTo>
                  <a:cubicBezTo>
                    <a:pt x="315" y="2399"/>
                    <a:pt x="302" y="2475"/>
                    <a:pt x="264" y="2563"/>
                  </a:cubicBezTo>
                  <a:cubicBezTo>
                    <a:pt x="227" y="2713"/>
                    <a:pt x="176" y="2877"/>
                    <a:pt x="139" y="3015"/>
                  </a:cubicBezTo>
                  <a:cubicBezTo>
                    <a:pt x="101" y="3166"/>
                    <a:pt x="76" y="3317"/>
                    <a:pt x="63" y="3455"/>
                  </a:cubicBezTo>
                  <a:cubicBezTo>
                    <a:pt x="51" y="3531"/>
                    <a:pt x="51" y="3594"/>
                    <a:pt x="26" y="3657"/>
                  </a:cubicBezTo>
                  <a:cubicBezTo>
                    <a:pt x="13" y="3719"/>
                    <a:pt x="13" y="3782"/>
                    <a:pt x="13" y="3845"/>
                  </a:cubicBezTo>
                  <a:cubicBezTo>
                    <a:pt x="0" y="3971"/>
                    <a:pt x="0" y="4084"/>
                    <a:pt x="0" y="4172"/>
                  </a:cubicBezTo>
                  <a:cubicBezTo>
                    <a:pt x="0" y="4273"/>
                    <a:pt x="13" y="4348"/>
                    <a:pt x="13" y="4424"/>
                  </a:cubicBezTo>
                  <a:cubicBezTo>
                    <a:pt x="26" y="4575"/>
                    <a:pt x="26" y="4650"/>
                    <a:pt x="26" y="4650"/>
                  </a:cubicBezTo>
                  <a:cubicBezTo>
                    <a:pt x="26" y="4700"/>
                    <a:pt x="76" y="4763"/>
                    <a:pt x="139" y="4763"/>
                  </a:cubicBezTo>
                  <a:cubicBezTo>
                    <a:pt x="227" y="4763"/>
                    <a:pt x="264" y="4713"/>
                    <a:pt x="290" y="4650"/>
                  </a:cubicBezTo>
                  <a:lnTo>
                    <a:pt x="290" y="4637"/>
                  </a:lnTo>
                  <a:cubicBezTo>
                    <a:pt x="290" y="4637"/>
                    <a:pt x="302" y="4575"/>
                    <a:pt x="315" y="4424"/>
                  </a:cubicBezTo>
                  <a:cubicBezTo>
                    <a:pt x="327" y="4361"/>
                    <a:pt x="327" y="4285"/>
                    <a:pt x="353" y="4197"/>
                  </a:cubicBezTo>
                  <a:cubicBezTo>
                    <a:pt x="353" y="4097"/>
                    <a:pt x="378" y="3984"/>
                    <a:pt x="390" y="3883"/>
                  </a:cubicBezTo>
                  <a:cubicBezTo>
                    <a:pt x="415" y="3833"/>
                    <a:pt x="415" y="3770"/>
                    <a:pt x="428" y="3707"/>
                  </a:cubicBezTo>
                  <a:lnTo>
                    <a:pt x="478" y="3518"/>
                  </a:lnTo>
                  <a:cubicBezTo>
                    <a:pt x="503" y="3393"/>
                    <a:pt x="541" y="3267"/>
                    <a:pt x="579" y="3128"/>
                  </a:cubicBezTo>
                  <a:cubicBezTo>
                    <a:pt x="629" y="3003"/>
                    <a:pt x="667" y="2852"/>
                    <a:pt x="730" y="2713"/>
                  </a:cubicBezTo>
                  <a:cubicBezTo>
                    <a:pt x="755" y="2651"/>
                    <a:pt x="767" y="2588"/>
                    <a:pt x="805" y="2512"/>
                  </a:cubicBezTo>
                  <a:lnTo>
                    <a:pt x="893" y="2311"/>
                  </a:lnTo>
                  <a:cubicBezTo>
                    <a:pt x="944" y="2160"/>
                    <a:pt x="1019" y="2034"/>
                    <a:pt x="1082" y="1896"/>
                  </a:cubicBezTo>
                  <a:cubicBezTo>
                    <a:pt x="1145" y="1758"/>
                    <a:pt x="1233" y="1632"/>
                    <a:pt x="1296" y="1506"/>
                  </a:cubicBezTo>
                  <a:cubicBezTo>
                    <a:pt x="1371" y="1393"/>
                    <a:pt x="1434" y="1267"/>
                    <a:pt x="1509" y="1154"/>
                  </a:cubicBezTo>
                  <a:cubicBezTo>
                    <a:pt x="1572" y="1054"/>
                    <a:pt x="1648" y="940"/>
                    <a:pt x="1711" y="840"/>
                  </a:cubicBezTo>
                  <a:cubicBezTo>
                    <a:pt x="1836" y="651"/>
                    <a:pt x="1962" y="500"/>
                    <a:pt x="2050" y="387"/>
                  </a:cubicBezTo>
                  <a:cubicBezTo>
                    <a:pt x="2088" y="324"/>
                    <a:pt x="2126" y="299"/>
                    <a:pt x="2138" y="261"/>
                  </a:cubicBezTo>
                  <a:cubicBezTo>
                    <a:pt x="2151" y="236"/>
                    <a:pt x="2176" y="211"/>
                    <a:pt x="2176" y="211"/>
                  </a:cubicBezTo>
                  <a:cubicBezTo>
                    <a:pt x="2201" y="173"/>
                    <a:pt x="2201" y="111"/>
                    <a:pt x="2151" y="48"/>
                  </a:cubicBezTo>
                  <a:cubicBezTo>
                    <a:pt x="2120" y="17"/>
                    <a:pt x="2081" y="1"/>
                    <a:pt x="2043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4"/>
            <p:cNvSpPr/>
            <p:nvPr/>
          </p:nvSpPr>
          <p:spPr>
            <a:xfrm rot="1411354" flipH="1">
              <a:off x="5883251" y="3879782"/>
              <a:ext cx="379414" cy="278129"/>
            </a:xfrm>
            <a:custGeom>
              <a:avLst/>
              <a:gdLst/>
              <a:ahLst/>
              <a:cxnLst/>
              <a:rect l="l" t="t" r="r" b="b"/>
              <a:pathLst>
                <a:path w="5634" h="4130" extrusionOk="0">
                  <a:moveTo>
                    <a:pt x="113" y="0"/>
                  </a:moveTo>
                  <a:cubicBezTo>
                    <a:pt x="63" y="0"/>
                    <a:pt x="13" y="51"/>
                    <a:pt x="0" y="113"/>
                  </a:cubicBezTo>
                  <a:cubicBezTo>
                    <a:pt x="0" y="176"/>
                    <a:pt x="38" y="239"/>
                    <a:pt x="101" y="252"/>
                  </a:cubicBezTo>
                  <a:lnTo>
                    <a:pt x="113" y="252"/>
                  </a:lnTo>
                  <a:cubicBezTo>
                    <a:pt x="113" y="252"/>
                    <a:pt x="151" y="264"/>
                    <a:pt x="201" y="264"/>
                  </a:cubicBezTo>
                  <a:cubicBezTo>
                    <a:pt x="239" y="264"/>
                    <a:pt x="314" y="290"/>
                    <a:pt x="402" y="302"/>
                  </a:cubicBezTo>
                  <a:cubicBezTo>
                    <a:pt x="490" y="315"/>
                    <a:pt x="591" y="352"/>
                    <a:pt x="717" y="378"/>
                  </a:cubicBezTo>
                  <a:cubicBezTo>
                    <a:pt x="780" y="390"/>
                    <a:pt x="843" y="415"/>
                    <a:pt x="905" y="440"/>
                  </a:cubicBezTo>
                  <a:cubicBezTo>
                    <a:pt x="968" y="478"/>
                    <a:pt x="1044" y="491"/>
                    <a:pt x="1107" y="516"/>
                  </a:cubicBezTo>
                  <a:cubicBezTo>
                    <a:pt x="1396" y="642"/>
                    <a:pt x="1710" y="818"/>
                    <a:pt x="2037" y="1019"/>
                  </a:cubicBezTo>
                  <a:cubicBezTo>
                    <a:pt x="2201" y="1132"/>
                    <a:pt x="2364" y="1245"/>
                    <a:pt x="2528" y="1371"/>
                  </a:cubicBezTo>
                  <a:cubicBezTo>
                    <a:pt x="2678" y="1484"/>
                    <a:pt x="2855" y="1622"/>
                    <a:pt x="3005" y="1748"/>
                  </a:cubicBezTo>
                  <a:cubicBezTo>
                    <a:pt x="3659" y="2276"/>
                    <a:pt x="4250" y="2867"/>
                    <a:pt x="4690" y="3320"/>
                  </a:cubicBezTo>
                  <a:cubicBezTo>
                    <a:pt x="4917" y="3534"/>
                    <a:pt x="5105" y="3722"/>
                    <a:pt x="5231" y="3873"/>
                  </a:cubicBezTo>
                  <a:cubicBezTo>
                    <a:pt x="5344" y="4012"/>
                    <a:pt x="5420" y="4087"/>
                    <a:pt x="5420" y="4087"/>
                  </a:cubicBezTo>
                  <a:cubicBezTo>
                    <a:pt x="5433" y="4114"/>
                    <a:pt x="5464" y="4130"/>
                    <a:pt x="5494" y="4130"/>
                  </a:cubicBezTo>
                  <a:cubicBezTo>
                    <a:pt x="5520" y="4130"/>
                    <a:pt x="5546" y="4117"/>
                    <a:pt x="5558" y="4087"/>
                  </a:cubicBezTo>
                  <a:cubicBezTo>
                    <a:pt x="5621" y="4062"/>
                    <a:pt x="5634" y="3974"/>
                    <a:pt x="5608" y="3911"/>
                  </a:cubicBezTo>
                  <a:cubicBezTo>
                    <a:pt x="5608" y="3911"/>
                    <a:pt x="5546" y="3823"/>
                    <a:pt x="5432" y="3660"/>
                  </a:cubicBezTo>
                  <a:cubicBezTo>
                    <a:pt x="5319" y="3509"/>
                    <a:pt x="5168" y="3282"/>
                    <a:pt x="4967" y="3031"/>
                  </a:cubicBezTo>
                  <a:cubicBezTo>
                    <a:pt x="4753" y="2779"/>
                    <a:pt x="4502" y="2503"/>
                    <a:pt x="4225" y="2213"/>
                  </a:cubicBezTo>
                  <a:cubicBezTo>
                    <a:pt x="3961" y="1924"/>
                    <a:pt x="3622" y="1635"/>
                    <a:pt x="3295" y="1358"/>
                  </a:cubicBezTo>
                  <a:cubicBezTo>
                    <a:pt x="3119" y="1207"/>
                    <a:pt x="2955" y="1082"/>
                    <a:pt x="2779" y="956"/>
                  </a:cubicBezTo>
                  <a:cubicBezTo>
                    <a:pt x="2603" y="830"/>
                    <a:pt x="2414" y="730"/>
                    <a:pt x="2238" y="616"/>
                  </a:cubicBezTo>
                  <a:cubicBezTo>
                    <a:pt x="2050" y="516"/>
                    <a:pt x="1886" y="428"/>
                    <a:pt x="1710" y="352"/>
                  </a:cubicBezTo>
                  <a:cubicBezTo>
                    <a:pt x="1534" y="264"/>
                    <a:pt x="1358" y="202"/>
                    <a:pt x="1207" y="164"/>
                  </a:cubicBezTo>
                  <a:cubicBezTo>
                    <a:pt x="1132" y="126"/>
                    <a:pt x="1044" y="113"/>
                    <a:pt x="968" y="101"/>
                  </a:cubicBezTo>
                  <a:cubicBezTo>
                    <a:pt x="905" y="76"/>
                    <a:pt x="830" y="63"/>
                    <a:pt x="767" y="51"/>
                  </a:cubicBezTo>
                  <a:cubicBezTo>
                    <a:pt x="641" y="13"/>
                    <a:pt x="516" y="13"/>
                    <a:pt x="415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4"/>
            <p:cNvSpPr/>
            <p:nvPr/>
          </p:nvSpPr>
          <p:spPr>
            <a:xfrm rot="1411354" flipH="1">
              <a:off x="5613398" y="3468002"/>
              <a:ext cx="204994" cy="128289"/>
            </a:xfrm>
            <a:custGeom>
              <a:avLst/>
              <a:gdLst/>
              <a:ahLst/>
              <a:cxnLst/>
              <a:rect l="l" t="t" r="r" b="b"/>
              <a:pathLst>
                <a:path w="3044" h="1905" extrusionOk="0">
                  <a:moveTo>
                    <a:pt x="2904" y="1"/>
                  </a:moveTo>
                  <a:cubicBezTo>
                    <a:pt x="2896" y="1"/>
                    <a:pt x="2888" y="2"/>
                    <a:pt x="2880" y="3"/>
                  </a:cubicBezTo>
                  <a:cubicBezTo>
                    <a:pt x="2880" y="3"/>
                    <a:pt x="2666" y="28"/>
                    <a:pt x="2364" y="129"/>
                  </a:cubicBezTo>
                  <a:cubicBezTo>
                    <a:pt x="2226" y="179"/>
                    <a:pt x="2050" y="242"/>
                    <a:pt x="1861" y="318"/>
                  </a:cubicBezTo>
                  <a:cubicBezTo>
                    <a:pt x="1685" y="393"/>
                    <a:pt x="1497" y="468"/>
                    <a:pt x="1308" y="582"/>
                  </a:cubicBezTo>
                  <a:cubicBezTo>
                    <a:pt x="1220" y="632"/>
                    <a:pt x="1132" y="695"/>
                    <a:pt x="1044" y="745"/>
                  </a:cubicBezTo>
                  <a:cubicBezTo>
                    <a:pt x="969" y="783"/>
                    <a:pt x="868" y="858"/>
                    <a:pt x="793" y="909"/>
                  </a:cubicBezTo>
                  <a:cubicBezTo>
                    <a:pt x="704" y="971"/>
                    <a:pt x="642" y="1034"/>
                    <a:pt x="554" y="1097"/>
                  </a:cubicBezTo>
                  <a:cubicBezTo>
                    <a:pt x="491" y="1147"/>
                    <a:pt x="428" y="1210"/>
                    <a:pt x="365" y="1273"/>
                  </a:cubicBezTo>
                  <a:cubicBezTo>
                    <a:pt x="302" y="1336"/>
                    <a:pt x="264" y="1399"/>
                    <a:pt x="214" y="1449"/>
                  </a:cubicBezTo>
                  <a:cubicBezTo>
                    <a:pt x="164" y="1500"/>
                    <a:pt x="139" y="1537"/>
                    <a:pt x="101" y="1588"/>
                  </a:cubicBezTo>
                  <a:cubicBezTo>
                    <a:pt x="51" y="1663"/>
                    <a:pt x="25" y="1713"/>
                    <a:pt x="25" y="1713"/>
                  </a:cubicBezTo>
                  <a:cubicBezTo>
                    <a:pt x="0" y="1764"/>
                    <a:pt x="0" y="1814"/>
                    <a:pt x="38" y="1852"/>
                  </a:cubicBezTo>
                  <a:cubicBezTo>
                    <a:pt x="69" y="1883"/>
                    <a:pt x="110" y="1904"/>
                    <a:pt x="148" y="1904"/>
                  </a:cubicBezTo>
                  <a:cubicBezTo>
                    <a:pt x="172" y="1904"/>
                    <a:pt x="195" y="1896"/>
                    <a:pt x="214" y="1877"/>
                  </a:cubicBezTo>
                  <a:lnTo>
                    <a:pt x="227" y="1852"/>
                  </a:lnTo>
                  <a:cubicBezTo>
                    <a:pt x="227" y="1852"/>
                    <a:pt x="277" y="1826"/>
                    <a:pt x="340" y="1764"/>
                  </a:cubicBezTo>
                  <a:cubicBezTo>
                    <a:pt x="365" y="1726"/>
                    <a:pt x="415" y="1701"/>
                    <a:pt x="466" y="1663"/>
                  </a:cubicBezTo>
                  <a:cubicBezTo>
                    <a:pt x="503" y="1625"/>
                    <a:pt x="554" y="1588"/>
                    <a:pt x="616" y="1537"/>
                  </a:cubicBezTo>
                  <a:cubicBezTo>
                    <a:pt x="667" y="1500"/>
                    <a:pt x="742" y="1449"/>
                    <a:pt x="805" y="1399"/>
                  </a:cubicBezTo>
                  <a:cubicBezTo>
                    <a:pt x="868" y="1349"/>
                    <a:pt x="943" y="1311"/>
                    <a:pt x="1031" y="1261"/>
                  </a:cubicBezTo>
                  <a:cubicBezTo>
                    <a:pt x="1182" y="1173"/>
                    <a:pt x="1358" y="1059"/>
                    <a:pt x="1534" y="959"/>
                  </a:cubicBezTo>
                  <a:cubicBezTo>
                    <a:pt x="1622" y="921"/>
                    <a:pt x="1710" y="871"/>
                    <a:pt x="1799" y="820"/>
                  </a:cubicBezTo>
                  <a:cubicBezTo>
                    <a:pt x="1874" y="770"/>
                    <a:pt x="1975" y="732"/>
                    <a:pt x="2050" y="682"/>
                  </a:cubicBezTo>
                  <a:cubicBezTo>
                    <a:pt x="2201" y="607"/>
                    <a:pt x="2364" y="519"/>
                    <a:pt x="2503" y="443"/>
                  </a:cubicBezTo>
                  <a:cubicBezTo>
                    <a:pt x="2792" y="305"/>
                    <a:pt x="2968" y="192"/>
                    <a:pt x="2968" y="192"/>
                  </a:cubicBezTo>
                  <a:cubicBezTo>
                    <a:pt x="3006" y="167"/>
                    <a:pt x="3043" y="116"/>
                    <a:pt x="3031" y="116"/>
                  </a:cubicBezTo>
                  <a:cubicBezTo>
                    <a:pt x="3031" y="39"/>
                    <a:pt x="2963" y="1"/>
                    <a:pt x="290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4"/>
            <p:cNvSpPr/>
            <p:nvPr/>
          </p:nvSpPr>
          <p:spPr>
            <a:xfrm rot="1411354" flipH="1">
              <a:off x="5440742" y="3534777"/>
              <a:ext cx="93203" cy="111454"/>
            </a:xfrm>
            <a:custGeom>
              <a:avLst/>
              <a:gdLst/>
              <a:ahLst/>
              <a:cxnLst/>
              <a:rect l="l" t="t" r="r" b="b"/>
              <a:pathLst>
                <a:path w="1384" h="1655" extrusionOk="0">
                  <a:moveTo>
                    <a:pt x="129" y="0"/>
                  </a:moveTo>
                  <a:cubicBezTo>
                    <a:pt x="102" y="0"/>
                    <a:pt x="67" y="15"/>
                    <a:pt x="38" y="43"/>
                  </a:cubicBezTo>
                  <a:cubicBezTo>
                    <a:pt x="1" y="81"/>
                    <a:pt x="1" y="169"/>
                    <a:pt x="38" y="206"/>
                  </a:cubicBezTo>
                  <a:lnTo>
                    <a:pt x="64" y="232"/>
                  </a:lnTo>
                  <a:cubicBezTo>
                    <a:pt x="64" y="232"/>
                    <a:pt x="89" y="244"/>
                    <a:pt x="126" y="282"/>
                  </a:cubicBezTo>
                  <a:cubicBezTo>
                    <a:pt x="139" y="294"/>
                    <a:pt x="152" y="307"/>
                    <a:pt x="189" y="320"/>
                  </a:cubicBezTo>
                  <a:lnTo>
                    <a:pt x="265" y="408"/>
                  </a:lnTo>
                  <a:lnTo>
                    <a:pt x="353" y="496"/>
                  </a:lnTo>
                  <a:cubicBezTo>
                    <a:pt x="391" y="533"/>
                    <a:pt x="416" y="571"/>
                    <a:pt x="453" y="609"/>
                  </a:cubicBezTo>
                  <a:cubicBezTo>
                    <a:pt x="479" y="634"/>
                    <a:pt x="516" y="684"/>
                    <a:pt x="541" y="722"/>
                  </a:cubicBezTo>
                  <a:cubicBezTo>
                    <a:pt x="579" y="760"/>
                    <a:pt x="604" y="797"/>
                    <a:pt x="642" y="848"/>
                  </a:cubicBezTo>
                  <a:cubicBezTo>
                    <a:pt x="705" y="923"/>
                    <a:pt x="755" y="1011"/>
                    <a:pt x="818" y="1099"/>
                  </a:cubicBezTo>
                  <a:cubicBezTo>
                    <a:pt x="881" y="1187"/>
                    <a:pt x="919" y="1263"/>
                    <a:pt x="969" y="1326"/>
                  </a:cubicBezTo>
                  <a:cubicBezTo>
                    <a:pt x="1019" y="1414"/>
                    <a:pt x="1044" y="1451"/>
                    <a:pt x="1082" y="1502"/>
                  </a:cubicBezTo>
                  <a:cubicBezTo>
                    <a:pt x="1107" y="1552"/>
                    <a:pt x="1132" y="1564"/>
                    <a:pt x="1132" y="1564"/>
                  </a:cubicBezTo>
                  <a:cubicBezTo>
                    <a:pt x="1142" y="1620"/>
                    <a:pt x="1185" y="1655"/>
                    <a:pt x="1232" y="1655"/>
                  </a:cubicBezTo>
                  <a:cubicBezTo>
                    <a:pt x="1249" y="1655"/>
                    <a:pt x="1266" y="1650"/>
                    <a:pt x="1283" y="1640"/>
                  </a:cubicBezTo>
                  <a:cubicBezTo>
                    <a:pt x="1346" y="1627"/>
                    <a:pt x="1384" y="1552"/>
                    <a:pt x="1359" y="1489"/>
                  </a:cubicBezTo>
                  <a:lnTo>
                    <a:pt x="1359" y="1388"/>
                  </a:lnTo>
                  <a:cubicBezTo>
                    <a:pt x="1346" y="1338"/>
                    <a:pt x="1346" y="1263"/>
                    <a:pt x="1321" y="1175"/>
                  </a:cubicBezTo>
                  <a:cubicBezTo>
                    <a:pt x="1296" y="1074"/>
                    <a:pt x="1258" y="986"/>
                    <a:pt x="1208" y="873"/>
                  </a:cubicBezTo>
                  <a:cubicBezTo>
                    <a:pt x="1158" y="760"/>
                    <a:pt x="1095" y="672"/>
                    <a:pt x="1019" y="558"/>
                  </a:cubicBezTo>
                  <a:cubicBezTo>
                    <a:pt x="969" y="508"/>
                    <a:pt x="944" y="470"/>
                    <a:pt x="894" y="420"/>
                  </a:cubicBezTo>
                  <a:cubicBezTo>
                    <a:pt x="843" y="370"/>
                    <a:pt x="793" y="320"/>
                    <a:pt x="755" y="294"/>
                  </a:cubicBezTo>
                  <a:cubicBezTo>
                    <a:pt x="705" y="244"/>
                    <a:pt x="655" y="206"/>
                    <a:pt x="604" y="181"/>
                  </a:cubicBezTo>
                  <a:cubicBezTo>
                    <a:pt x="567" y="156"/>
                    <a:pt x="516" y="118"/>
                    <a:pt x="466" y="106"/>
                  </a:cubicBezTo>
                  <a:cubicBezTo>
                    <a:pt x="391" y="55"/>
                    <a:pt x="315" y="43"/>
                    <a:pt x="252" y="18"/>
                  </a:cubicBezTo>
                  <a:cubicBezTo>
                    <a:pt x="189" y="5"/>
                    <a:pt x="152" y="5"/>
                    <a:pt x="152" y="5"/>
                  </a:cubicBezTo>
                  <a:cubicBezTo>
                    <a:pt x="145" y="2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4"/>
            <p:cNvSpPr/>
            <p:nvPr/>
          </p:nvSpPr>
          <p:spPr>
            <a:xfrm rot="1411354" flipH="1">
              <a:off x="5381007" y="3521936"/>
              <a:ext cx="232133" cy="32864"/>
            </a:xfrm>
            <a:custGeom>
              <a:avLst/>
              <a:gdLst/>
              <a:ahLst/>
              <a:cxnLst/>
              <a:rect l="l" t="t" r="r" b="b"/>
              <a:pathLst>
                <a:path w="3447" h="488" extrusionOk="0">
                  <a:moveTo>
                    <a:pt x="126" y="1"/>
                  </a:moveTo>
                  <a:cubicBezTo>
                    <a:pt x="76" y="1"/>
                    <a:pt x="26" y="38"/>
                    <a:pt x="13" y="89"/>
                  </a:cubicBezTo>
                  <a:cubicBezTo>
                    <a:pt x="1" y="151"/>
                    <a:pt x="26" y="227"/>
                    <a:pt x="89" y="239"/>
                  </a:cubicBezTo>
                  <a:lnTo>
                    <a:pt x="240" y="290"/>
                  </a:lnTo>
                  <a:cubicBezTo>
                    <a:pt x="328" y="315"/>
                    <a:pt x="453" y="365"/>
                    <a:pt x="617" y="378"/>
                  </a:cubicBezTo>
                  <a:cubicBezTo>
                    <a:pt x="755" y="403"/>
                    <a:pt x="944" y="428"/>
                    <a:pt x="1132" y="441"/>
                  </a:cubicBezTo>
                  <a:cubicBezTo>
                    <a:pt x="1321" y="466"/>
                    <a:pt x="1522" y="478"/>
                    <a:pt x="1736" y="478"/>
                  </a:cubicBezTo>
                  <a:cubicBezTo>
                    <a:pt x="1837" y="485"/>
                    <a:pt x="1937" y="488"/>
                    <a:pt x="2036" y="488"/>
                  </a:cubicBezTo>
                  <a:cubicBezTo>
                    <a:pt x="2135" y="488"/>
                    <a:pt x="2233" y="485"/>
                    <a:pt x="2327" y="478"/>
                  </a:cubicBezTo>
                  <a:cubicBezTo>
                    <a:pt x="2516" y="478"/>
                    <a:pt x="2692" y="466"/>
                    <a:pt x="2843" y="441"/>
                  </a:cubicBezTo>
                  <a:cubicBezTo>
                    <a:pt x="3144" y="416"/>
                    <a:pt x="3346" y="365"/>
                    <a:pt x="3346" y="365"/>
                  </a:cubicBezTo>
                  <a:cubicBezTo>
                    <a:pt x="3396" y="353"/>
                    <a:pt x="3421" y="302"/>
                    <a:pt x="3446" y="239"/>
                  </a:cubicBezTo>
                  <a:cubicBezTo>
                    <a:pt x="3446" y="177"/>
                    <a:pt x="3396" y="114"/>
                    <a:pt x="3333" y="101"/>
                  </a:cubicBezTo>
                  <a:cubicBezTo>
                    <a:pt x="3333" y="101"/>
                    <a:pt x="3132" y="63"/>
                    <a:pt x="2830" y="51"/>
                  </a:cubicBezTo>
                  <a:cubicBezTo>
                    <a:pt x="2679" y="38"/>
                    <a:pt x="2503" y="26"/>
                    <a:pt x="2314" y="26"/>
                  </a:cubicBezTo>
                  <a:cubicBezTo>
                    <a:pt x="2126" y="26"/>
                    <a:pt x="1937" y="1"/>
                    <a:pt x="1736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6" name="Google Shape;6026;p44"/>
          <p:cNvSpPr/>
          <p:nvPr/>
        </p:nvSpPr>
        <p:spPr>
          <a:xfrm rot="-10618058">
            <a:off x="1047992" y="1191814"/>
            <a:ext cx="9660243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7" name="Google Shape;6027;p44"/>
          <p:cNvSpPr txBox="1">
            <a:spLocks noGrp="1"/>
          </p:cNvSpPr>
          <p:nvPr>
            <p:ph type="subTitle" idx="1"/>
          </p:nvPr>
        </p:nvSpPr>
        <p:spPr>
          <a:xfrm>
            <a:off x="3210232" y="3772111"/>
            <a:ext cx="5741361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6028" name="Google Shape;6028;p44"/>
          <p:cNvSpPr txBox="1">
            <a:spLocks noGrp="1"/>
          </p:cNvSpPr>
          <p:nvPr>
            <p:ph type="title" hasCustomPrompt="1"/>
          </p:nvPr>
        </p:nvSpPr>
        <p:spPr>
          <a:xfrm>
            <a:off x="1966922" y="1755789"/>
            <a:ext cx="8227994" cy="248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5192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bg>
      <p:bgPr>
        <a:solidFill>
          <a:schemeClr val="accent6"/>
        </a:solidFill>
        <a:effectLst/>
      </p:bgPr>
    </p:bg>
    <p:spTree>
      <p:nvGrpSpPr>
        <p:cNvPr id="1" name="Shape 6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7" name="Google Shape;6037;p46"/>
          <p:cNvSpPr/>
          <p:nvPr/>
        </p:nvSpPr>
        <p:spPr>
          <a:xfrm rot="-4000521">
            <a:off x="7108401" y="416762"/>
            <a:ext cx="3924139" cy="52316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8" name="Google Shape;6038;p46"/>
          <p:cNvSpPr txBox="1">
            <a:spLocks noGrp="1"/>
          </p:cNvSpPr>
          <p:nvPr>
            <p:ph type="title"/>
          </p:nvPr>
        </p:nvSpPr>
        <p:spPr>
          <a:xfrm>
            <a:off x="6608595" y="2789984"/>
            <a:ext cx="4414252" cy="108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476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0" name="Google Shape;6040;p47"/>
          <p:cNvSpPr/>
          <p:nvPr/>
        </p:nvSpPr>
        <p:spPr>
          <a:xfrm rot="-10307959">
            <a:off x="7393716" y="3443337"/>
            <a:ext cx="7094386" cy="4612553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1" name="Google Shape;6041;p47"/>
          <p:cNvSpPr/>
          <p:nvPr/>
        </p:nvSpPr>
        <p:spPr>
          <a:xfrm rot="-4587606">
            <a:off x="-2923772" y="-1639794"/>
            <a:ext cx="5308260" cy="3642490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9138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" name="Google Shape;6043;p4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4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99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4">
    <p:spTree>
      <p:nvGrpSpPr>
        <p:cNvPr id="1" name="Shape 4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" name="Google Shape;4001;p16"/>
          <p:cNvSpPr/>
          <p:nvPr/>
        </p:nvSpPr>
        <p:spPr>
          <a:xfrm rot="10171388" flipH="1">
            <a:off x="-823498" y="-1586018"/>
            <a:ext cx="3914339" cy="329985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2" name="Google Shape;4002;p16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03" name="Google Shape;4003;p16"/>
          <p:cNvSpPr txBox="1">
            <a:spLocks noGrp="1"/>
          </p:cNvSpPr>
          <p:nvPr>
            <p:ph type="subTitle" idx="1"/>
          </p:nvPr>
        </p:nvSpPr>
        <p:spPr>
          <a:xfrm>
            <a:off x="957625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4" name="Google Shape;4004;p16"/>
          <p:cNvSpPr txBox="1">
            <a:spLocks noGrp="1"/>
          </p:cNvSpPr>
          <p:nvPr>
            <p:ph type="subTitle" idx="2"/>
          </p:nvPr>
        </p:nvSpPr>
        <p:spPr>
          <a:xfrm>
            <a:off x="957625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5" name="Google Shape;4005;p16"/>
          <p:cNvSpPr txBox="1">
            <a:spLocks noGrp="1"/>
          </p:cNvSpPr>
          <p:nvPr>
            <p:ph type="subTitle" idx="3"/>
          </p:nvPr>
        </p:nvSpPr>
        <p:spPr>
          <a:xfrm>
            <a:off x="864256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6" name="Google Shape;4006;p16"/>
          <p:cNvSpPr txBox="1">
            <a:spLocks noGrp="1"/>
          </p:cNvSpPr>
          <p:nvPr>
            <p:ph type="subTitle" idx="4"/>
          </p:nvPr>
        </p:nvSpPr>
        <p:spPr>
          <a:xfrm>
            <a:off x="864256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7" name="Google Shape;4007;p16"/>
          <p:cNvSpPr txBox="1">
            <a:spLocks noGrp="1"/>
          </p:cNvSpPr>
          <p:nvPr>
            <p:ph type="subTitle" idx="5"/>
          </p:nvPr>
        </p:nvSpPr>
        <p:spPr>
          <a:xfrm>
            <a:off x="480009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8" name="Google Shape;4008;p16"/>
          <p:cNvSpPr txBox="1">
            <a:spLocks noGrp="1"/>
          </p:cNvSpPr>
          <p:nvPr>
            <p:ph type="subTitle" idx="6"/>
          </p:nvPr>
        </p:nvSpPr>
        <p:spPr>
          <a:xfrm>
            <a:off x="480009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9" name="Google Shape;4009;p16"/>
          <p:cNvSpPr/>
          <p:nvPr/>
        </p:nvSpPr>
        <p:spPr>
          <a:xfrm rot="-9866937" flipH="1">
            <a:off x="-1040855" y="-2015812"/>
            <a:ext cx="3914346" cy="329986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16"/>
          <p:cNvSpPr/>
          <p:nvPr/>
        </p:nvSpPr>
        <p:spPr>
          <a:xfrm rot="-6089748" flipH="1">
            <a:off x="9667778" y="-1309628"/>
            <a:ext cx="3924025" cy="329167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6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" name="Google Shape;6043;p4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4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41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2"/>
        </a:solidFill>
        <a:effectLst/>
      </p:bgPr>
    </p:bg>
    <p:spTree>
      <p:nvGrpSpPr>
        <p:cNvPr id="1" name="Shape 6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9" name="Google Shape;6049;p50"/>
          <p:cNvSpPr/>
          <p:nvPr/>
        </p:nvSpPr>
        <p:spPr>
          <a:xfrm rot="-8473469">
            <a:off x="10049239" y="-1038937"/>
            <a:ext cx="3914388" cy="3299900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1765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rgbClr val="FFFFFF"/>
        </a:solidFill>
        <a:effectLst/>
      </p:bgPr>
    </p:bg>
    <p:spTree>
      <p:nvGrpSpPr>
        <p:cNvPr id="1" name="Shape 6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7" name="Google Shape;6067;p52"/>
          <p:cNvSpPr/>
          <p:nvPr/>
        </p:nvSpPr>
        <p:spPr>
          <a:xfrm rot="354940">
            <a:off x="1425832" y="1221723"/>
            <a:ext cx="4553605" cy="4414548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8" name="Google Shape;6068;p52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69" name="Google Shape;6069;p52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0" name="Google Shape;6070;p52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1" name="Google Shape;6071;p52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2" name="Google Shape;6072;p52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4152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rgbClr val="FFFFFF"/>
        </a:solidFill>
        <a:effectLst/>
      </p:bgPr>
    </p:bg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4" name="Google Shape;6074;p53"/>
          <p:cNvSpPr/>
          <p:nvPr/>
        </p:nvSpPr>
        <p:spPr>
          <a:xfrm rot="3746477">
            <a:off x="1015173" y="1566956"/>
            <a:ext cx="4831433" cy="3952478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5" name="Google Shape;6075;p53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76" name="Google Shape;6076;p53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7" name="Google Shape;6077;p53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8" name="Google Shape;6078;p53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9" name="Google Shape;6079;p53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1889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rgbClr val="FFFFFF"/>
        </a:solidFill>
        <a:effectLst/>
      </p:bgPr>
    </p:bg>
    <p:spTree>
      <p:nvGrpSpPr>
        <p:cNvPr id="1" name="Shape 6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1" name="Google Shape;6081;p54"/>
          <p:cNvSpPr/>
          <p:nvPr/>
        </p:nvSpPr>
        <p:spPr>
          <a:xfrm rot="6992987">
            <a:off x="1296221" y="1402107"/>
            <a:ext cx="4269356" cy="4282196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2" name="Google Shape;6082;p54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83" name="Google Shape;6083;p54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84" name="Google Shape;6084;p54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85" name="Google Shape;6085;p54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6" name="Google Shape;6086;p54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528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99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96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66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57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2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3"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p17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3" name="Google Shape;4013;p17"/>
          <p:cNvSpPr txBox="1">
            <a:spLocks noGrp="1"/>
          </p:cNvSpPr>
          <p:nvPr>
            <p:ph type="subTitle" idx="1"/>
          </p:nvPr>
        </p:nvSpPr>
        <p:spPr>
          <a:xfrm>
            <a:off x="1901285" y="2209800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4" name="Google Shape;4014;p17"/>
          <p:cNvSpPr txBox="1">
            <a:spLocks noGrp="1"/>
          </p:cNvSpPr>
          <p:nvPr>
            <p:ph type="subTitle" idx="2"/>
          </p:nvPr>
        </p:nvSpPr>
        <p:spPr>
          <a:xfrm>
            <a:off x="1773200" y="2624368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5" name="Google Shape;4015;p17"/>
          <p:cNvSpPr txBox="1">
            <a:spLocks noGrp="1"/>
          </p:cNvSpPr>
          <p:nvPr>
            <p:ph type="subTitle" idx="3"/>
          </p:nvPr>
        </p:nvSpPr>
        <p:spPr>
          <a:xfrm>
            <a:off x="1901285" y="4964763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6" name="Google Shape;4016;p17"/>
          <p:cNvSpPr txBox="1">
            <a:spLocks noGrp="1"/>
          </p:cNvSpPr>
          <p:nvPr>
            <p:ph type="subTitle" idx="4"/>
          </p:nvPr>
        </p:nvSpPr>
        <p:spPr>
          <a:xfrm>
            <a:off x="1773200" y="5379333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7" name="Google Shape;4017;p17"/>
          <p:cNvSpPr txBox="1">
            <a:spLocks noGrp="1"/>
          </p:cNvSpPr>
          <p:nvPr>
            <p:ph type="subTitle" idx="5"/>
          </p:nvPr>
        </p:nvSpPr>
        <p:spPr>
          <a:xfrm>
            <a:off x="1901285" y="3587281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8" name="Google Shape;4018;p17"/>
          <p:cNvSpPr txBox="1">
            <a:spLocks noGrp="1"/>
          </p:cNvSpPr>
          <p:nvPr>
            <p:ph type="subTitle" idx="6"/>
          </p:nvPr>
        </p:nvSpPr>
        <p:spPr>
          <a:xfrm>
            <a:off x="1773200" y="4001851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9" name="Google Shape;4019;p17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0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3_2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8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22" name="Google Shape;4022;p18"/>
          <p:cNvSpPr txBox="1">
            <a:spLocks noGrp="1"/>
          </p:cNvSpPr>
          <p:nvPr>
            <p:ph type="subTitle" idx="1"/>
          </p:nvPr>
        </p:nvSpPr>
        <p:spPr>
          <a:xfrm>
            <a:off x="6721331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3" name="Google Shape;4023;p18"/>
          <p:cNvSpPr txBox="1">
            <a:spLocks noGrp="1"/>
          </p:cNvSpPr>
          <p:nvPr>
            <p:ph type="subTitle" idx="2"/>
          </p:nvPr>
        </p:nvSpPr>
        <p:spPr>
          <a:xfrm>
            <a:off x="6721331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4" name="Google Shape;4024;p18"/>
          <p:cNvSpPr txBox="1">
            <a:spLocks noGrp="1"/>
          </p:cNvSpPr>
          <p:nvPr>
            <p:ph type="subTitle" idx="3"/>
          </p:nvPr>
        </p:nvSpPr>
        <p:spPr>
          <a:xfrm>
            <a:off x="2878860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5" name="Google Shape;4025;p18"/>
          <p:cNvSpPr txBox="1">
            <a:spLocks noGrp="1"/>
          </p:cNvSpPr>
          <p:nvPr>
            <p:ph type="subTitle" idx="4"/>
          </p:nvPr>
        </p:nvSpPr>
        <p:spPr>
          <a:xfrm>
            <a:off x="2878860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6" name="Google Shape;4026;p1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7" name="Google Shape;4027;p1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652" r:id="rId2"/>
    <p:sldLayoutId id="2147483718" r:id="rId3"/>
    <p:sldLayoutId id="2147483716" r:id="rId4"/>
    <p:sldLayoutId id="2147483715" r:id="rId5"/>
    <p:sldLayoutId id="2147483659" r:id="rId6"/>
    <p:sldLayoutId id="2147483662" r:id="rId7"/>
    <p:sldLayoutId id="2147483663" r:id="rId8"/>
    <p:sldLayoutId id="2147483664" r:id="rId9"/>
    <p:sldLayoutId id="2147483666" r:id="rId10"/>
    <p:sldLayoutId id="2147483668" r:id="rId11"/>
    <p:sldLayoutId id="2147483669" r:id="rId12"/>
    <p:sldLayoutId id="2147483672" r:id="rId13"/>
    <p:sldLayoutId id="2147483673" r:id="rId14"/>
    <p:sldLayoutId id="2147483676" r:id="rId15"/>
    <p:sldLayoutId id="2147483677" r:id="rId16"/>
    <p:sldLayoutId id="2147483678" r:id="rId17"/>
    <p:sldLayoutId id="2147483762" r:id="rId18"/>
    <p:sldLayoutId id="2147483711" r:id="rId19"/>
    <p:sldLayoutId id="2147483710" r:id="rId20"/>
    <p:sldLayoutId id="2147483709" r:id="rId21"/>
    <p:sldLayoutId id="2147483680" r:id="rId22"/>
    <p:sldLayoutId id="2147483682" r:id="rId23"/>
    <p:sldLayoutId id="2147483688" r:id="rId24"/>
    <p:sldLayoutId id="2147483693" r:id="rId25"/>
    <p:sldLayoutId id="2147483694" r:id="rId26"/>
    <p:sldLayoutId id="2147483713" r:id="rId27"/>
    <p:sldLayoutId id="2147483696" r:id="rId28"/>
    <p:sldLayoutId id="2147483698" r:id="rId29"/>
    <p:sldLayoutId id="2147483699" r:id="rId30"/>
    <p:sldLayoutId id="2147483700" r:id="rId31"/>
    <p:sldLayoutId id="2147483706" r:id="rId32"/>
    <p:sldLayoutId id="2147483719" r:id="rId33"/>
    <p:sldLayoutId id="2147483717" r:id="rId34"/>
    <p:sldLayoutId id="2147483714" r:id="rId35"/>
    <p:sldLayoutId id="2147483712" r:id="rId36"/>
    <p:sldLayoutId id="2147483708" r:id="rId37"/>
    <p:sldLayoutId id="2147483764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311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112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63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  <p:sldLayoutId id="2147483758" r:id="rId39"/>
    <p:sldLayoutId id="2147483759" r:id="rId40"/>
    <p:sldLayoutId id="2147483760" r:id="rId41"/>
    <p:sldLayoutId id="2147483761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311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audio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openxmlformats.org/officeDocument/2006/relationships/image" Target="../media/image35.png"/><Relationship Id="rId1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audio" Target="NULL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6527" y="-284719"/>
            <a:ext cx="12161520" cy="2353374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74042" y="1916125"/>
            <a:ext cx="8710397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6313" y="-171640"/>
            <a:ext cx="2283696" cy="1772761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8" y="228862"/>
              <a:ext cx="1846681" cy="142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86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37002" y="390060"/>
            <a:ext cx="754996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HỌC KÌ 1</a:t>
            </a:r>
            <a:endParaRPr lang="en-US" sz="39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94519" y="1571317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987382" y="2512392"/>
            <a:ext cx="821417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PHÉP CỘNG, PHÉP TRỪ </a:t>
            </a:r>
          </a:p>
          <a:p>
            <a:pPr algn="ctr"/>
            <a:r>
              <a:rPr lang="en-US" sz="252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PHẠM VI 20, 100</a:t>
            </a:r>
            <a:endParaRPr lang="en-US" sz="252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68839" y="4047674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4: Luyện tập</a:t>
              </a:r>
              <a:endParaRPr lang="en-US" sz="324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128)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2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8807125" y="1054416"/>
            <a:ext cx="1663747" cy="4302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744270" y="490300"/>
            <a:ext cx="1512497" cy="4302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42119" y="381802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1280319" y="381000"/>
            <a:ext cx="990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Một thanh gỗ dài 92</a:t>
            </a:r>
            <a:r>
              <a:rPr lang="en-US" sz="3600"/>
              <a:t> </a:t>
            </a:r>
            <a:r>
              <a:rPr lang="vi-VN" sz="3600"/>
              <a:t>cm. Bác thợ mộc đã cưa đi một đoạn dài 27</a:t>
            </a:r>
            <a:r>
              <a:rPr lang="en-US" sz="3600"/>
              <a:t> </a:t>
            </a:r>
            <a:r>
              <a:rPr lang="vi-VN" sz="3600"/>
              <a:t>cm. Hỏi thanh gỗ còn lại dài bao nhiêu xăng-ti-mét?</a:t>
            </a:r>
            <a:endParaRPr lang="vi-VN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C99C8-6317-4724-B79C-5CC21836AE07}"/>
              </a:ext>
            </a:extLst>
          </p:cNvPr>
          <p:cNvSpPr txBox="1"/>
          <p:nvPr/>
        </p:nvSpPr>
        <p:spPr>
          <a:xfrm>
            <a:off x="5118079" y="2767718"/>
            <a:ext cx="2064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EFD847-E38F-4A21-A0A0-AAA28DF07D54}"/>
              </a:ext>
            </a:extLst>
          </p:cNvPr>
          <p:cNvSpPr txBox="1"/>
          <p:nvPr/>
        </p:nvSpPr>
        <p:spPr>
          <a:xfrm>
            <a:off x="1966119" y="3534777"/>
            <a:ext cx="853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Thanh gỗ còn lại dài số xăng-ti-mét là</a:t>
            </a:r>
            <a:r>
              <a:rPr lang="en-US" sz="3600"/>
              <a:t>:</a:t>
            </a:r>
            <a:endParaRPr lang="vi-VN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96110-8B56-46B1-B627-531754DC6517}"/>
              </a:ext>
            </a:extLst>
          </p:cNvPr>
          <p:cNvSpPr txBox="1"/>
          <p:nvPr/>
        </p:nvSpPr>
        <p:spPr>
          <a:xfrm>
            <a:off x="2896838" y="4343400"/>
            <a:ext cx="674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92 – 27 = 65 (cm)</a:t>
            </a:r>
            <a:endParaRPr lang="vi-VN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CE69AC-12A1-4A87-8690-FBB9237D9D93}"/>
              </a:ext>
            </a:extLst>
          </p:cNvPr>
          <p:cNvSpPr txBox="1"/>
          <p:nvPr/>
        </p:nvSpPr>
        <p:spPr>
          <a:xfrm>
            <a:off x="5699919" y="5044332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smtClean="0"/>
              <a:t>  Đáp </a:t>
            </a:r>
            <a:r>
              <a:rPr lang="vi-VN" sz="3600" dirty="0"/>
              <a:t>số: </a:t>
            </a:r>
            <a:r>
              <a:rPr lang="en-US" sz="3600"/>
              <a:t>65 </a:t>
            </a:r>
            <a:r>
              <a:rPr lang="en-US" sz="3600" smtClean="0"/>
              <a:t>cm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8058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18203"/>
            <a:ext cx="12360021" cy="7094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98952" y="431815"/>
            <a:ext cx="6735913" cy="2300403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62878" y="1126506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41" y="7571630"/>
            <a:ext cx="1963560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1" y="692587"/>
            <a:ext cx="1223778" cy="1638363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2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5952" y="367779"/>
            <a:ext cx="3048000" cy="731520"/>
            <a:chOff x="442119" y="381802"/>
            <a:chExt cx="3048000" cy="731520"/>
          </a:xfrm>
        </p:grpSpPr>
        <p:sp>
          <p:nvSpPr>
            <p:cNvPr id="30" name="Oval 29"/>
            <p:cNvSpPr/>
            <p:nvPr/>
          </p:nvSpPr>
          <p:spPr>
            <a:xfrm>
              <a:off x="442119" y="381802"/>
              <a:ext cx="731520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2229952" y="454607"/>
              <a:ext cx="12601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?</a:t>
              </a:r>
              <a:endParaRPr lang="vi-VN" sz="360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B63E86-798A-4238-80D6-348F8488E74F}"/>
                </a:ext>
              </a:extLst>
            </p:cNvPr>
            <p:cNvGrpSpPr/>
            <p:nvPr/>
          </p:nvGrpSpPr>
          <p:grpSpPr>
            <a:xfrm>
              <a:off x="1417287" y="455174"/>
              <a:ext cx="758382" cy="584775"/>
              <a:chOff x="2500468" y="1379220"/>
              <a:chExt cx="758382" cy="584775"/>
            </a:xfrm>
          </p:grpSpPr>
          <p:sp>
            <p:nvSpPr>
              <p:cNvPr id="11" name="Rectangle: Rounded Corners 8">
                <a:extLst>
                  <a:ext uri="{FF2B5EF4-FFF2-40B4-BE49-F238E27FC236}">
                    <a16:creationId xmlns:a16="http://schemas.microsoft.com/office/drawing/2014/main" id="{92EE4D1D-A8DD-421D-895F-8416F7308863}"/>
                  </a:ext>
                </a:extLst>
              </p:cNvPr>
              <p:cNvSpPr/>
              <p:nvPr/>
            </p:nvSpPr>
            <p:spPr>
              <a:xfrm>
                <a:off x="2500468" y="1480531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BAA207-A5ED-4339-B5CE-1DF5448E1B97}"/>
                  </a:ext>
                </a:extLst>
              </p:cNvPr>
              <p:cNvSpPr txBox="1"/>
              <p:nvPr/>
            </p:nvSpPr>
            <p:spPr>
              <a:xfrm>
                <a:off x="2553394" y="1379220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07ACB79-DA27-4B74-8B46-326B444B24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719" y="905566"/>
            <a:ext cx="6381881" cy="40868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5931294" y="3506248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02D19B-E554-47E2-B3B9-B667EC04A9CD}"/>
              </a:ext>
            </a:extLst>
          </p:cNvPr>
          <p:cNvSpPr/>
          <p:nvPr/>
        </p:nvSpPr>
        <p:spPr>
          <a:xfrm>
            <a:off x="6917690" y="3506248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6A1477-2562-4B52-A914-C3C6852D97A8}"/>
              </a:ext>
            </a:extLst>
          </p:cNvPr>
          <p:cNvSpPr/>
          <p:nvPr/>
        </p:nvSpPr>
        <p:spPr>
          <a:xfrm>
            <a:off x="5468596" y="3088284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73B5E-1A2E-41BC-A5FF-6D752DE693E7}"/>
              </a:ext>
            </a:extLst>
          </p:cNvPr>
          <p:cNvSpPr/>
          <p:nvPr/>
        </p:nvSpPr>
        <p:spPr>
          <a:xfrm>
            <a:off x="6454992" y="3088284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2148B6-07D6-4757-8D71-4D26734854D2}"/>
              </a:ext>
            </a:extLst>
          </p:cNvPr>
          <p:cNvSpPr/>
          <p:nvPr/>
        </p:nvSpPr>
        <p:spPr>
          <a:xfrm>
            <a:off x="6048642" y="2670320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4AFA26-30F4-4050-A1F9-5646A45FAC68}"/>
              </a:ext>
            </a:extLst>
          </p:cNvPr>
          <p:cNvSpPr/>
          <p:nvPr/>
        </p:nvSpPr>
        <p:spPr>
          <a:xfrm>
            <a:off x="5544837" y="2256132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6454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85" y="9865"/>
            <a:ext cx="12156068" cy="6798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820"/>
            <a:ext cx="12161838" cy="45580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3485" y="408752"/>
            <a:ext cx="6485265" cy="2436389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3" y="552016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31082" y="1160512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 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785" y="7571630"/>
            <a:ext cx="1284871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0459" y="685910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0" y="807766"/>
            <a:ext cx="1223777" cy="163836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19" y="4057154"/>
            <a:ext cx="1961518" cy="143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3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4"/>
            <a:ext cx="12161838" cy="6841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039C9E-BDE6-45DD-A799-8D9E78670A28}"/>
              </a:ext>
            </a:extLst>
          </p:cNvPr>
          <p:cNvSpPr/>
          <p:nvPr/>
        </p:nvSpPr>
        <p:spPr>
          <a:xfrm>
            <a:off x="0" y="0"/>
            <a:ext cx="1889919" cy="1752600"/>
          </a:xfrm>
          <a:prstGeom prst="rect">
            <a:avLst/>
          </a:prstGeom>
          <a:solidFill>
            <a:srgbClr val="60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196562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572564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20756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05251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093223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77373" y="5520691"/>
            <a:ext cx="10989946" cy="99441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72" y="4436930"/>
            <a:ext cx="1503835" cy="1963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958" y="4529242"/>
            <a:ext cx="1354459" cy="1871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20599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427664" y="1129871"/>
            <a:ext cx="9440293" cy="1193204"/>
            <a:chOff x="774356" y="888444"/>
            <a:chExt cx="9997732" cy="1325781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67007" y="978987"/>
              <a:ext cx="8905081" cy="1235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822960">
                <a:lnSpc>
                  <a:spcPct val="115000"/>
                </a:lnSpc>
                <a:defRPr/>
              </a:pP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Ôn tập các kiến thức liên quan đến phép cộng, phép trừ (qua 10) các số trong phạm </a:t>
              </a: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 </a:t>
              </a:r>
              <a:r>
                <a:rPr lang="en-US" sz="288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100</a:t>
              </a: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485903" y="2714074"/>
            <a:ext cx="9540961" cy="706149"/>
            <a:chOff x="752655" y="2065203"/>
            <a:chExt cx="10104345" cy="78461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51920" y="2180898"/>
              <a:ext cx="8905080" cy="66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822960">
                <a:lnSpc>
                  <a:spcPct val="115000"/>
                </a:lnSpc>
                <a:defRPr/>
              </a:pP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 dụng giải các bài toán thực tế.</a:t>
              </a:r>
              <a:endPara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94520" y="5940446"/>
            <a:ext cx="109728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52085" y="-94900"/>
            <a:ext cx="3834523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5623720" y="3332120"/>
            <a:ext cx="594360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Ôn lại bảng cộng, trừ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đến 20.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36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Xem</a:t>
            </a: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36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trước</a:t>
            </a: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36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bài</a:t>
            </a: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36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sau</a:t>
            </a: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“Ôn tập hình phẳng”.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29" y="185337"/>
            <a:ext cx="539496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81" y="5218737"/>
            <a:ext cx="7810240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93932" y="2257382"/>
            <a:ext cx="4007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Định hướng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Crocante" panose="02000000000000000000" pitchFamily="2" charset="0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6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7" name="Google Shape;8057;p77"/>
          <p:cNvSpPr txBox="1">
            <a:spLocks noGrp="1"/>
          </p:cNvSpPr>
          <p:nvPr>
            <p:ph type="title"/>
          </p:nvPr>
        </p:nvSpPr>
        <p:spPr>
          <a:xfrm>
            <a:off x="2347119" y="1905000"/>
            <a:ext cx="10275928" cy="108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b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</a:b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8058" name="Google Shape;8058;p77"/>
          <p:cNvSpPr/>
          <p:nvPr/>
        </p:nvSpPr>
        <p:spPr>
          <a:xfrm>
            <a:off x="0" y="6538833"/>
            <a:ext cx="318410" cy="319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3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196562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572564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20756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05251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093223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28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77373" y="5520691"/>
            <a:ext cx="10989946" cy="99441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72" y="4436930"/>
            <a:ext cx="1503835" cy="19637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958" y="4529242"/>
            <a:ext cx="1354459" cy="1871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20599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427664" y="1129871"/>
            <a:ext cx="9440293" cy="1193204"/>
            <a:chOff x="774356" y="888444"/>
            <a:chExt cx="9997732" cy="1325781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67007" y="978987"/>
              <a:ext cx="8905081" cy="1235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822960">
                <a:lnSpc>
                  <a:spcPct val="115000"/>
                </a:lnSpc>
                <a:defRPr/>
              </a:pP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Ôn tập các kiến thức liên quan đến phép cộng, phép trừ (qua 10) các số trong phạm </a:t>
              </a: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 </a:t>
              </a:r>
              <a:r>
                <a:rPr lang="en-US" sz="288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100</a:t>
              </a: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485903" y="2714074"/>
            <a:ext cx="9540961" cy="706149"/>
            <a:chOff x="752655" y="2065203"/>
            <a:chExt cx="10104345" cy="78461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51920" y="2180898"/>
              <a:ext cx="8905080" cy="66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822960">
                <a:lnSpc>
                  <a:spcPct val="115000"/>
                </a:lnSpc>
                <a:defRPr/>
              </a:pPr>
              <a:r>
                <a:rPr lang="en-US" sz="288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 dụng giải các bài toán thực tế.</a:t>
              </a:r>
              <a:endParaRPr lang="en-US" sz="288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4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5" y="4209207"/>
            <a:ext cx="2123766" cy="2641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9" y="8483"/>
            <a:ext cx="1848446" cy="89990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99" y="287193"/>
            <a:ext cx="10128530" cy="31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" y="2743147"/>
            <a:ext cx="3596169" cy="4341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65" y="2391729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35" y="4733864"/>
            <a:ext cx="2829316" cy="19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3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316EDCB-A254-4302-A25E-D3CB23B5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791" t="-553" r="-6842" b="553"/>
          <a:stretch/>
        </p:blipFill>
        <p:spPr>
          <a:xfrm>
            <a:off x="4062139" y="3411489"/>
            <a:ext cx="7529644" cy="3446511"/>
          </a:xfrm>
          <a:prstGeom prst="rect">
            <a:avLst/>
          </a:prstGeom>
        </p:spPr>
      </p:pic>
      <p:sp>
        <p:nvSpPr>
          <p:cNvPr id="135" name="Oval 134"/>
          <p:cNvSpPr/>
          <p:nvPr/>
        </p:nvSpPr>
        <p:spPr>
          <a:xfrm>
            <a:off x="670719" y="380195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16EDCB-A254-4302-A25E-D3CB23B5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949"/>
          <a:stretch/>
        </p:blipFill>
        <p:spPr>
          <a:xfrm>
            <a:off x="533326" y="797918"/>
            <a:ext cx="7529644" cy="344651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B63E86-798A-4238-80D6-348F8488E74F}"/>
              </a:ext>
            </a:extLst>
          </p:cNvPr>
          <p:cNvGrpSpPr/>
          <p:nvPr/>
        </p:nvGrpSpPr>
        <p:grpSpPr>
          <a:xfrm>
            <a:off x="2175669" y="535882"/>
            <a:ext cx="758382" cy="584775"/>
            <a:chOff x="2500468" y="1379220"/>
            <a:chExt cx="758382" cy="584775"/>
          </a:xfrm>
        </p:grpSpPr>
        <p:sp>
          <p:nvSpPr>
            <p:cNvPr id="20" name="Rectangle: Rounded Corners 8">
              <a:extLst>
                <a:ext uri="{FF2B5EF4-FFF2-40B4-BE49-F238E27FC236}">
                  <a16:creationId xmlns:a16="http://schemas.microsoft.com/office/drawing/2014/main" id="{92EE4D1D-A8DD-421D-895F-8416F7308863}"/>
                </a:ext>
              </a:extLst>
            </p:cNvPr>
            <p:cNvSpPr/>
            <p:nvPr/>
          </p:nvSpPr>
          <p:spPr>
            <a:xfrm>
              <a:off x="2500468" y="1480531"/>
              <a:ext cx="75838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BAA207-A5ED-4339-B5CE-1DF5448E1B97}"/>
                </a:ext>
              </a:extLst>
            </p:cNvPr>
            <p:cNvSpPr txBox="1"/>
            <p:nvPr/>
          </p:nvSpPr>
          <p:spPr>
            <a:xfrm>
              <a:off x="2553394" y="1379220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Số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65829A-093C-48BD-9C65-1A3F23FB3D86}"/>
              </a:ext>
            </a:extLst>
          </p:cNvPr>
          <p:cNvSpPr txBox="1"/>
          <p:nvPr/>
        </p:nvSpPr>
        <p:spPr>
          <a:xfrm>
            <a:off x="1568659" y="516831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a</a:t>
            </a:r>
            <a:r>
              <a:rPr lang="vi-VN" sz="3200"/>
              <a:t>)          ?</a:t>
            </a:r>
            <a:endParaRPr lang="vi-VN" sz="3200" dirty="0"/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4EBE1EEF-41B1-4E8D-9DAD-134FFA953CB2}"/>
              </a:ext>
            </a:extLst>
          </p:cNvPr>
          <p:cNvSpPr/>
          <p:nvPr/>
        </p:nvSpPr>
        <p:spPr>
          <a:xfrm>
            <a:off x="4222476" y="1369770"/>
            <a:ext cx="914400" cy="9144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9F4708-9E4B-4B20-8FDD-E0725F1D088E}"/>
              </a:ext>
            </a:extLst>
          </p:cNvPr>
          <p:cNvGrpSpPr/>
          <p:nvPr/>
        </p:nvGrpSpPr>
        <p:grpSpPr>
          <a:xfrm>
            <a:off x="6602499" y="2280360"/>
            <a:ext cx="1097280" cy="1097280"/>
            <a:chOff x="4945293" y="2558587"/>
            <a:chExt cx="1097280" cy="1097280"/>
          </a:xfrm>
        </p:grpSpPr>
        <p:sp>
          <p:nvSpPr>
            <p:cNvPr id="24" name="Star: 16 Points 14">
              <a:extLst>
                <a:ext uri="{FF2B5EF4-FFF2-40B4-BE49-F238E27FC236}">
                  <a16:creationId xmlns:a16="http://schemas.microsoft.com/office/drawing/2014/main" id="{7D520998-4DC6-4196-9D56-BC4FA50CD5E9}"/>
                </a:ext>
              </a:extLst>
            </p:cNvPr>
            <p:cNvSpPr/>
            <p:nvPr/>
          </p:nvSpPr>
          <p:spPr>
            <a:xfrm>
              <a:off x="4945293" y="2558587"/>
              <a:ext cx="1097280" cy="1097280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004981-9BA5-4816-BA7D-CAE71EC250EE}"/>
                </a:ext>
              </a:extLst>
            </p:cNvPr>
            <p:cNvSpPr/>
            <p:nvPr/>
          </p:nvSpPr>
          <p:spPr>
            <a:xfrm>
              <a:off x="5127697" y="2771947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2</a:t>
              </a:r>
              <a:r>
                <a:rPr lang="en-US" sz="4000" b="1" smtClean="0">
                  <a:solidFill>
                    <a:srgbClr val="FF0000"/>
                  </a:solidFill>
                </a:rPr>
                <a:t>6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F82D4A-3FCA-4D7B-A334-13E141DD10FA}"/>
              </a:ext>
            </a:extLst>
          </p:cNvPr>
          <p:cNvGrpSpPr/>
          <p:nvPr/>
        </p:nvGrpSpPr>
        <p:grpSpPr>
          <a:xfrm>
            <a:off x="6569344" y="5319751"/>
            <a:ext cx="1097280" cy="933224"/>
            <a:chOff x="7664975" y="2831945"/>
            <a:chExt cx="1097280" cy="93322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3EF6799-4524-43DA-87D7-C45064915C89}"/>
                </a:ext>
              </a:extLst>
            </p:cNvPr>
            <p:cNvSpPr/>
            <p:nvPr/>
          </p:nvSpPr>
          <p:spPr>
            <a:xfrm>
              <a:off x="7664975" y="2831945"/>
              <a:ext cx="1097280" cy="914400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631F6E-3CC7-4E01-9027-C830A85C68B6}"/>
                </a:ext>
              </a:extLst>
            </p:cNvPr>
            <p:cNvSpPr/>
            <p:nvPr/>
          </p:nvSpPr>
          <p:spPr>
            <a:xfrm>
              <a:off x="7835948" y="3057283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16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198018-9CFA-4CEB-A4A6-F28BF5FF1B74}"/>
              </a:ext>
            </a:extLst>
          </p:cNvPr>
          <p:cNvGrpSpPr/>
          <p:nvPr/>
        </p:nvGrpSpPr>
        <p:grpSpPr>
          <a:xfrm>
            <a:off x="9098024" y="4274826"/>
            <a:ext cx="1005840" cy="1005840"/>
            <a:chOff x="3063858" y="6087749"/>
            <a:chExt cx="1005840" cy="1005840"/>
          </a:xfrm>
          <a:solidFill>
            <a:srgbClr val="90E3EC"/>
          </a:solidFill>
        </p:grpSpPr>
        <p:sp>
          <p:nvSpPr>
            <p:cNvPr id="30" name="Star: 16 Points 22">
              <a:extLst>
                <a:ext uri="{FF2B5EF4-FFF2-40B4-BE49-F238E27FC236}">
                  <a16:creationId xmlns:a16="http://schemas.microsoft.com/office/drawing/2014/main" id="{FE4D4E72-86A2-432B-93B1-DF962D971702}"/>
                </a:ext>
              </a:extLst>
            </p:cNvPr>
            <p:cNvSpPr/>
            <p:nvPr/>
          </p:nvSpPr>
          <p:spPr>
            <a:xfrm>
              <a:off x="3063858" y="6087749"/>
              <a:ext cx="1005840" cy="1005840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BBF3CE-BDDE-4F8F-9EC1-60EBEA495391}"/>
                </a:ext>
              </a:extLst>
            </p:cNvPr>
            <p:cNvSpPr/>
            <p:nvPr/>
          </p:nvSpPr>
          <p:spPr>
            <a:xfrm>
              <a:off x="3189111" y="6233809"/>
              <a:ext cx="755335" cy="707886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31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val 134"/>
          <p:cNvSpPr/>
          <p:nvPr/>
        </p:nvSpPr>
        <p:spPr>
          <a:xfrm>
            <a:off x="670719" y="380195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1731145" y="526940"/>
            <a:ext cx="9531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b) Tính tổng các số hạng bằng nhau.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08491035-498D-41E3-A4DD-6D53A0AC5216}"/>
              </a:ext>
            </a:extLst>
          </p:cNvPr>
          <p:cNvSpPr/>
          <p:nvPr/>
        </p:nvSpPr>
        <p:spPr>
          <a:xfrm>
            <a:off x="686118" y="1717474"/>
            <a:ext cx="3900679" cy="67002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00000"/>
                </a:solidFill>
              </a:rPr>
              <a:t>24 + 24 + 24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808279" y="2399052"/>
            <a:ext cx="1886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=   48</a:t>
            </a:r>
            <a:endParaRPr lang="vi-VN" sz="4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808279" y="3200400"/>
            <a:ext cx="368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=    72</a:t>
            </a:r>
            <a:endParaRPr lang="vi-VN" sz="4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2694786" y="2399052"/>
            <a:ext cx="1775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+ 24</a:t>
            </a:r>
            <a:endParaRPr lang="vi-VN" sz="4400" dirty="0"/>
          </a:p>
        </p:txBody>
      </p:sp>
      <p:sp>
        <p:nvSpPr>
          <p:cNvPr id="16" name="Rectangle: Rounded Corners 27">
            <a:extLst>
              <a:ext uri="{FF2B5EF4-FFF2-40B4-BE49-F238E27FC236}">
                <a16:creationId xmlns:a16="http://schemas.microsoft.com/office/drawing/2014/main" id="{B65C38BB-ECEB-468B-BA85-CA70EFE3F760}"/>
              </a:ext>
            </a:extLst>
          </p:cNvPr>
          <p:cNvSpPr/>
          <p:nvPr/>
        </p:nvSpPr>
        <p:spPr>
          <a:xfrm>
            <a:off x="5776119" y="1828800"/>
            <a:ext cx="4940185" cy="670021"/>
          </a:xfrm>
          <a:prstGeom prst="roundRect">
            <a:avLst>
              <a:gd name="adj" fmla="val 29935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00000"/>
                </a:solidFill>
              </a:rPr>
              <a:t>2 + 2 + 2 + 2 + 2</a:t>
            </a:r>
            <a:endParaRPr lang="vi-VN" sz="44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10424319" y="1828800"/>
            <a:ext cx="1737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= 10</a:t>
            </a:r>
            <a:endParaRPr lang="vi-VN" sz="4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719182" y="4398025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Thực hiện phép tính </a:t>
            </a:r>
            <a:r>
              <a:rPr lang="en-US" sz="4400"/>
              <a:t>từ trái qua </a:t>
            </a:r>
            <a:r>
              <a:rPr lang="en-US" sz="4400" smtClean="0"/>
              <a:t>phải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414866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86" y="7309390"/>
            <a:ext cx="1275948" cy="14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0" y="603151"/>
            <a:ext cx="1392693" cy="1864503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38C95D-330B-4CCD-9DA1-78B23C230441}"/>
              </a:ext>
            </a:extLst>
          </p:cNvPr>
          <p:cNvGrpSpPr/>
          <p:nvPr/>
        </p:nvGrpSpPr>
        <p:grpSpPr>
          <a:xfrm>
            <a:off x="4324921" y="320776"/>
            <a:ext cx="5969310" cy="2470112"/>
            <a:chOff x="2171343" y="4618089"/>
            <a:chExt cx="7988119" cy="2187854"/>
          </a:xfrm>
        </p:grpSpPr>
        <p:sp>
          <p:nvSpPr>
            <p:cNvPr id="29" name="Rectangle: Rounded Corners 11">
              <a:extLst>
                <a:ext uri="{FF2B5EF4-FFF2-40B4-BE49-F238E27FC236}">
                  <a16:creationId xmlns:a16="http://schemas.microsoft.com/office/drawing/2014/main" id="{9D4CAAA0-3273-418C-84BA-A4833EAC73DC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0" name="Rectangle: Rounded Corners 61">
              <a:extLst>
                <a:ext uri="{FF2B5EF4-FFF2-40B4-BE49-F238E27FC236}">
                  <a16:creationId xmlns:a16="http://schemas.microsoft.com/office/drawing/2014/main" id="{679CD3F9-FE09-440F-B6EC-89848272E7D8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1" name="Rectangle: Rounded Corners 65">
              <a:extLst>
                <a:ext uri="{FF2B5EF4-FFF2-40B4-BE49-F238E27FC236}">
                  <a16:creationId xmlns:a16="http://schemas.microsoft.com/office/drawing/2014/main" id="{3DAE1B27-06BC-442B-B9DC-73568A42EFB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2DA12D-F8BA-4C7B-A9BB-128ECDFF6DCA}"/>
              </a:ext>
            </a:extLst>
          </p:cNvPr>
          <p:cNvSpPr txBox="1"/>
          <p:nvPr/>
        </p:nvSpPr>
        <p:spPr>
          <a:xfrm>
            <a:off x="4793812" y="1100323"/>
            <a:ext cx="523614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6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3" name="Google Shape;7013;p66"/>
          <p:cNvSpPr/>
          <p:nvPr/>
        </p:nvSpPr>
        <p:spPr>
          <a:xfrm rot="-2501283">
            <a:off x="-4115318" y="2421185"/>
            <a:ext cx="71441" cy="31152"/>
          </a:xfrm>
          <a:custGeom>
            <a:avLst/>
            <a:gdLst/>
            <a:ahLst/>
            <a:cxnLst/>
            <a:rect l="l" t="t" r="r" b="b"/>
            <a:pathLst>
              <a:path w="4644" h="2020" extrusionOk="0">
                <a:moveTo>
                  <a:pt x="1" y="1"/>
                </a:moveTo>
                <a:cubicBezTo>
                  <a:pt x="808" y="203"/>
                  <a:pt x="1414" y="405"/>
                  <a:pt x="2221" y="607"/>
                </a:cubicBezTo>
                <a:cubicBezTo>
                  <a:pt x="2625" y="808"/>
                  <a:pt x="2827" y="1010"/>
                  <a:pt x="3231" y="1414"/>
                </a:cubicBezTo>
                <a:cubicBezTo>
                  <a:pt x="3231" y="1414"/>
                  <a:pt x="3433" y="1818"/>
                  <a:pt x="3433" y="1818"/>
                </a:cubicBezTo>
                <a:lnTo>
                  <a:pt x="3433" y="2020"/>
                </a:lnTo>
                <a:lnTo>
                  <a:pt x="4644" y="1010"/>
                </a:lnTo>
                <a:lnTo>
                  <a:pt x="4442" y="1010"/>
                </a:lnTo>
                <a:cubicBezTo>
                  <a:pt x="4240" y="1010"/>
                  <a:pt x="4240" y="808"/>
                  <a:pt x="4038" y="607"/>
                </a:cubicBezTo>
                <a:cubicBezTo>
                  <a:pt x="3433" y="405"/>
                  <a:pt x="3029" y="1"/>
                  <a:pt x="2423" y="1"/>
                </a:cubicBezTo>
                <a:close/>
              </a:path>
            </a:pathLst>
          </a:custGeom>
          <a:solidFill>
            <a:srgbClr val="5B753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060681" y="203895"/>
            <a:ext cx="635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Cho bảng sau: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29161" y="7620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graphicFrame>
        <p:nvGraphicFramePr>
          <p:cNvPr id="30" name="Table 6">
            <a:extLst>
              <a:ext uri="{FF2B5EF4-FFF2-40B4-BE49-F238E27FC236}">
                <a16:creationId xmlns:a16="http://schemas.microsoft.com/office/drawing/2014/main" id="{C9FD9B0B-58CC-44BF-BB92-A07B52C54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02218"/>
              </p:ext>
            </p:extLst>
          </p:nvPr>
        </p:nvGraphicFramePr>
        <p:xfrm>
          <a:off x="670719" y="1524000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8DC4161-0318-4369-AD61-6CFD984865A9}"/>
              </a:ext>
            </a:extLst>
          </p:cNvPr>
          <p:cNvSpPr txBox="1"/>
          <p:nvPr/>
        </p:nvSpPr>
        <p:spPr>
          <a:xfrm>
            <a:off x="6639113" y="624623"/>
            <a:ext cx="5233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a) Tính tổng của ba số tròn chục có trong bảng.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8AE62E-BB5A-4C32-A9AD-CB77222E6DF5}"/>
              </a:ext>
            </a:extLst>
          </p:cNvPr>
          <p:cNvSpPr/>
          <p:nvPr/>
        </p:nvSpPr>
        <p:spPr>
          <a:xfrm>
            <a:off x="2280445" y="2312458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78E55-D923-492C-ADB0-660FFC33E5B0}"/>
              </a:ext>
            </a:extLst>
          </p:cNvPr>
          <p:cNvSpPr/>
          <p:nvPr/>
        </p:nvSpPr>
        <p:spPr>
          <a:xfrm>
            <a:off x="4697991" y="3104611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971682-CC82-4127-8D87-EF72488460AB}"/>
              </a:ext>
            </a:extLst>
          </p:cNvPr>
          <p:cNvSpPr/>
          <p:nvPr/>
        </p:nvSpPr>
        <p:spPr>
          <a:xfrm>
            <a:off x="1480346" y="4650857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569C2E-A7CB-4427-9626-AFF407225454}"/>
              </a:ext>
            </a:extLst>
          </p:cNvPr>
          <p:cNvSpPr/>
          <p:nvPr/>
        </p:nvSpPr>
        <p:spPr>
          <a:xfrm>
            <a:off x="7080585" y="1674830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20 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90BBD5-AF47-4918-B2D0-45DBB3DE2318}"/>
              </a:ext>
            </a:extLst>
          </p:cNvPr>
          <p:cNvSpPr txBox="1"/>
          <p:nvPr/>
        </p:nvSpPr>
        <p:spPr>
          <a:xfrm>
            <a:off x="9870482" y="18026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B95F83-E1C2-451E-95E5-F44347B83253}"/>
              </a:ext>
            </a:extLst>
          </p:cNvPr>
          <p:cNvSpPr txBox="1"/>
          <p:nvPr/>
        </p:nvSpPr>
        <p:spPr>
          <a:xfrm>
            <a:off x="6639113" y="2554186"/>
            <a:ext cx="5233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b) Hai số nào trong bảng có tổng là 23?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8B18DC-0DE3-4436-BCA7-22DCEA58C11E}"/>
              </a:ext>
            </a:extLst>
          </p:cNvPr>
          <p:cNvSpPr/>
          <p:nvPr/>
        </p:nvSpPr>
        <p:spPr>
          <a:xfrm>
            <a:off x="670719" y="1543579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4876200-CD8F-4A00-A372-B19F22EC28D6}"/>
              </a:ext>
            </a:extLst>
          </p:cNvPr>
          <p:cNvSpPr/>
          <p:nvPr/>
        </p:nvSpPr>
        <p:spPr>
          <a:xfrm>
            <a:off x="1490423" y="1542497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16">
            <a:extLst>
              <a:ext uri="{FF2B5EF4-FFF2-40B4-BE49-F238E27FC236}">
                <a16:creationId xmlns:a16="http://schemas.microsoft.com/office/drawing/2014/main" id="{82A7C857-EE7C-4F44-9ABC-B5695C8095A4}"/>
              </a:ext>
            </a:extLst>
          </p:cNvPr>
          <p:cNvSpPr/>
          <p:nvPr/>
        </p:nvSpPr>
        <p:spPr>
          <a:xfrm>
            <a:off x="6519069" y="3486039"/>
            <a:ext cx="3507029" cy="58383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11 + 12 = 23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E2FCD6-2FAD-4277-A06F-FBA9229CB1E6}"/>
              </a:ext>
            </a:extLst>
          </p:cNvPr>
          <p:cNvSpPr txBox="1"/>
          <p:nvPr/>
        </p:nvSpPr>
        <p:spPr>
          <a:xfrm>
            <a:off x="6639113" y="4243904"/>
            <a:ext cx="5233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b) Hai số nào trong bảng có tổng lớn nhất?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D87C790-D3ED-4BAB-87B8-D3B20973F128}"/>
              </a:ext>
            </a:extLst>
          </p:cNvPr>
          <p:cNvSpPr/>
          <p:nvPr/>
        </p:nvSpPr>
        <p:spPr>
          <a:xfrm>
            <a:off x="4702969" y="4650857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DFDAF6-A3E1-420E-8DFC-E971179C8D1A}"/>
              </a:ext>
            </a:extLst>
          </p:cNvPr>
          <p:cNvSpPr/>
          <p:nvPr/>
        </p:nvSpPr>
        <p:spPr>
          <a:xfrm>
            <a:off x="5522673" y="4649775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20">
            <a:extLst>
              <a:ext uri="{FF2B5EF4-FFF2-40B4-BE49-F238E27FC236}">
                <a16:creationId xmlns:a16="http://schemas.microsoft.com/office/drawing/2014/main" id="{2AB75596-458F-4D30-AAA6-48F3640502CE}"/>
              </a:ext>
            </a:extLst>
          </p:cNvPr>
          <p:cNvSpPr/>
          <p:nvPr/>
        </p:nvSpPr>
        <p:spPr>
          <a:xfrm>
            <a:off x="6516395" y="5248935"/>
            <a:ext cx="3507029" cy="58383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118406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237"/>
            <a:ext cx="12166062" cy="4559617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" y="603151"/>
            <a:ext cx="1392693" cy="1864501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7384" y="7209009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25" y="8483"/>
            <a:ext cx="6650082" cy="68410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7F956C-7B23-4FC2-A59D-55A303D22F2C}"/>
              </a:ext>
            </a:extLst>
          </p:cNvPr>
          <p:cNvGrpSpPr/>
          <p:nvPr/>
        </p:nvGrpSpPr>
        <p:grpSpPr>
          <a:xfrm>
            <a:off x="2170114" y="200114"/>
            <a:ext cx="7738683" cy="2806867"/>
            <a:chOff x="2171343" y="4618089"/>
            <a:chExt cx="7988119" cy="2187854"/>
          </a:xfrm>
        </p:grpSpPr>
        <p:sp>
          <p:nvSpPr>
            <p:cNvPr id="32" name="Rectangle: Rounded Corners 11">
              <a:extLst>
                <a:ext uri="{FF2B5EF4-FFF2-40B4-BE49-F238E27FC236}">
                  <a16:creationId xmlns:a16="http://schemas.microsoft.com/office/drawing/2014/main" id="{709AD2F7-8883-438F-A867-86FE175E1835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Rectangle: Rounded Corners 61">
              <a:extLst>
                <a:ext uri="{FF2B5EF4-FFF2-40B4-BE49-F238E27FC236}">
                  <a16:creationId xmlns:a16="http://schemas.microsoft.com/office/drawing/2014/main" id="{07EF32E8-C4BD-4DB6-A584-DBC8E962585B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4" name="Rectangle: Rounded Corners 65">
              <a:extLst>
                <a:ext uri="{FF2B5EF4-FFF2-40B4-BE49-F238E27FC236}">
                  <a16:creationId xmlns:a16="http://schemas.microsoft.com/office/drawing/2014/main" id="{628AC083-23BF-400F-800D-1D93C54CF2A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F7F8607-94E4-44FB-A934-49B253591123}"/>
              </a:ext>
            </a:extLst>
          </p:cNvPr>
          <p:cNvSpPr txBox="1"/>
          <p:nvPr/>
        </p:nvSpPr>
        <p:spPr>
          <a:xfrm>
            <a:off x="3726254" y="1148037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8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407988" y="381802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1280320" y="381000"/>
            <a:ext cx="6857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Một thanh gỗ dài </a:t>
            </a:r>
            <a:r>
              <a:rPr lang="vi-VN" sz="3600" smtClean="0"/>
              <a:t>92cm</a:t>
            </a:r>
            <a:r>
              <a:rPr lang="vi-VN" sz="3600"/>
              <a:t>. Bác thợ mộc đã cưa đi một đoạn dài </a:t>
            </a:r>
            <a:r>
              <a:rPr lang="vi-VN" sz="3600" smtClean="0"/>
              <a:t>27cm</a:t>
            </a:r>
            <a:r>
              <a:rPr lang="vi-VN" sz="3600"/>
              <a:t>. Hỏi thanh gỗ còn lại dài bao nhiêu xăng-ti-mét?</a:t>
            </a:r>
            <a:endParaRPr lang="vi-VN" sz="3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C99C8-6317-4724-B79C-5CC21836AE07}"/>
              </a:ext>
            </a:extLst>
          </p:cNvPr>
          <p:cNvSpPr txBox="1"/>
          <p:nvPr/>
        </p:nvSpPr>
        <p:spPr>
          <a:xfrm>
            <a:off x="2800037" y="3418076"/>
            <a:ext cx="2061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Tóm tắt</a:t>
            </a:r>
            <a:endParaRPr lang="vi-VN" sz="4000" i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EFD847-E38F-4A21-A0A0-AAA28DF07D54}"/>
              </a:ext>
            </a:extLst>
          </p:cNvPr>
          <p:cNvSpPr txBox="1"/>
          <p:nvPr/>
        </p:nvSpPr>
        <p:spPr>
          <a:xfrm>
            <a:off x="1688500" y="4174473"/>
            <a:ext cx="416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Thanh </a:t>
            </a:r>
            <a:r>
              <a:rPr lang="en-US" sz="4000" smtClean="0"/>
              <a:t>gỗ: </a:t>
            </a:r>
            <a:r>
              <a:rPr lang="en-US" sz="4000"/>
              <a:t>92 cm</a:t>
            </a:r>
            <a:endParaRPr lang="vi-VN" sz="4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096110-8B56-46B1-B627-531754DC6517}"/>
              </a:ext>
            </a:extLst>
          </p:cNvPr>
          <p:cNvSpPr txBox="1"/>
          <p:nvPr/>
        </p:nvSpPr>
        <p:spPr>
          <a:xfrm>
            <a:off x="1688500" y="4854714"/>
            <a:ext cx="507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Cưa đi	</a:t>
            </a:r>
            <a:r>
              <a:rPr lang="en-US" sz="4000" smtClean="0"/>
              <a:t>  : </a:t>
            </a:r>
            <a:r>
              <a:rPr lang="en-US" sz="4000"/>
              <a:t>27 cm</a:t>
            </a:r>
            <a:endParaRPr lang="vi-VN" sz="4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CE69AC-12A1-4A87-8690-FBB9237D9D93}"/>
              </a:ext>
            </a:extLst>
          </p:cNvPr>
          <p:cNvSpPr txBox="1"/>
          <p:nvPr/>
        </p:nvSpPr>
        <p:spPr>
          <a:xfrm>
            <a:off x="1688499" y="5540514"/>
            <a:ext cx="446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</a:t>
            </a:r>
            <a:r>
              <a:rPr lang="en-US" sz="4000" smtClean="0"/>
              <a:t>òn lại    : </a:t>
            </a:r>
            <a:r>
              <a:rPr lang="en-US" sz="4000"/>
              <a:t>… </a:t>
            </a:r>
            <a:r>
              <a:rPr lang="en-US" sz="4000" smtClean="0"/>
              <a:t>cm?</a:t>
            </a:r>
            <a:endParaRPr lang="vi-VN" sz="40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354863" y="971550"/>
            <a:ext cx="4878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460523" y="2628900"/>
            <a:ext cx="43917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53847" y="1466850"/>
            <a:ext cx="4734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32719" y="208282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41547" y="2082820"/>
            <a:ext cx="51472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EFBD4893-9D98-4C6E-86CC-4222FF4A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151626"/>
            <a:ext cx="3321070" cy="33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721654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498</Words>
  <Application>Microsoft Office PowerPoint</Application>
  <PresentationFormat>Custom</PresentationFormat>
  <Paragraphs>134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SVN-Gretoon</vt:lpstr>
      <vt:lpstr>Arial</vt:lpstr>
      <vt:lpstr>Lato</vt:lpstr>
      <vt:lpstr>Times New Roman</vt:lpstr>
      <vt:lpstr>思源黑体 CN Bold</vt:lpstr>
      <vt:lpstr>宋体</vt:lpstr>
      <vt:lpstr>Pacifico</vt:lpstr>
      <vt:lpstr>Lato Black</vt:lpstr>
      <vt:lpstr>Calibri</vt:lpstr>
      <vt:lpstr>微软雅黑</vt:lpstr>
      <vt:lpstr>Corbel</vt:lpstr>
      <vt:lpstr>iCiel Crocante</vt:lpstr>
      <vt:lpstr>Food Pattern by Slidesgo</vt:lpstr>
      <vt:lpstr>1_Food Pattern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con vào những tiết học sau!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Pattern</dc:title>
  <dc:creator>PC</dc:creator>
  <cp:lastModifiedBy>MyPC</cp:lastModifiedBy>
  <cp:revision>81</cp:revision>
  <dcterms:modified xsi:type="dcterms:W3CDTF">2022-12-25T06:43:51Z</dcterms:modified>
</cp:coreProperties>
</file>