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6" r:id="rId2"/>
    <p:sldId id="287" r:id="rId3"/>
    <p:sldId id="284" r:id="rId4"/>
    <p:sldId id="281" r:id="rId5"/>
    <p:sldId id="282" r:id="rId6"/>
    <p:sldId id="280" r:id="rId7"/>
    <p:sldId id="288" r:id="rId8"/>
    <p:sldId id="271" r:id="rId9"/>
    <p:sldId id="270" r:id="rId10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40"/>
    <a:srgbClr val="FFFFFF"/>
    <a:srgbClr val="3379CD"/>
    <a:srgbClr val="FFC91D"/>
    <a:srgbClr val="FFFFFA"/>
    <a:srgbClr val="FFFFF1"/>
    <a:srgbClr val="FFFFF3"/>
    <a:srgbClr val="77BA4A"/>
    <a:srgbClr val="82BF59"/>
    <a:srgbClr val="30BE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 varScale="1">
        <p:scale>
          <a:sx n="83" d="100"/>
          <a:sy n="83" d="100"/>
        </p:scale>
        <p:origin x="600" y="7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658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D128D-76ED-44DA-9498-4E09ED197E06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7CA0DA-B773-4701-BF7D-F168240D9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956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9242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6983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078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795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36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814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54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048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65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708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953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947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9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721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F4B88-0EC8-4759-AFDB-04A1030A6CF8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950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10" Type="http://schemas.openxmlformats.org/officeDocument/2006/relationships/image" Target="../media/image8.png"/><Relationship Id="rId4" Type="http://schemas.openxmlformats.org/officeDocument/2006/relationships/image" Target="../media/image2.emf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2.wdp"/><Relationship Id="rId4" Type="http://schemas.openxmlformats.org/officeDocument/2006/relationships/image" Target="../media/image18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2.png"/><Relationship Id="rId7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10" Type="http://schemas.openxmlformats.org/officeDocument/2006/relationships/image" Target="../media/image16.png"/><Relationship Id="rId4" Type="http://schemas.microsoft.com/office/2007/relationships/hdphoto" Target="../media/hdphoto3.wdp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10" Type="http://schemas.openxmlformats.org/officeDocument/2006/relationships/image" Target="../media/image8.png"/><Relationship Id="rId4" Type="http://schemas.openxmlformats.org/officeDocument/2006/relationships/image" Target="../media/image2.emf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8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-439993" y="-237266"/>
            <a:ext cx="10134600" cy="1961145"/>
          </a:xfrm>
          <a:prstGeom prst="roundRect">
            <a:avLst>
              <a:gd name="adj" fmla="val 50000"/>
            </a:avLst>
          </a:prstGeom>
          <a:solidFill>
            <a:srgbClr val="FF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732936" y="1596770"/>
            <a:ext cx="7258664" cy="1513637"/>
            <a:chOff x="2180216" y="1968007"/>
            <a:chExt cx="6699183" cy="2018182"/>
          </a:xfrm>
        </p:grpSpPr>
        <p:sp>
          <p:nvSpPr>
            <p:cNvPr id="15" name="Rounded Rectangle 14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9828" y="-143033"/>
            <a:ext cx="1903080" cy="1477301"/>
            <a:chOff x="2920935" y="-266393"/>
            <a:chExt cx="2537440" cy="1969734"/>
          </a:xfrm>
        </p:grpSpPr>
        <p:grpSp>
          <p:nvGrpSpPr>
            <p:cNvPr id="8" name="Group 7"/>
            <p:cNvGrpSpPr/>
            <p:nvPr/>
          </p:nvGrpSpPr>
          <p:grpSpPr>
            <a:xfrm rot="12142935">
              <a:off x="2920935" y="-266393"/>
              <a:ext cx="2537440" cy="1969734"/>
              <a:chOff x="1062180" y="270164"/>
              <a:chExt cx="2521529" cy="1741054"/>
            </a:xfrm>
          </p:grpSpPr>
          <p:sp>
            <p:nvSpPr>
              <p:cNvPr id="7" name="Cloud 6"/>
              <p:cNvSpPr/>
              <p:nvPr/>
            </p:nvSpPr>
            <p:spPr>
              <a:xfrm>
                <a:off x="1062180" y="270164"/>
                <a:ext cx="2521529" cy="1741054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Cloud 5"/>
              <p:cNvSpPr/>
              <p:nvPr/>
            </p:nvSpPr>
            <p:spPr>
              <a:xfrm>
                <a:off x="1159162" y="410153"/>
                <a:ext cx="2327563" cy="1461076"/>
              </a:xfrm>
              <a:prstGeom prst="cloud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3379838" y="228863"/>
              <a:ext cx="1846681" cy="1446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Chủ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đề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4050" b="1" dirty="0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en-US" sz="405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285403" y="325049"/>
            <a:ext cx="629163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 TẬP HỌC KÌ 1</a:t>
            </a:r>
            <a:endParaRPr lang="en-US" sz="3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0" y="1309431"/>
            <a:ext cx="2269558" cy="1181802"/>
            <a:chOff x="0" y="1364908"/>
            <a:chExt cx="3026077" cy="1575736"/>
          </a:xfrm>
        </p:grpSpPr>
        <p:sp>
          <p:nvSpPr>
            <p:cNvPr id="13" name="Wave 12"/>
            <p:cNvSpPr/>
            <p:nvPr/>
          </p:nvSpPr>
          <p:spPr>
            <a:xfrm>
              <a:off x="0" y="1364908"/>
              <a:ext cx="3026077" cy="1575736"/>
            </a:xfrm>
            <a:prstGeom prst="wave">
              <a:avLst>
                <a:gd name="adj1" fmla="val 8328"/>
                <a:gd name="adj2" fmla="val -5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8791" y="1839572"/>
              <a:ext cx="230460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b="1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7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33</a:t>
              </a:r>
              <a:endPara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994052" y="2093660"/>
            <a:ext cx="68451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 TẬP PHÉP CỘNG, PHÉP TRỪ </a:t>
            </a:r>
          </a:p>
          <a:p>
            <a:pPr algn="ctr"/>
            <a:r>
              <a:rPr lang="en-US" sz="21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PHẠM VI 20, 100</a:t>
            </a:r>
            <a:endParaRPr lang="en-US" sz="2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28600" y="3373061"/>
            <a:ext cx="8684540" cy="1706660"/>
            <a:chOff x="2109507" y="3963491"/>
            <a:chExt cx="9225783" cy="2275545"/>
          </a:xfrm>
        </p:grpSpPr>
        <p:sp>
          <p:nvSpPr>
            <p:cNvPr id="20" name="Flowchart: Terminator 19"/>
            <p:cNvSpPr/>
            <p:nvPr/>
          </p:nvSpPr>
          <p:spPr>
            <a:xfrm>
              <a:off x="2828870" y="4362828"/>
              <a:ext cx="8506420" cy="1373648"/>
            </a:xfrm>
            <a:prstGeom prst="flowChartTerminator">
              <a:avLst/>
            </a:prstGeom>
            <a:solidFill>
              <a:srgbClr val="FFFF00"/>
            </a:solidFill>
            <a:ln w="5715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170670" y="4453933"/>
              <a:ext cx="7807575" cy="1785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7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Tiết</a:t>
              </a:r>
              <a:r>
                <a:rPr lang="en-US" sz="27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</a:t>
              </a:r>
              <a:r>
                <a:rPr lang="en-US" sz="27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sz="27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Ôn tập phép cộng, phép trừ </a:t>
              </a:r>
            </a:p>
            <a:p>
              <a:pPr algn="ctr"/>
              <a:r>
                <a:rPr lang="en-US" sz="27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 phạm vi 20</a:t>
              </a:r>
            </a:p>
            <a:p>
              <a:pPr algn="ctr"/>
              <a:r>
                <a:rPr lang="en-US" sz="27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(trang 124)</a:t>
              </a:r>
              <a:endParaRPr lang="en-US" sz="2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9" name="Google Shape;2099;p75"/>
            <p:cNvGrpSpPr/>
            <p:nvPr/>
          </p:nvGrpSpPr>
          <p:grpSpPr>
            <a:xfrm rot="19405646">
              <a:off x="2109507" y="3963491"/>
              <a:ext cx="1378777" cy="1476044"/>
              <a:chOff x="5942464" y="1232078"/>
              <a:chExt cx="1574389" cy="1685455"/>
            </a:xfrm>
          </p:grpSpPr>
          <p:sp>
            <p:nvSpPr>
              <p:cNvPr id="30" name="Google Shape;2100;p75"/>
              <p:cNvSpPr/>
              <p:nvPr/>
            </p:nvSpPr>
            <p:spPr>
              <a:xfrm rot="2192941">
                <a:off x="6585155" y="2147033"/>
                <a:ext cx="283299" cy="253415"/>
              </a:xfrm>
              <a:custGeom>
                <a:avLst/>
                <a:gdLst/>
                <a:ahLst/>
                <a:cxnLst/>
                <a:rect l="l" t="t" r="r" b="b"/>
                <a:pathLst>
                  <a:path w="2114" h="1891" extrusionOk="0">
                    <a:moveTo>
                      <a:pt x="1713" y="0"/>
                    </a:moveTo>
                    <a:lnTo>
                      <a:pt x="1624" y="22"/>
                    </a:lnTo>
                    <a:lnTo>
                      <a:pt x="1557" y="45"/>
                    </a:lnTo>
                    <a:lnTo>
                      <a:pt x="1513" y="89"/>
                    </a:lnTo>
                    <a:lnTo>
                      <a:pt x="1446" y="134"/>
                    </a:lnTo>
                    <a:lnTo>
                      <a:pt x="1401" y="200"/>
                    </a:lnTo>
                    <a:lnTo>
                      <a:pt x="1379" y="289"/>
                    </a:lnTo>
                    <a:lnTo>
                      <a:pt x="1379" y="401"/>
                    </a:lnTo>
                    <a:lnTo>
                      <a:pt x="1379" y="534"/>
                    </a:lnTo>
                    <a:lnTo>
                      <a:pt x="1401" y="667"/>
                    </a:lnTo>
                    <a:lnTo>
                      <a:pt x="1468" y="823"/>
                    </a:lnTo>
                    <a:lnTo>
                      <a:pt x="1535" y="979"/>
                    </a:lnTo>
                    <a:lnTo>
                      <a:pt x="1624" y="1157"/>
                    </a:lnTo>
                    <a:lnTo>
                      <a:pt x="1668" y="1246"/>
                    </a:lnTo>
                    <a:lnTo>
                      <a:pt x="1757" y="1335"/>
                    </a:lnTo>
                    <a:lnTo>
                      <a:pt x="1846" y="1224"/>
                    </a:lnTo>
                    <a:lnTo>
                      <a:pt x="1935" y="1090"/>
                    </a:lnTo>
                    <a:lnTo>
                      <a:pt x="2024" y="934"/>
                    </a:lnTo>
                    <a:lnTo>
                      <a:pt x="2091" y="779"/>
                    </a:lnTo>
                    <a:lnTo>
                      <a:pt x="2113" y="601"/>
                    </a:lnTo>
                    <a:lnTo>
                      <a:pt x="2113" y="467"/>
                    </a:lnTo>
                    <a:lnTo>
                      <a:pt x="2091" y="312"/>
                    </a:lnTo>
                    <a:lnTo>
                      <a:pt x="2046" y="200"/>
                    </a:lnTo>
                    <a:lnTo>
                      <a:pt x="1957" y="89"/>
                    </a:lnTo>
                    <a:lnTo>
                      <a:pt x="1891" y="22"/>
                    </a:lnTo>
                    <a:lnTo>
                      <a:pt x="1802" y="0"/>
                    </a:lnTo>
                    <a:close/>
                    <a:moveTo>
                      <a:pt x="67" y="1135"/>
                    </a:moveTo>
                    <a:lnTo>
                      <a:pt x="22" y="1179"/>
                    </a:lnTo>
                    <a:lnTo>
                      <a:pt x="0" y="1224"/>
                    </a:lnTo>
                    <a:lnTo>
                      <a:pt x="0" y="1290"/>
                    </a:lnTo>
                    <a:lnTo>
                      <a:pt x="0" y="1379"/>
                    </a:lnTo>
                    <a:lnTo>
                      <a:pt x="22" y="1513"/>
                    </a:lnTo>
                    <a:lnTo>
                      <a:pt x="89" y="1646"/>
                    </a:lnTo>
                    <a:lnTo>
                      <a:pt x="178" y="1735"/>
                    </a:lnTo>
                    <a:lnTo>
                      <a:pt x="289" y="1824"/>
                    </a:lnTo>
                    <a:lnTo>
                      <a:pt x="445" y="1869"/>
                    </a:lnTo>
                    <a:lnTo>
                      <a:pt x="623" y="1891"/>
                    </a:lnTo>
                    <a:lnTo>
                      <a:pt x="801" y="1869"/>
                    </a:lnTo>
                    <a:lnTo>
                      <a:pt x="956" y="1846"/>
                    </a:lnTo>
                    <a:lnTo>
                      <a:pt x="845" y="1646"/>
                    </a:lnTo>
                    <a:lnTo>
                      <a:pt x="712" y="1490"/>
                    </a:lnTo>
                    <a:lnTo>
                      <a:pt x="556" y="1357"/>
                    </a:lnTo>
                    <a:lnTo>
                      <a:pt x="423" y="1246"/>
                    </a:lnTo>
                    <a:lnTo>
                      <a:pt x="289" y="1179"/>
                    </a:lnTo>
                    <a:lnTo>
                      <a:pt x="200" y="1135"/>
                    </a:lnTo>
                    <a:close/>
                  </a:path>
                </a:pathLst>
              </a:custGeom>
              <a:solidFill>
                <a:srgbClr val="F7DE6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Google Shape;2101;p75"/>
              <p:cNvSpPr/>
              <p:nvPr/>
            </p:nvSpPr>
            <p:spPr>
              <a:xfrm rot="2192941">
                <a:off x="6555151" y="2237892"/>
                <a:ext cx="128249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957" h="757" fill="none" extrusionOk="0">
                    <a:moveTo>
                      <a:pt x="0" y="245"/>
                    </a:moveTo>
                    <a:lnTo>
                      <a:pt x="0" y="245"/>
                    </a:lnTo>
                    <a:lnTo>
                      <a:pt x="22" y="379"/>
                    </a:lnTo>
                    <a:lnTo>
                      <a:pt x="89" y="512"/>
                    </a:lnTo>
                    <a:lnTo>
                      <a:pt x="89" y="512"/>
                    </a:lnTo>
                    <a:lnTo>
                      <a:pt x="178" y="601"/>
                    </a:lnTo>
                    <a:lnTo>
                      <a:pt x="289" y="690"/>
                    </a:lnTo>
                    <a:lnTo>
                      <a:pt x="445" y="735"/>
                    </a:lnTo>
                    <a:lnTo>
                      <a:pt x="623" y="757"/>
                    </a:lnTo>
                    <a:lnTo>
                      <a:pt x="623" y="757"/>
                    </a:lnTo>
                    <a:lnTo>
                      <a:pt x="801" y="735"/>
                    </a:lnTo>
                    <a:lnTo>
                      <a:pt x="956" y="712"/>
                    </a:lnTo>
                    <a:lnTo>
                      <a:pt x="956" y="712"/>
                    </a:lnTo>
                    <a:lnTo>
                      <a:pt x="845" y="512"/>
                    </a:lnTo>
                    <a:lnTo>
                      <a:pt x="712" y="356"/>
                    </a:lnTo>
                    <a:lnTo>
                      <a:pt x="556" y="223"/>
                    </a:lnTo>
                    <a:lnTo>
                      <a:pt x="423" y="112"/>
                    </a:lnTo>
                    <a:lnTo>
                      <a:pt x="423" y="112"/>
                    </a:lnTo>
                    <a:lnTo>
                      <a:pt x="289" y="45"/>
                    </a:lnTo>
                    <a:lnTo>
                      <a:pt x="200" y="1"/>
                    </a:lnTo>
                    <a:lnTo>
                      <a:pt x="134" y="1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22" y="45"/>
                    </a:lnTo>
                    <a:lnTo>
                      <a:pt x="0" y="90"/>
                    </a:lnTo>
                    <a:lnTo>
                      <a:pt x="0" y="156"/>
                    </a:lnTo>
                    <a:lnTo>
                      <a:pt x="0" y="2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Google Shape;2102;p75"/>
              <p:cNvSpPr/>
              <p:nvPr/>
            </p:nvSpPr>
            <p:spPr>
              <a:xfrm rot="2192941">
                <a:off x="6773971" y="2209385"/>
                <a:ext cx="98498" cy="178905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335" fill="none" extrusionOk="0">
                    <a:moveTo>
                      <a:pt x="667" y="200"/>
                    </a:moveTo>
                    <a:lnTo>
                      <a:pt x="667" y="200"/>
                    </a:lnTo>
                    <a:lnTo>
                      <a:pt x="578" y="89"/>
                    </a:lnTo>
                    <a:lnTo>
                      <a:pt x="512" y="22"/>
                    </a:lnTo>
                    <a:lnTo>
                      <a:pt x="423" y="0"/>
                    </a:lnTo>
                    <a:lnTo>
                      <a:pt x="334" y="0"/>
                    </a:lnTo>
                    <a:lnTo>
                      <a:pt x="334" y="0"/>
                    </a:lnTo>
                    <a:lnTo>
                      <a:pt x="245" y="22"/>
                    </a:lnTo>
                    <a:lnTo>
                      <a:pt x="178" y="45"/>
                    </a:lnTo>
                    <a:lnTo>
                      <a:pt x="134" y="89"/>
                    </a:lnTo>
                    <a:lnTo>
                      <a:pt x="67" y="134"/>
                    </a:lnTo>
                    <a:lnTo>
                      <a:pt x="67" y="134"/>
                    </a:lnTo>
                    <a:lnTo>
                      <a:pt x="22" y="200"/>
                    </a:lnTo>
                    <a:lnTo>
                      <a:pt x="0" y="289"/>
                    </a:lnTo>
                    <a:lnTo>
                      <a:pt x="0" y="401"/>
                    </a:lnTo>
                    <a:lnTo>
                      <a:pt x="0" y="534"/>
                    </a:lnTo>
                    <a:lnTo>
                      <a:pt x="0" y="534"/>
                    </a:lnTo>
                    <a:lnTo>
                      <a:pt x="22" y="667"/>
                    </a:lnTo>
                    <a:lnTo>
                      <a:pt x="89" y="823"/>
                    </a:lnTo>
                    <a:lnTo>
                      <a:pt x="156" y="979"/>
                    </a:lnTo>
                    <a:lnTo>
                      <a:pt x="245" y="1157"/>
                    </a:lnTo>
                    <a:lnTo>
                      <a:pt x="245" y="1157"/>
                    </a:lnTo>
                    <a:lnTo>
                      <a:pt x="289" y="1246"/>
                    </a:lnTo>
                    <a:lnTo>
                      <a:pt x="378" y="1335"/>
                    </a:lnTo>
                    <a:lnTo>
                      <a:pt x="378" y="1335"/>
                    </a:lnTo>
                    <a:lnTo>
                      <a:pt x="467" y="1224"/>
                    </a:lnTo>
                    <a:lnTo>
                      <a:pt x="556" y="1090"/>
                    </a:lnTo>
                    <a:lnTo>
                      <a:pt x="645" y="934"/>
                    </a:lnTo>
                    <a:lnTo>
                      <a:pt x="712" y="779"/>
                    </a:lnTo>
                    <a:lnTo>
                      <a:pt x="712" y="779"/>
                    </a:lnTo>
                    <a:lnTo>
                      <a:pt x="734" y="601"/>
                    </a:lnTo>
                    <a:lnTo>
                      <a:pt x="734" y="467"/>
                    </a:lnTo>
                    <a:lnTo>
                      <a:pt x="712" y="312"/>
                    </a:lnTo>
                    <a:lnTo>
                      <a:pt x="667" y="200"/>
                    </a:lnTo>
                    <a:lnTo>
                      <a:pt x="667" y="20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Google Shape;2103;p75"/>
              <p:cNvSpPr/>
              <p:nvPr/>
            </p:nvSpPr>
            <p:spPr>
              <a:xfrm rot="2192941">
                <a:off x="6591195" y="2839941"/>
                <a:ext cx="86571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646" h="579" extrusionOk="0">
                    <a:moveTo>
                      <a:pt x="579" y="0"/>
                    </a:moveTo>
                    <a:lnTo>
                      <a:pt x="290" y="178"/>
                    </a:lnTo>
                    <a:lnTo>
                      <a:pt x="0" y="312"/>
                    </a:lnTo>
                    <a:lnTo>
                      <a:pt x="45" y="401"/>
                    </a:lnTo>
                    <a:lnTo>
                      <a:pt x="89" y="468"/>
                    </a:lnTo>
                    <a:lnTo>
                      <a:pt x="134" y="534"/>
                    </a:lnTo>
                    <a:lnTo>
                      <a:pt x="201" y="556"/>
                    </a:lnTo>
                    <a:lnTo>
                      <a:pt x="290" y="579"/>
                    </a:lnTo>
                    <a:lnTo>
                      <a:pt x="356" y="579"/>
                    </a:lnTo>
                    <a:lnTo>
                      <a:pt x="423" y="556"/>
                    </a:lnTo>
                    <a:lnTo>
                      <a:pt x="512" y="512"/>
                    </a:lnTo>
                    <a:lnTo>
                      <a:pt x="579" y="468"/>
                    </a:lnTo>
                    <a:lnTo>
                      <a:pt x="623" y="379"/>
                    </a:lnTo>
                    <a:lnTo>
                      <a:pt x="645" y="290"/>
                    </a:lnTo>
                    <a:lnTo>
                      <a:pt x="623" y="156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95888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Google Shape;2104;p75"/>
              <p:cNvSpPr/>
              <p:nvPr/>
            </p:nvSpPr>
            <p:spPr>
              <a:xfrm rot="2192941">
                <a:off x="6218848" y="1507589"/>
                <a:ext cx="998652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extrusionOk="0">
                    <a:moveTo>
                      <a:pt x="4315" y="601"/>
                    </a:moveTo>
                    <a:lnTo>
                      <a:pt x="4493" y="624"/>
                    </a:lnTo>
                    <a:lnTo>
                      <a:pt x="4649" y="646"/>
                    </a:lnTo>
                    <a:lnTo>
                      <a:pt x="4805" y="690"/>
                    </a:lnTo>
                    <a:lnTo>
                      <a:pt x="4938" y="757"/>
                    </a:lnTo>
                    <a:lnTo>
                      <a:pt x="5049" y="846"/>
                    </a:lnTo>
                    <a:lnTo>
                      <a:pt x="5161" y="935"/>
                    </a:lnTo>
                    <a:lnTo>
                      <a:pt x="5250" y="1024"/>
                    </a:lnTo>
                    <a:lnTo>
                      <a:pt x="5338" y="1157"/>
                    </a:lnTo>
                    <a:lnTo>
                      <a:pt x="5383" y="1313"/>
                    </a:lnTo>
                    <a:lnTo>
                      <a:pt x="5405" y="1469"/>
                    </a:lnTo>
                    <a:lnTo>
                      <a:pt x="5383" y="1536"/>
                    </a:lnTo>
                    <a:lnTo>
                      <a:pt x="5361" y="1625"/>
                    </a:lnTo>
                    <a:lnTo>
                      <a:pt x="5294" y="1669"/>
                    </a:lnTo>
                    <a:lnTo>
                      <a:pt x="5227" y="1736"/>
                    </a:lnTo>
                    <a:lnTo>
                      <a:pt x="5138" y="1691"/>
                    </a:lnTo>
                    <a:lnTo>
                      <a:pt x="4871" y="1580"/>
                    </a:lnTo>
                    <a:lnTo>
                      <a:pt x="3893" y="1135"/>
                    </a:lnTo>
                    <a:lnTo>
                      <a:pt x="3826" y="1002"/>
                    </a:lnTo>
                    <a:lnTo>
                      <a:pt x="3804" y="891"/>
                    </a:lnTo>
                    <a:lnTo>
                      <a:pt x="3804" y="779"/>
                    </a:lnTo>
                    <a:lnTo>
                      <a:pt x="3848" y="713"/>
                    </a:lnTo>
                    <a:lnTo>
                      <a:pt x="3915" y="646"/>
                    </a:lnTo>
                    <a:lnTo>
                      <a:pt x="4004" y="624"/>
                    </a:lnTo>
                    <a:lnTo>
                      <a:pt x="4160" y="601"/>
                    </a:lnTo>
                    <a:close/>
                    <a:moveTo>
                      <a:pt x="5984" y="1647"/>
                    </a:moveTo>
                    <a:lnTo>
                      <a:pt x="6050" y="1691"/>
                    </a:lnTo>
                    <a:lnTo>
                      <a:pt x="6139" y="1803"/>
                    </a:lnTo>
                    <a:lnTo>
                      <a:pt x="6161" y="1869"/>
                    </a:lnTo>
                    <a:lnTo>
                      <a:pt x="6139" y="1958"/>
                    </a:lnTo>
                    <a:lnTo>
                      <a:pt x="6117" y="2025"/>
                    </a:lnTo>
                    <a:lnTo>
                      <a:pt x="6095" y="2069"/>
                    </a:lnTo>
                    <a:lnTo>
                      <a:pt x="6006" y="2158"/>
                    </a:lnTo>
                    <a:lnTo>
                      <a:pt x="5872" y="2203"/>
                    </a:lnTo>
                    <a:lnTo>
                      <a:pt x="5783" y="2203"/>
                    </a:lnTo>
                    <a:lnTo>
                      <a:pt x="5694" y="2158"/>
                    </a:lnTo>
                    <a:lnTo>
                      <a:pt x="5628" y="2069"/>
                    </a:lnTo>
                    <a:lnTo>
                      <a:pt x="5583" y="1958"/>
                    </a:lnTo>
                    <a:lnTo>
                      <a:pt x="5605" y="1847"/>
                    </a:lnTo>
                    <a:lnTo>
                      <a:pt x="5650" y="1758"/>
                    </a:lnTo>
                    <a:lnTo>
                      <a:pt x="5761" y="1691"/>
                    </a:lnTo>
                    <a:lnTo>
                      <a:pt x="5872" y="1647"/>
                    </a:lnTo>
                    <a:close/>
                    <a:moveTo>
                      <a:pt x="5450" y="4427"/>
                    </a:move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close/>
                    <a:moveTo>
                      <a:pt x="3848" y="5562"/>
                    </a:moveTo>
                    <a:lnTo>
                      <a:pt x="3937" y="5606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close/>
                    <a:moveTo>
                      <a:pt x="1958" y="6029"/>
                    </a:moveTo>
                    <a:lnTo>
                      <a:pt x="2158" y="6051"/>
                    </a:lnTo>
                    <a:lnTo>
                      <a:pt x="2313" y="6095"/>
                    </a:lnTo>
                    <a:lnTo>
                      <a:pt x="2425" y="6162"/>
                    </a:lnTo>
                    <a:lnTo>
                      <a:pt x="2491" y="6251"/>
                    </a:lnTo>
                    <a:lnTo>
                      <a:pt x="2536" y="6340"/>
                    </a:lnTo>
                    <a:lnTo>
                      <a:pt x="2536" y="6429"/>
                    </a:lnTo>
                    <a:lnTo>
                      <a:pt x="2514" y="6496"/>
                    </a:lnTo>
                    <a:lnTo>
                      <a:pt x="2491" y="6540"/>
                    </a:lnTo>
                    <a:lnTo>
                      <a:pt x="2447" y="6585"/>
                    </a:lnTo>
                    <a:lnTo>
                      <a:pt x="2380" y="6629"/>
                    </a:lnTo>
                    <a:lnTo>
                      <a:pt x="2269" y="6674"/>
                    </a:lnTo>
                    <a:lnTo>
                      <a:pt x="2158" y="6696"/>
                    </a:lnTo>
                    <a:lnTo>
                      <a:pt x="2047" y="6674"/>
                    </a:lnTo>
                    <a:lnTo>
                      <a:pt x="1935" y="6629"/>
                    </a:lnTo>
                    <a:lnTo>
                      <a:pt x="1824" y="6540"/>
                    </a:lnTo>
                    <a:lnTo>
                      <a:pt x="1757" y="6429"/>
                    </a:lnTo>
                    <a:lnTo>
                      <a:pt x="1713" y="6340"/>
                    </a:lnTo>
                    <a:lnTo>
                      <a:pt x="1691" y="6251"/>
                    </a:lnTo>
                    <a:lnTo>
                      <a:pt x="1668" y="6162"/>
                    </a:lnTo>
                    <a:lnTo>
                      <a:pt x="1691" y="6118"/>
                    </a:lnTo>
                    <a:lnTo>
                      <a:pt x="1713" y="6073"/>
                    </a:lnTo>
                    <a:lnTo>
                      <a:pt x="1780" y="6029"/>
                    </a:lnTo>
                    <a:close/>
                    <a:moveTo>
                      <a:pt x="3737" y="1"/>
                    </a:move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806" y="8119"/>
                    </a:lnTo>
                    <a:lnTo>
                      <a:pt x="6095" y="7964"/>
                    </a:lnTo>
                    <a:lnTo>
                      <a:pt x="6384" y="77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close/>
                  </a:path>
                </a:pathLst>
              </a:custGeom>
              <a:solidFill>
                <a:srgbClr val="FFE04F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Google Shape;2105;p75"/>
              <p:cNvSpPr/>
              <p:nvPr/>
            </p:nvSpPr>
            <p:spPr>
              <a:xfrm rot="2192941">
                <a:off x="6558517" y="2356349"/>
                <a:ext cx="274321" cy="333956"/>
              </a:xfrm>
              <a:custGeom>
                <a:avLst/>
                <a:gdLst/>
                <a:ahLst/>
                <a:cxnLst/>
                <a:rect l="l" t="t" r="r" b="b"/>
                <a:pathLst>
                  <a:path w="2047" h="2492" fill="none" extrusionOk="0">
                    <a:moveTo>
                      <a:pt x="2047" y="1825"/>
                    </a:moveTo>
                    <a:lnTo>
                      <a:pt x="801" y="1"/>
                    </a:lnTo>
                    <a:lnTo>
                      <a:pt x="801" y="1"/>
                    </a:lnTo>
                    <a:lnTo>
                      <a:pt x="557" y="223"/>
                    </a:lnTo>
                    <a:lnTo>
                      <a:pt x="290" y="401"/>
                    </a:lnTo>
                    <a:lnTo>
                      <a:pt x="290" y="401"/>
                    </a:lnTo>
                    <a:lnTo>
                      <a:pt x="134" y="468"/>
                    </a:lnTo>
                    <a:lnTo>
                      <a:pt x="0" y="512"/>
                    </a:lnTo>
                    <a:lnTo>
                      <a:pt x="0" y="512"/>
                    </a:lnTo>
                    <a:lnTo>
                      <a:pt x="156" y="757"/>
                    </a:lnTo>
                    <a:lnTo>
                      <a:pt x="156" y="757"/>
                    </a:lnTo>
                    <a:lnTo>
                      <a:pt x="312" y="1068"/>
                    </a:lnTo>
                    <a:lnTo>
                      <a:pt x="512" y="1513"/>
                    </a:lnTo>
                    <a:lnTo>
                      <a:pt x="512" y="1513"/>
                    </a:lnTo>
                    <a:lnTo>
                      <a:pt x="712" y="2003"/>
                    </a:lnTo>
                    <a:lnTo>
                      <a:pt x="890" y="2492"/>
                    </a:lnTo>
                    <a:lnTo>
                      <a:pt x="890" y="2492"/>
                    </a:lnTo>
                    <a:lnTo>
                      <a:pt x="1202" y="2358"/>
                    </a:lnTo>
                    <a:lnTo>
                      <a:pt x="1491" y="2203"/>
                    </a:lnTo>
                    <a:lnTo>
                      <a:pt x="1780" y="2025"/>
                    </a:lnTo>
                    <a:lnTo>
                      <a:pt x="2047" y="182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Google Shape;2106;p75"/>
              <p:cNvSpPr/>
              <p:nvPr/>
            </p:nvSpPr>
            <p:spPr>
              <a:xfrm rot="2192941">
                <a:off x="6218846" y="1507590"/>
                <a:ext cx="998651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fill="none" extrusionOk="0">
                    <a:moveTo>
                      <a:pt x="6984" y="1891"/>
                    </a:move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494" y="8253"/>
                    </a:lnTo>
                    <a:lnTo>
                      <a:pt x="5316" y="7764"/>
                    </a:lnTo>
                    <a:lnTo>
                      <a:pt x="5116" y="7274"/>
                    </a:lnTo>
                    <a:lnTo>
                      <a:pt x="5116" y="7274"/>
                    </a:lnTo>
                    <a:lnTo>
                      <a:pt x="4916" y="6829"/>
                    </a:lnTo>
                    <a:lnTo>
                      <a:pt x="4760" y="6518"/>
                    </a:lnTo>
                    <a:lnTo>
                      <a:pt x="4760" y="6518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lnTo>
                      <a:pt x="3715" y="5562"/>
                    </a:lnTo>
                    <a:lnTo>
                      <a:pt x="3782" y="5562"/>
                    </a:lnTo>
                    <a:lnTo>
                      <a:pt x="3848" y="5562"/>
                    </a:lnTo>
                    <a:lnTo>
                      <a:pt x="3937" y="5606"/>
                    </a:lnTo>
                    <a:lnTo>
                      <a:pt x="4071" y="5673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738" y="6229"/>
                    </a:lnTo>
                    <a:lnTo>
                      <a:pt x="4894" y="6162"/>
                    </a:lnTo>
                    <a:lnTo>
                      <a:pt x="4894" y="6162"/>
                    </a:lnTo>
                    <a:lnTo>
                      <a:pt x="5161" y="5984"/>
                    </a:lnTo>
                    <a:lnTo>
                      <a:pt x="5405" y="5762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lnTo>
                      <a:pt x="5361" y="4427"/>
                    </a:lnTo>
                    <a:lnTo>
                      <a:pt x="5450" y="4427"/>
                    </a:ln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6651" y="75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Google Shape;2107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1424" y="1135"/>
                    </a:moveTo>
                    <a:lnTo>
                      <a:pt x="1424" y="1135"/>
                    </a:lnTo>
                    <a:lnTo>
                      <a:pt x="1335" y="1090"/>
                    </a:lnTo>
                    <a:lnTo>
                      <a:pt x="1068" y="979"/>
                    </a:lnTo>
                    <a:lnTo>
                      <a:pt x="90" y="534"/>
                    </a:lnTo>
                    <a:lnTo>
                      <a:pt x="90" y="534"/>
                    </a:lnTo>
                    <a:lnTo>
                      <a:pt x="23" y="401"/>
                    </a:lnTo>
                    <a:lnTo>
                      <a:pt x="1" y="290"/>
                    </a:lnTo>
                    <a:lnTo>
                      <a:pt x="1" y="178"/>
                    </a:lnTo>
                    <a:lnTo>
                      <a:pt x="45" y="112"/>
                    </a:lnTo>
                    <a:lnTo>
                      <a:pt x="112" y="45"/>
                    </a:lnTo>
                    <a:lnTo>
                      <a:pt x="201" y="23"/>
                    </a:lnTo>
                    <a:lnTo>
                      <a:pt x="357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690" y="23"/>
                    </a:lnTo>
                    <a:lnTo>
                      <a:pt x="846" y="45"/>
                    </a:lnTo>
                    <a:lnTo>
                      <a:pt x="1002" y="89"/>
                    </a:lnTo>
                    <a:lnTo>
                      <a:pt x="1135" y="156"/>
                    </a:lnTo>
                    <a:lnTo>
                      <a:pt x="1246" y="245"/>
                    </a:lnTo>
                    <a:lnTo>
                      <a:pt x="1358" y="334"/>
                    </a:lnTo>
                    <a:lnTo>
                      <a:pt x="1447" y="423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580" y="712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935"/>
                    </a:lnTo>
                    <a:lnTo>
                      <a:pt x="1558" y="1024"/>
                    </a:lnTo>
                    <a:lnTo>
                      <a:pt x="1491" y="1068"/>
                    </a:lnTo>
                    <a:lnTo>
                      <a:pt x="1424" y="113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Google Shape;2108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45" y="423"/>
                    </a:moveTo>
                    <a:lnTo>
                      <a:pt x="45" y="423"/>
                    </a:lnTo>
                    <a:lnTo>
                      <a:pt x="0" y="312"/>
                    </a:lnTo>
                    <a:lnTo>
                      <a:pt x="22" y="201"/>
                    </a:lnTo>
                    <a:lnTo>
                      <a:pt x="67" y="112"/>
                    </a:lnTo>
                    <a:lnTo>
                      <a:pt x="178" y="45"/>
                    </a:lnTo>
                    <a:lnTo>
                      <a:pt x="178" y="45"/>
                    </a:lnTo>
                    <a:lnTo>
                      <a:pt x="289" y="1"/>
                    </a:lnTo>
                    <a:lnTo>
                      <a:pt x="401" y="1"/>
                    </a:lnTo>
                    <a:lnTo>
                      <a:pt x="467" y="45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578" y="223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34" y="379"/>
                    </a:lnTo>
                    <a:lnTo>
                      <a:pt x="512" y="423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289" y="557"/>
                    </a:lnTo>
                    <a:lnTo>
                      <a:pt x="200" y="557"/>
                    </a:lnTo>
                    <a:lnTo>
                      <a:pt x="111" y="512"/>
                    </a:lnTo>
                    <a:lnTo>
                      <a:pt x="45" y="42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Google Shape;2109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712" y="601"/>
                    </a:moveTo>
                    <a:lnTo>
                      <a:pt x="712" y="601"/>
                    </a:lnTo>
                    <a:lnTo>
                      <a:pt x="601" y="646"/>
                    </a:lnTo>
                    <a:lnTo>
                      <a:pt x="490" y="668"/>
                    </a:lnTo>
                    <a:lnTo>
                      <a:pt x="379" y="646"/>
                    </a:lnTo>
                    <a:lnTo>
                      <a:pt x="267" y="601"/>
                    </a:lnTo>
                    <a:lnTo>
                      <a:pt x="267" y="601"/>
                    </a:lnTo>
                    <a:lnTo>
                      <a:pt x="156" y="5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45" y="312"/>
                    </a:lnTo>
                    <a:lnTo>
                      <a:pt x="23" y="223"/>
                    </a:lnTo>
                    <a:lnTo>
                      <a:pt x="0" y="134"/>
                    </a:lnTo>
                    <a:lnTo>
                      <a:pt x="23" y="90"/>
                    </a:lnTo>
                    <a:lnTo>
                      <a:pt x="45" y="45"/>
                    </a:lnTo>
                    <a:lnTo>
                      <a:pt x="112" y="1"/>
                    </a:lnTo>
                    <a:lnTo>
                      <a:pt x="178" y="1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490" y="23"/>
                    </a:lnTo>
                    <a:lnTo>
                      <a:pt x="645" y="67"/>
                    </a:lnTo>
                    <a:lnTo>
                      <a:pt x="757" y="134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868" y="312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46" y="468"/>
                    </a:lnTo>
                    <a:lnTo>
                      <a:pt x="823" y="512"/>
                    </a:lnTo>
                    <a:lnTo>
                      <a:pt x="779" y="557"/>
                    </a:lnTo>
                    <a:lnTo>
                      <a:pt x="712" y="601"/>
                    </a:lnTo>
                    <a:lnTo>
                      <a:pt x="712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Google Shape;2110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extrusionOk="0">
                    <a:moveTo>
                      <a:pt x="1713" y="0"/>
                    </a:move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  <a:close/>
                  </a:path>
                </a:pathLst>
              </a:custGeom>
              <a:solidFill>
                <a:srgbClr val="DBC7C7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Google Shape;2111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fill="none" extrusionOk="0">
                    <a:moveTo>
                      <a:pt x="1713" y="0"/>
                    </a:moveTo>
                    <a:lnTo>
                      <a:pt x="1713" y="0"/>
                    </a:lnTo>
                    <a:lnTo>
                      <a:pt x="1469" y="201"/>
                    </a:ln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646" y="1246"/>
                    </a:lnTo>
                    <a:lnTo>
                      <a:pt x="646" y="1246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824" y="1758"/>
                    </a:lnTo>
                    <a:lnTo>
                      <a:pt x="1224" y="1557"/>
                    </a:lnTo>
                    <a:lnTo>
                      <a:pt x="1224" y="1557"/>
                    </a:lnTo>
                    <a:lnTo>
                      <a:pt x="824" y="1758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1980" y="1090"/>
                    </a:lnTo>
                    <a:lnTo>
                      <a:pt x="1980" y="1090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558" y="734"/>
                    </a:lnTo>
                    <a:lnTo>
                      <a:pt x="1157" y="979"/>
                    </a:lnTo>
                    <a:lnTo>
                      <a:pt x="1157" y="979"/>
                    </a:lnTo>
                    <a:lnTo>
                      <a:pt x="1558" y="7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Google Shape;2112;p75"/>
              <p:cNvSpPr/>
              <p:nvPr/>
            </p:nvSpPr>
            <p:spPr>
              <a:xfrm rot="2192941">
                <a:off x="6680511" y="2797011"/>
                <a:ext cx="15009" cy="9113"/>
              </a:xfrm>
              <a:custGeom>
                <a:avLst/>
                <a:gdLst/>
                <a:ahLst/>
                <a:cxnLst/>
                <a:rect l="l" t="t" r="r" b="b"/>
                <a:pathLst>
                  <a:path w="112" h="68" fill="none" extrusionOk="0">
                    <a:moveTo>
                      <a:pt x="0" y="67"/>
                    </a:moveTo>
                    <a:lnTo>
                      <a:pt x="0" y="67"/>
                    </a:lnTo>
                    <a:lnTo>
                      <a:pt x="111" y="1"/>
                    </a:lnTo>
                    <a:lnTo>
                      <a:pt x="111" y="1"/>
                    </a:lnTo>
                    <a:lnTo>
                      <a:pt x="0" y="67"/>
                    </a:lnTo>
                    <a:lnTo>
                      <a:pt x="0" y="6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Google Shape;2113;p75"/>
              <p:cNvSpPr/>
              <p:nvPr/>
            </p:nvSpPr>
            <p:spPr>
              <a:xfrm rot="2192941">
                <a:off x="6478216" y="1616694"/>
                <a:ext cx="602246" cy="816798"/>
              </a:xfrm>
              <a:custGeom>
                <a:avLst/>
                <a:gdLst/>
                <a:ahLst/>
                <a:cxnLst/>
                <a:rect l="l" t="t" r="r" b="b"/>
                <a:pathLst>
                  <a:path w="4494" h="6095" extrusionOk="0">
                    <a:moveTo>
                      <a:pt x="2492" y="0"/>
                    </a:moveTo>
                    <a:lnTo>
                      <a:pt x="2336" y="23"/>
                    </a:lnTo>
                    <a:lnTo>
                      <a:pt x="2247" y="45"/>
                    </a:lnTo>
                    <a:lnTo>
                      <a:pt x="2180" y="112"/>
                    </a:lnTo>
                    <a:lnTo>
                      <a:pt x="2136" y="178"/>
                    </a:lnTo>
                    <a:lnTo>
                      <a:pt x="2136" y="290"/>
                    </a:lnTo>
                    <a:lnTo>
                      <a:pt x="2158" y="401"/>
                    </a:lnTo>
                    <a:lnTo>
                      <a:pt x="2225" y="534"/>
                    </a:lnTo>
                    <a:lnTo>
                      <a:pt x="3203" y="979"/>
                    </a:lnTo>
                    <a:lnTo>
                      <a:pt x="3470" y="1090"/>
                    </a:lnTo>
                    <a:lnTo>
                      <a:pt x="3559" y="1135"/>
                    </a:lnTo>
                    <a:lnTo>
                      <a:pt x="3626" y="1068"/>
                    </a:lnTo>
                    <a:lnTo>
                      <a:pt x="3693" y="1024"/>
                    </a:lnTo>
                    <a:lnTo>
                      <a:pt x="3715" y="935"/>
                    </a:lnTo>
                    <a:lnTo>
                      <a:pt x="3737" y="868"/>
                    </a:lnTo>
                    <a:lnTo>
                      <a:pt x="3715" y="712"/>
                    </a:lnTo>
                    <a:lnTo>
                      <a:pt x="3670" y="556"/>
                    </a:lnTo>
                    <a:lnTo>
                      <a:pt x="3582" y="423"/>
                    </a:lnTo>
                    <a:lnTo>
                      <a:pt x="3493" y="334"/>
                    </a:lnTo>
                    <a:lnTo>
                      <a:pt x="3381" y="245"/>
                    </a:lnTo>
                    <a:lnTo>
                      <a:pt x="3270" y="156"/>
                    </a:lnTo>
                    <a:lnTo>
                      <a:pt x="3137" y="89"/>
                    </a:lnTo>
                    <a:lnTo>
                      <a:pt x="2981" y="45"/>
                    </a:lnTo>
                    <a:lnTo>
                      <a:pt x="2825" y="23"/>
                    </a:lnTo>
                    <a:lnTo>
                      <a:pt x="2647" y="0"/>
                    </a:lnTo>
                    <a:close/>
                    <a:moveTo>
                      <a:pt x="4204" y="1046"/>
                    </a:moveTo>
                    <a:lnTo>
                      <a:pt x="4093" y="1090"/>
                    </a:lnTo>
                    <a:lnTo>
                      <a:pt x="3982" y="1157"/>
                    </a:lnTo>
                    <a:lnTo>
                      <a:pt x="3937" y="1246"/>
                    </a:lnTo>
                    <a:lnTo>
                      <a:pt x="3915" y="1357"/>
                    </a:lnTo>
                    <a:lnTo>
                      <a:pt x="3960" y="1468"/>
                    </a:lnTo>
                    <a:lnTo>
                      <a:pt x="4026" y="1557"/>
                    </a:lnTo>
                    <a:lnTo>
                      <a:pt x="4115" y="1602"/>
                    </a:lnTo>
                    <a:lnTo>
                      <a:pt x="4204" y="1602"/>
                    </a:lnTo>
                    <a:lnTo>
                      <a:pt x="4338" y="1557"/>
                    </a:lnTo>
                    <a:lnTo>
                      <a:pt x="4427" y="1468"/>
                    </a:lnTo>
                    <a:lnTo>
                      <a:pt x="4449" y="1424"/>
                    </a:lnTo>
                    <a:lnTo>
                      <a:pt x="4471" y="1357"/>
                    </a:lnTo>
                    <a:lnTo>
                      <a:pt x="4493" y="1268"/>
                    </a:lnTo>
                    <a:lnTo>
                      <a:pt x="4471" y="1202"/>
                    </a:lnTo>
                    <a:lnTo>
                      <a:pt x="4382" y="1090"/>
                    </a:lnTo>
                    <a:lnTo>
                      <a:pt x="4316" y="1046"/>
                    </a:lnTo>
                    <a:close/>
                    <a:moveTo>
                      <a:pt x="112" y="5428"/>
                    </a:moveTo>
                    <a:lnTo>
                      <a:pt x="45" y="5472"/>
                    </a:lnTo>
                    <a:lnTo>
                      <a:pt x="23" y="5517"/>
                    </a:lnTo>
                    <a:lnTo>
                      <a:pt x="0" y="5561"/>
                    </a:lnTo>
                    <a:lnTo>
                      <a:pt x="23" y="5650"/>
                    </a:lnTo>
                    <a:lnTo>
                      <a:pt x="45" y="5739"/>
                    </a:lnTo>
                    <a:lnTo>
                      <a:pt x="89" y="5828"/>
                    </a:lnTo>
                    <a:lnTo>
                      <a:pt x="156" y="5939"/>
                    </a:lnTo>
                    <a:lnTo>
                      <a:pt x="267" y="6028"/>
                    </a:lnTo>
                    <a:lnTo>
                      <a:pt x="379" y="6073"/>
                    </a:lnTo>
                    <a:lnTo>
                      <a:pt x="490" y="6095"/>
                    </a:lnTo>
                    <a:lnTo>
                      <a:pt x="601" y="6073"/>
                    </a:lnTo>
                    <a:lnTo>
                      <a:pt x="712" y="6028"/>
                    </a:lnTo>
                    <a:lnTo>
                      <a:pt x="779" y="5984"/>
                    </a:lnTo>
                    <a:lnTo>
                      <a:pt x="823" y="5939"/>
                    </a:lnTo>
                    <a:lnTo>
                      <a:pt x="846" y="5895"/>
                    </a:lnTo>
                    <a:lnTo>
                      <a:pt x="868" y="5828"/>
                    </a:lnTo>
                    <a:lnTo>
                      <a:pt x="868" y="5739"/>
                    </a:lnTo>
                    <a:lnTo>
                      <a:pt x="823" y="5650"/>
                    </a:lnTo>
                    <a:lnTo>
                      <a:pt x="757" y="5561"/>
                    </a:lnTo>
                    <a:lnTo>
                      <a:pt x="645" y="5494"/>
                    </a:lnTo>
                    <a:lnTo>
                      <a:pt x="490" y="5450"/>
                    </a:lnTo>
                    <a:lnTo>
                      <a:pt x="290" y="54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Google Shape;2114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267" y="601"/>
                    </a:moveTo>
                    <a:lnTo>
                      <a:pt x="267" y="601"/>
                    </a:lnTo>
                    <a:lnTo>
                      <a:pt x="379" y="646"/>
                    </a:lnTo>
                    <a:lnTo>
                      <a:pt x="490" y="668"/>
                    </a:lnTo>
                    <a:lnTo>
                      <a:pt x="601" y="646"/>
                    </a:lnTo>
                    <a:lnTo>
                      <a:pt x="712" y="601"/>
                    </a:lnTo>
                    <a:lnTo>
                      <a:pt x="712" y="601"/>
                    </a:lnTo>
                    <a:lnTo>
                      <a:pt x="779" y="557"/>
                    </a:lnTo>
                    <a:lnTo>
                      <a:pt x="823" y="512"/>
                    </a:lnTo>
                    <a:lnTo>
                      <a:pt x="846" y="468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68" y="312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757" y="134"/>
                    </a:lnTo>
                    <a:lnTo>
                      <a:pt x="645" y="67"/>
                    </a:lnTo>
                    <a:lnTo>
                      <a:pt x="490" y="23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178" y="1"/>
                    </a:lnTo>
                    <a:lnTo>
                      <a:pt x="112" y="1"/>
                    </a:lnTo>
                    <a:lnTo>
                      <a:pt x="45" y="45"/>
                    </a:lnTo>
                    <a:lnTo>
                      <a:pt x="23" y="90"/>
                    </a:lnTo>
                    <a:lnTo>
                      <a:pt x="0" y="134"/>
                    </a:lnTo>
                    <a:lnTo>
                      <a:pt x="23" y="223"/>
                    </a:lnTo>
                    <a:lnTo>
                      <a:pt x="45" y="3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156" y="512"/>
                    </a:lnTo>
                    <a:lnTo>
                      <a:pt x="267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Google Shape;2115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178" y="45"/>
                    </a:moveTo>
                    <a:lnTo>
                      <a:pt x="178" y="45"/>
                    </a:lnTo>
                    <a:lnTo>
                      <a:pt x="67" y="112"/>
                    </a:lnTo>
                    <a:lnTo>
                      <a:pt x="22" y="201"/>
                    </a:lnTo>
                    <a:lnTo>
                      <a:pt x="0" y="312"/>
                    </a:lnTo>
                    <a:lnTo>
                      <a:pt x="45" y="423"/>
                    </a:lnTo>
                    <a:lnTo>
                      <a:pt x="45" y="423"/>
                    </a:lnTo>
                    <a:lnTo>
                      <a:pt x="111" y="512"/>
                    </a:lnTo>
                    <a:lnTo>
                      <a:pt x="200" y="557"/>
                    </a:lnTo>
                    <a:lnTo>
                      <a:pt x="289" y="557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512" y="423"/>
                    </a:lnTo>
                    <a:lnTo>
                      <a:pt x="534" y="379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78" y="223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467" y="45"/>
                    </a:lnTo>
                    <a:lnTo>
                      <a:pt x="401" y="1"/>
                    </a:lnTo>
                    <a:lnTo>
                      <a:pt x="289" y="1"/>
                    </a:lnTo>
                    <a:lnTo>
                      <a:pt x="178" y="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Google Shape;2116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90" y="534"/>
                    </a:moveTo>
                    <a:lnTo>
                      <a:pt x="90" y="534"/>
                    </a:lnTo>
                    <a:lnTo>
                      <a:pt x="1068" y="979"/>
                    </a:lnTo>
                    <a:lnTo>
                      <a:pt x="1335" y="1090"/>
                    </a:lnTo>
                    <a:lnTo>
                      <a:pt x="1424" y="1135"/>
                    </a:lnTo>
                    <a:lnTo>
                      <a:pt x="1424" y="1135"/>
                    </a:lnTo>
                    <a:lnTo>
                      <a:pt x="1491" y="1068"/>
                    </a:lnTo>
                    <a:lnTo>
                      <a:pt x="1558" y="1024"/>
                    </a:lnTo>
                    <a:lnTo>
                      <a:pt x="1580" y="935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712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447" y="423"/>
                    </a:lnTo>
                    <a:lnTo>
                      <a:pt x="1358" y="334"/>
                    </a:lnTo>
                    <a:lnTo>
                      <a:pt x="1246" y="245"/>
                    </a:lnTo>
                    <a:lnTo>
                      <a:pt x="1135" y="156"/>
                    </a:lnTo>
                    <a:lnTo>
                      <a:pt x="1002" y="89"/>
                    </a:lnTo>
                    <a:lnTo>
                      <a:pt x="846" y="45"/>
                    </a:lnTo>
                    <a:lnTo>
                      <a:pt x="690" y="23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357" y="0"/>
                    </a:lnTo>
                    <a:lnTo>
                      <a:pt x="201" y="23"/>
                    </a:lnTo>
                    <a:lnTo>
                      <a:pt x="112" y="45"/>
                    </a:lnTo>
                    <a:lnTo>
                      <a:pt x="45" y="112"/>
                    </a:lnTo>
                    <a:lnTo>
                      <a:pt x="1" y="178"/>
                    </a:lnTo>
                    <a:lnTo>
                      <a:pt x="1" y="290"/>
                    </a:lnTo>
                    <a:lnTo>
                      <a:pt x="23" y="401"/>
                    </a:lnTo>
                    <a:lnTo>
                      <a:pt x="90" y="534"/>
                    </a:lnTo>
                    <a:lnTo>
                      <a:pt x="90" y="53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Google Shape;2117;p75"/>
              <p:cNvSpPr/>
              <p:nvPr/>
            </p:nvSpPr>
            <p:spPr>
              <a:xfrm rot="2192941">
                <a:off x="7240189" y="1540964"/>
                <a:ext cx="32967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246" h="490" extrusionOk="0">
                    <a:moveTo>
                      <a:pt x="179" y="0"/>
                    </a:moveTo>
                    <a:lnTo>
                      <a:pt x="112" y="23"/>
                    </a:lnTo>
                    <a:lnTo>
                      <a:pt x="68" y="45"/>
                    </a:lnTo>
                    <a:lnTo>
                      <a:pt x="68" y="89"/>
                    </a:lnTo>
                    <a:lnTo>
                      <a:pt x="23" y="245"/>
                    </a:lnTo>
                    <a:lnTo>
                      <a:pt x="1" y="423"/>
                    </a:lnTo>
                    <a:lnTo>
                      <a:pt x="23" y="445"/>
                    </a:lnTo>
                    <a:lnTo>
                      <a:pt x="45" y="490"/>
                    </a:lnTo>
                    <a:lnTo>
                      <a:pt x="90" y="490"/>
                    </a:lnTo>
                    <a:lnTo>
                      <a:pt x="157" y="467"/>
                    </a:lnTo>
                    <a:lnTo>
                      <a:pt x="179" y="445"/>
                    </a:lnTo>
                    <a:lnTo>
                      <a:pt x="201" y="401"/>
                    </a:lnTo>
                    <a:lnTo>
                      <a:pt x="223" y="267"/>
                    </a:lnTo>
                    <a:lnTo>
                      <a:pt x="246" y="112"/>
                    </a:lnTo>
                    <a:lnTo>
                      <a:pt x="246" y="67"/>
                    </a:lnTo>
                    <a:lnTo>
                      <a:pt x="223" y="45"/>
                    </a:lnTo>
                    <a:lnTo>
                      <a:pt x="201" y="23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Google Shape;2118;p75"/>
              <p:cNvSpPr/>
              <p:nvPr/>
            </p:nvSpPr>
            <p:spPr>
              <a:xfrm rot="2192941">
                <a:off x="7326533" y="1447148"/>
                <a:ext cx="44894" cy="10439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779" extrusionOk="0">
                    <a:moveTo>
                      <a:pt x="246" y="0"/>
                    </a:moveTo>
                    <a:lnTo>
                      <a:pt x="179" y="23"/>
                    </a:lnTo>
                    <a:lnTo>
                      <a:pt x="157" y="45"/>
                    </a:lnTo>
                    <a:lnTo>
                      <a:pt x="157" y="89"/>
                    </a:lnTo>
                    <a:lnTo>
                      <a:pt x="134" y="223"/>
                    </a:lnTo>
                    <a:lnTo>
                      <a:pt x="90" y="379"/>
                    </a:lnTo>
                    <a:lnTo>
                      <a:pt x="1" y="668"/>
                    </a:lnTo>
                    <a:lnTo>
                      <a:pt x="1" y="712"/>
                    </a:lnTo>
                    <a:lnTo>
                      <a:pt x="23" y="734"/>
                    </a:lnTo>
                    <a:lnTo>
                      <a:pt x="45" y="757"/>
                    </a:lnTo>
                    <a:lnTo>
                      <a:pt x="68" y="779"/>
                    </a:lnTo>
                    <a:lnTo>
                      <a:pt x="134" y="757"/>
                    </a:lnTo>
                    <a:lnTo>
                      <a:pt x="157" y="734"/>
                    </a:lnTo>
                    <a:lnTo>
                      <a:pt x="179" y="690"/>
                    </a:lnTo>
                    <a:lnTo>
                      <a:pt x="268" y="401"/>
                    </a:lnTo>
                    <a:lnTo>
                      <a:pt x="312" y="223"/>
                    </a:lnTo>
                    <a:lnTo>
                      <a:pt x="335" y="67"/>
                    </a:lnTo>
                    <a:lnTo>
                      <a:pt x="335" y="45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Google Shape;2119;p75"/>
              <p:cNvSpPr/>
              <p:nvPr/>
            </p:nvSpPr>
            <p:spPr>
              <a:xfrm rot="2192941">
                <a:off x="6149548" y="1484595"/>
                <a:ext cx="1046359" cy="1323628"/>
              </a:xfrm>
              <a:custGeom>
                <a:avLst/>
                <a:gdLst/>
                <a:ahLst/>
                <a:cxnLst/>
                <a:rect l="l" t="t" r="r" b="b"/>
                <a:pathLst>
                  <a:path w="7808" h="9877" extrusionOk="0">
                    <a:moveTo>
                      <a:pt x="3959" y="201"/>
                    </a:moveTo>
                    <a:lnTo>
                      <a:pt x="4293" y="223"/>
                    </a:lnTo>
                    <a:lnTo>
                      <a:pt x="4605" y="268"/>
                    </a:lnTo>
                    <a:lnTo>
                      <a:pt x="4916" y="357"/>
                    </a:lnTo>
                    <a:lnTo>
                      <a:pt x="5227" y="446"/>
                    </a:lnTo>
                    <a:lnTo>
                      <a:pt x="5516" y="579"/>
                    </a:lnTo>
                    <a:lnTo>
                      <a:pt x="5806" y="735"/>
                    </a:lnTo>
                    <a:lnTo>
                      <a:pt x="6050" y="913"/>
                    </a:lnTo>
                    <a:lnTo>
                      <a:pt x="6295" y="1113"/>
                    </a:lnTo>
                    <a:lnTo>
                      <a:pt x="6517" y="1335"/>
                    </a:lnTo>
                    <a:lnTo>
                      <a:pt x="6695" y="1580"/>
                    </a:lnTo>
                    <a:lnTo>
                      <a:pt x="6873" y="1847"/>
                    </a:lnTo>
                    <a:lnTo>
                      <a:pt x="7029" y="2114"/>
                    </a:lnTo>
                    <a:lnTo>
                      <a:pt x="7162" y="2403"/>
                    </a:lnTo>
                    <a:lnTo>
                      <a:pt x="7296" y="2737"/>
                    </a:lnTo>
                    <a:lnTo>
                      <a:pt x="7363" y="3070"/>
                    </a:lnTo>
                    <a:lnTo>
                      <a:pt x="7407" y="3404"/>
                    </a:lnTo>
                    <a:lnTo>
                      <a:pt x="7407" y="3738"/>
                    </a:lnTo>
                    <a:lnTo>
                      <a:pt x="7385" y="4071"/>
                    </a:lnTo>
                    <a:lnTo>
                      <a:pt x="7340" y="4405"/>
                    </a:lnTo>
                    <a:lnTo>
                      <a:pt x="7274" y="4739"/>
                    </a:lnTo>
                    <a:lnTo>
                      <a:pt x="7185" y="5094"/>
                    </a:lnTo>
                    <a:lnTo>
                      <a:pt x="7051" y="5628"/>
                    </a:lnTo>
                    <a:lnTo>
                      <a:pt x="6918" y="6207"/>
                    </a:lnTo>
                    <a:lnTo>
                      <a:pt x="6873" y="6496"/>
                    </a:lnTo>
                    <a:lnTo>
                      <a:pt x="6851" y="6785"/>
                    </a:lnTo>
                    <a:lnTo>
                      <a:pt x="6829" y="7074"/>
                    </a:lnTo>
                    <a:lnTo>
                      <a:pt x="6851" y="7341"/>
                    </a:lnTo>
                    <a:lnTo>
                      <a:pt x="6873" y="7474"/>
                    </a:lnTo>
                    <a:lnTo>
                      <a:pt x="6918" y="7563"/>
                    </a:lnTo>
                    <a:lnTo>
                      <a:pt x="7051" y="7719"/>
                    </a:lnTo>
                    <a:lnTo>
                      <a:pt x="7162" y="7897"/>
                    </a:lnTo>
                    <a:lnTo>
                      <a:pt x="7207" y="7986"/>
                    </a:lnTo>
                    <a:lnTo>
                      <a:pt x="7318" y="8208"/>
                    </a:lnTo>
                    <a:lnTo>
                      <a:pt x="7385" y="8320"/>
                    </a:lnTo>
                    <a:lnTo>
                      <a:pt x="7429" y="8453"/>
                    </a:lnTo>
                    <a:lnTo>
                      <a:pt x="7474" y="8475"/>
                    </a:lnTo>
                    <a:lnTo>
                      <a:pt x="7496" y="8609"/>
                    </a:lnTo>
                    <a:lnTo>
                      <a:pt x="7496" y="8720"/>
                    </a:lnTo>
                    <a:lnTo>
                      <a:pt x="7474" y="8787"/>
                    </a:lnTo>
                    <a:lnTo>
                      <a:pt x="7452" y="8876"/>
                    </a:lnTo>
                    <a:lnTo>
                      <a:pt x="7385" y="8943"/>
                    </a:lnTo>
                    <a:lnTo>
                      <a:pt x="7318" y="9009"/>
                    </a:lnTo>
                    <a:lnTo>
                      <a:pt x="7140" y="9143"/>
                    </a:lnTo>
                    <a:lnTo>
                      <a:pt x="7096" y="9187"/>
                    </a:lnTo>
                    <a:lnTo>
                      <a:pt x="7073" y="9209"/>
                    </a:lnTo>
                    <a:lnTo>
                      <a:pt x="7073" y="9254"/>
                    </a:lnTo>
                    <a:lnTo>
                      <a:pt x="7118" y="9321"/>
                    </a:lnTo>
                    <a:lnTo>
                      <a:pt x="7118" y="9365"/>
                    </a:lnTo>
                    <a:lnTo>
                      <a:pt x="7118" y="9410"/>
                    </a:lnTo>
                    <a:lnTo>
                      <a:pt x="7096" y="9454"/>
                    </a:lnTo>
                    <a:lnTo>
                      <a:pt x="7051" y="9476"/>
                    </a:lnTo>
                    <a:lnTo>
                      <a:pt x="6896" y="9499"/>
                    </a:lnTo>
                    <a:lnTo>
                      <a:pt x="6673" y="9476"/>
                    </a:lnTo>
                    <a:lnTo>
                      <a:pt x="6629" y="9432"/>
                    </a:lnTo>
                    <a:lnTo>
                      <a:pt x="6584" y="9432"/>
                    </a:lnTo>
                    <a:lnTo>
                      <a:pt x="6339" y="9543"/>
                    </a:lnTo>
                    <a:lnTo>
                      <a:pt x="6250" y="9565"/>
                    </a:lnTo>
                    <a:lnTo>
                      <a:pt x="6162" y="9565"/>
                    </a:lnTo>
                    <a:lnTo>
                      <a:pt x="6095" y="9543"/>
                    </a:lnTo>
                    <a:lnTo>
                      <a:pt x="6006" y="9499"/>
                    </a:lnTo>
                    <a:lnTo>
                      <a:pt x="5917" y="9410"/>
                    </a:lnTo>
                    <a:lnTo>
                      <a:pt x="5806" y="9298"/>
                    </a:lnTo>
                    <a:lnTo>
                      <a:pt x="5717" y="9143"/>
                    </a:lnTo>
                    <a:lnTo>
                      <a:pt x="5561" y="8876"/>
                    </a:lnTo>
                    <a:lnTo>
                      <a:pt x="5427" y="8587"/>
                    </a:lnTo>
                    <a:lnTo>
                      <a:pt x="5383" y="8475"/>
                    </a:lnTo>
                    <a:lnTo>
                      <a:pt x="5368" y="8431"/>
                    </a:lnTo>
                    <a:lnTo>
                      <a:pt x="5383" y="8409"/>
                    </a:lnTo>
                    <a:lnTo>
                      <a:pt x="5361" y="8364"/>
                    </a:lnTo>
                    <a:lnTo>
                      <a:pt x="5339" y="8342"/>
                    </a:lnTo>
                    <a:lnTo>
                      <a:pt x="5316" y="8320"/>
                    </a:lnTo>
                    <a:lnTo>
                      <a:pt x="5311" y="8320"/>
                    </a:lnTo>
                    <a:lnTo>
                      <a:pt x="5116" y="8164"/>
                    </a:lnTo>
                    <a:lnTo>
                      <a:pt x="4894" y="8031"/>
                    </a:lnTo>
                    <a:lnTo>
                      <a:pt x="4649" y="7897"/>
                    </a:lnTo>
                    <a:lnTo>
                      <a:pt x="4404" y="7786"/>
                    </a:lnTo>
                    <a:lnTo>
                      <a:pt x="3871" y="7586"/>
                    </a:lnTo>
                    <a:lnTo>
                      <a:pt x="3359" y="7430"/>
                    </a:lnTo>
                    <a:lnTo>
                      <a:pt x="2825" y="7252"/>
                    </a:lnTo>
                    <a:lnTo>
                      <a:pt x="2314" y="7052"/>
                    </a:lnTo>
                    <a:lnTo>
                      <a:pt x="2047" y="6941"/>
                    </a:lnTo>
                    <a:lnTo>
                      <a:pt x="1824" y="6807"/>
                    </a:lnTo>
                    <a:lnTo>
                      <a:pt x="1580" y="6651"/>
                    </a:lnTo>
                    <a:lnTo>
                      <a:pt x="1379" y="6474"/>
                    </a:lnTo>
                    <a:lnTo>
                      <a:pt x="1135" y="6229"/>
                    </a:lnTo>
                    <a:lnTo>
                      <a:pt x="912" y="5984"/>
                    </a:lnTo>
                    <a:lnTo>
                      <a:pt x="734" y="5717"/>
                    </a:lnTo>
                    <a:lnTo>
                      <a:pt x="579" y="5428"/>
                    </a:lnTo>
                    <a:lnTo>
                      <a:pt x="445" y="5117"/>
                    </a:lnTo>
                    <a:lnTo>
                      <a:pt x="334" y="4805"/>
                    </a:lnTo>
                    <a:lnTo>
                      <a:pt x="267" y="4494"/>
                    </a:lnTo>
                    <a:lnTo>
                      <a:pt x="223" y="4183"/>
                    </a:lnTo>
                    <a:lnTo>
                      <a:pt x="200" y="3849"/>
                    </a:lnTo>
                    <a:lnTo>
                      <a:pt x="200" y="3537"/>
                    </a:lnTo>
                    <a:lnTo>
                      <a:pt x="245" y="3204"/>
                    </a:lnTo>
                    <a:lnTo>
                      <a:pt x="312" y="2892"/>
                    </a:lnTo>
                    <a:lnTo>
                      <a:pt x="401" y="2581"/>
                    </a:lnTo>
                    <a:lnTo>
                      <a:pt x="534" y="2270"/>
                    </a:lnTo>
                    <a:lnTo>
                      <a:pt x="690" y="1980"/>
                    </a:lnTo>
                    <a:lnTo>
                      <a:pt x="868" y="1691"/>
                    </a:lnTo>
                    <a:lnTo>
                      <a:pt x="1090" y="1424"/>
                    </a:lnTo>
                    <a:lnTo>
                      <a:pt x="1313" y="1202"/>
                    </a:lnTo>
                    <a:lnTo>
                      <a:pt x="1557" y="1002"/>
                    </a:lnTo>
                    <a:lnTo>
                      <a:pt x="1824" y="802"/>
                    </a:lnTo>
                    <a:lnTo>
                      <a:pt x="2113" y="646"/>
                    </a:lnTo>
                    <a:lnTo>
                      <a:pt x="2402" y="512"/>
                    </a:lnTo>
                    <a:lnTo>
                      <a:pt x="2692" y="401"/>
                    </a:lnTo>
                    <a:lnTo>
                      <a:pt x="3003" y="312"/>
                    </a:lnTo>
                    <a:lnTo>
                      <a:pt x="3314" y="246"/>
                    </a:lnTo>
                    <a:lnTo>
                      <a:pt x="3648" y="201"/>
                    </a:lnTo>
                    <a:close/>
                    <a:moveTo>
                      <a:pt x="3715" y="1"/>
                    </a:moveTo>
                    <a:lnTo>
                      <a:pt x="3337" y="23"/>
                    </a:lnTo>
                    <a:lnTo>
                      <a:pt x="2959" y="112"/>
                    </a:lnTo>
                    <a:lnTo>
                      <a:pt x="2580" y="223"/>
                    </a:lnTo>
                    <a:lnTo>
                      <a:pt x="2225" y="379"/>
                    </a:lnTo>
                    <a:lnTo>
                      <a:pt x="1891" y="557"/>
                    </a:lnTo>
                    <a:lnTo>
                      <a:pt x="1557" y="779"/>
                    </a:lnTo>
                    <a:lnTo>
                      <a:pt x="1268" y="1024"/>
                    </a:lnTo>
                    <a:lnTo>
                      <a:pt x="1001" y="1291"/>
                    </a:lnTo>
                    <a:lnTo>
                      <a:pt x="757" y="1602"/>
                    </a:lnTo>
                    <a:lnTo>
                      <a:pt x="534" y="1914"/>
                    </a:lnTo>
                    <a:lnTo>
                      <a:pt x="356" y="2270"/>
                    </a:lnTo>
                    <a:lnTo>
                      <a:pt x="200" y="2626"/>
                    </a:lnTo>
                    <a:lnTo>
                      <a:pt x="89" y="2981"/>
                    </a:lnTo>
                    <a:lnTo>
                      <a:pt x="23" y="3382"/>
                    </a:lnTo>
                    <a:lnTo>
                      <a:pt x="0" y="3782"/>
                    </a:lnTo>
                    <a:lnTo>
                      <a:pt x="0" y="4005"/>
                    </a:lnTo>
                    <a:lnTo>
                      <a:pt x="0" y="4227"/>
                    </a:lnTo>
                    <a:lnTo>
                      <a:pt x="45" y="4427"/>
                    </a:lnTo>
                    <a:lnTo>
                      <a:pt x="89" y="4650"/>
                    </a:lnTo>
                    <a:lnTo>
                      <a:pt x="200" y="5094"/>
                    </a:lnTo>
                    <a:lnTo>
                      <a:pt x="378" y="5495"/>
                    </a:lnTo>
                    <a:lnTo>
                      <a:pt x="601" y="5873"/>
                    </a:lnTo>
                    <a:lnTo>
                      <a:pt x="868" y="6251"/>
                    </a:lnTo>
                    <a:lnTo>
                      <a:pt x="1023" y="6407"/>
                    </a:lnTo>
                    <a:lnTo>
                      <a:pt x="1179" y="6563"/>
                    </a:lnTo>
                    <a:lnTo>
                      <a:pt x="1335" y="6718"/>
                    </a:lnTo>
                    <a:lnTo>
                      <a:pt x="1513" y="6852"/>
                    </a:lnTo>
                    <a:lnTo>
                      <a:pt x="1735" y="6985"/>
                    </a:lnTo>
                    <a:lnTo>
                      <a:pt x="1958" y="7119"/>
                    </a:lnTo>
                    <a:lnTo>
                      <a:pt x="2180" y="7230"/>
                    </a:lnTo>
                    <a:lnTo>
                      <a:pt x="2402" y="7319"/>
                    </a:lnTo>
                    <a:lnTo>
                      <a:pt x="2892" y="7474"/>
                    </a:lnTo>
                    <a:lnTo>
                      <a:pt x="3381" y="7630"/>
                    </a:lnTo>
                    <a:lnTo>
                      <a:pt x="3871" y="7786"/>
                    </a:lnTo>
                    <a:lnTo>
                      <a:pt x="4338" y="7964"/>
                    </a:lnTo>
                    <a:lnTo>
                      <a:pt x="4560" y="8075"/>
                    </a:lnTo>
                    <a:lnTo>
                      <a:pt x="4782" y="8186"/>
                    </a:lnTo>
                    <a:lnTo>
                      <a:pt x="5005" y="8320"/>
                    </a:lnTo>
                    <a:lnTo>
                      <a:pt x="5183" y="8458"/>
                    </a:lnTo>
                    <a:lnTo>
                      <a:pt x="5183" y="8542"/>
                    </a:lnTo>
                    <a:lnTo>
                      <a:pt x="5205" y="8653"/>
                    </a:lnTo>
                    <a:lnTo>
                      <a:pt x="5294" y="8876"/>
                    </a:lnTo>
                    <a:lnTo>
                      <a:pt x="5405" y="9076"/>
                    </a:lnTo>
                    <a:lnTo>
                      <a:pt x="5516" y="9276"/>
                    </a:lnTo>
                    <a:lnTo>
                      <a:pt x="5605" y="9454"/>
                    </a:lnTo>
                    <a:lnTo>
                      <a:pt x="5717" y="9610"/>
                    </a:lnTo>
                    <a:lnTo>
                      <a:pt x="5783" y="9699"/>
                    </a:lnTo>
                    <a:lnTo>
                      <a:pt x="5850" y="9743"/>
                    </a:lnTo>
                    <a:lnTo>
                      <a:pt x="5939" y="9788"/>
                    </a:lnTo>
                    <a:lnTo>
                      <a:pt x="6028" y="9810"/>
                    </a:lnTo>
                    <a:lnTo>
                      <a:pt x="6073" y="9810"/>
                    </a:lnTo>
                    <a:lnTo>
                      <a:pt x="6139" y="9788"/>
                    </a:lnTo>
                    <a:lnTo>
                      <a:pt x="6250" y="9743"/>
                    </a:lnTo>
                    <a:lnTo>
                      <a:pt x="6362" y="9699"/>
                    </a:lnTo>
                    <a:lnTo>
                      <a:pt x="6428" y="9677"/>
                    </a:lnTo>
                    <a:lnTo>
                      <a:pt x="6473" y="9677"/>
                    </a:lnTo>
                    <a:lnTo>
                      <a:pt x="6562" y="9699"/>
                    </a:lnTo>
                    <a:lnTo>
                      <a:pt x="6562" y="9721"/>
                    </a:lnTo>
                    <a:lnTo>
                      <a:pt x="6651" y="9788"/>
                    </a:lnTo>
                    <a:lnTo>
                      <a:pt x="6807" y="9854"/>
                    </a:lnTo>
                    <a:lnTo>
                      <a:pt x="6873" y="9877"/>
                    </a:lnTo>
                    <a:lnTo>
                      <a:pt x="6984" y="9877"/>
                    </a:lnTo>
                    <a:lnTo>
                      <a:pt x="7051" y="9854"/>
                    </a:lnTo>
                    <a:lnTo>
                      <a:pt x="7140" y="9810"/>
                    </a:lnTo>
                    <a:lnTo>
                      <a:pt x="7207" y="9765"/>
                    </a:lnTo>
                    <a:lnTo>
                      <a:pt x="7274" y="9699"/>
                    </a:lnTo>
                    <a:lnTo>
                      <a:pt x="7296" y="9654"/>
                    </a:lnTo>
                    <a:lnTo>
                      <a:pt x="7318" y="9610"/>
                    </a:lnTo>
                    <a:lnTo>
                      <a:pt x="7318" y="9499"/>
                    </a:lnTo>
                    <a:lnTo>
                      <a:pt x="7296" y="9410"/>
                    </a:lnTo>
                    <a:lnTo>
                      <a:pt x="7318" y="9321"/>
                    </a:lnTo>
                    <a:lnTo>
                      <a:pt x="7385" y="9187"/>
                    </a:lnTo>
                    <a:lnTo>
                      <a:pt x="7452" y="9098"/>
                    </a:lnTo>
                    <a:lnTo>
                      <a:pt x="7652" y="8943"/>
                    </a:lnTo>
                    <a:lnTo>
                      <a:pt x="7741" y="8854"/>
                    </a:lnTo>
                    <a:lnTo>
                      <a:pt x="7785" y="8765"/>
                    </a:lnTo>
                    <a:lnTo>
                      <a:pt x="7807" y="8653"/>
                    </a:lnTo>
                    <a:lnTo>
                      <a:pt x="7763" y="8498"/>
                    </a:lnTo>
                    <a:lnTo>
                      <a:pt x="7696" y="8364"/>
                    </a:lnTo>
                    <a:lnTo>
                      <a:pt x="7607" y="8253"/>
                    </a:lnTo>
                    <a:lnTo>
                      <a:pt x="7474" y="7942"/>
                    </a:lnTo>
                    <a:lnTo>
                      <a:pt x="7318" y="7675"/>
                    </a:lnTo>
                    <a:lnTo>
                      <a:pt x="7229" y="7541"/>
                    </a:lnTo>
                    <a:lnTo>
                      <a:pt x="7140" y="7452"/>
                    </a:lnTo>
                    <a:lnTo>
                      <a:pt x="7073" y="7319"/>
                    </a:lnTo>
                    <a:lnTo>
                      <a:pt x="7029" y="7163"/>
                    </a:lnTo>
                    <a:lnTo>
                      <a:pt x="7029" y="7007"/>
                    </a:lnTo>
                    <a:lnTo>
                      <a:pt x="7051" y="6852"/>
                    </a:lnTo>
                    <a:lnTo>
                      <a:pt x="7096" y="6518"/>
                    </a:lnTo>
                    <a:lnTo>
                      <a:pt x="7185" y="5984"/>
                    </a:lnTo>
                    <a:lnTo>
                      <a:pt x="7318" y="5473"/>
                    </a:lnTo>
                    <a:lnTo>
                      <a:pt x="7429" y="4961"/>
                    </a:lnTo>
                    <a:lnTo>
                      <a:pt x="7563" y="4449"/>
                    </a:lnTo>
                    <a:lnTo>
                      <a:pt x="7607" y="4027"/>
                    </a:lnTo>
                    <a:lnTo>
                      <a:pt x="7630" y="3626"/>
                    </a:lnTo>
                    <a:lnTo>
                      <a:pt x="7585" y="3226"/>
                    </a:lnTo>
                    <a:lnTo>
                      <a:pt x="7518" y="2848"/>
                    </a:lnTo>
                    <a:lnTo>
                      <a:pt x="7407" y="2470"/>
                    </a:lnTo>
                    <a:lnTo>
                      <a:pt x="7251" y="2114"/>
                    </a:lnTo>
                    <a:lnTo>
                      <a:pt x="7051" y="1780"/>
                    </a:lnTo>
                    <a:lnTo>
                      <a:pt x="6829" y="1447"/>
                    </a:lnTo>
                    <a:lnTo>
                      <a:pt x="6584" y="1158"/>
                    </a:lnTo>
                    <a:lnTo>
                      <a:pt x="6295" y="891"/>
                    </a:lnTo>
                    <a:lnTo>
                      <a:pt x="5984" y="668"/>
                    </a:lnTo>
                    <a:lnTo>
                      <a:pt x="5650" y="446"/>
                    </a:lnTo>
                    <a:lnTo>
                      <a:pt x="5294" y="290"/>
                    </a:lnTo>
                    <a:lnTo>
                      <a:pt x="4916" y="157"/>
                    </a:lnTo>
                    <a:lnTo>
                      <a:pt x="4538" y="45"/>
                    </a:lnTo>
                    <a:lnTo>
                      <a:pt x="411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Google Shape;2120;p75"/>
              <p:cNvSpPr/>
              <p:nvPr/>
            </p:nvSpPr>
            <p:spPr>
              <a:xfrm rot="2192941">
                <a:off x="6479318" y="2151196"/>
                <a:ext cx="459122" cy="548641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4094" extrusionOk="0">
                    <a:moveTo>
                      <a:pt x="1646" y="646"/>
                    </a:moveTo>
                    <a:lnTo>
                      <a:pt x="1713" y="668"/>
                    </a:lnTo>
                    <a:lnTo>
                      <a:pt x="1802" y="713"/>
                    </a:lnTo>
                    <a:lnTo>
                      <a:pt x="2069" y="868"/>
                    </a:lnTo>
                    <a:lnTo>
                      <a:pt x="2024" y="1002"/>
                    </a:lnTo>
                    <a:lnTo>
                      <a:pt x="1957" y="1135"/>
                    </a:lnTo>
                    <a:lnTo>
                      <a:pt x="1868" y="1269"/>
                    </a:lnTo>
                    <a:lnTo>
                      <a:pt x="1846" y="1297"/>
                    </a:lnTo>
                    <a:lnTo>
                      <a:pt x="1846" y="1297"/>
                    </a:lnTo>
                    <a:lnTo>
                      <a:pt x="1824" y="1269"/>
                    </a:lnTo>
                    <a:lnTo>
                      <a:pt x="1735" y="1113"/>
                    </a:lnTo>
                    <a:lnTo>
                      <a:pt x="1646" y="980"/>
                    </a:lnTo>
                    <a:lnTo>
                      <a:pt x="1624" y="824"/>
                    </a:lnTo>
                    <a:lnTo>
                      <a:pt x="1579" y="757"/>
                    </a:lnTo>
                    <a:lnTo>
                      <a:pt x="1579" y="690"/>
                    </a:lnTo>
                    <a:lnTo>
                      <a:pt x="1602" y="668"/>
                    </a:lnTo>
                    <a:lnTo>
                      <a:pt x="1646" y="646"/>
                    </a:lnTo>
                    <a:close/>
                    <a:moveTo>
                      <a:pt x="423" y="1425"/>
                    </a:moveTo>
                    <a:lnTo>
                      <a:pt x="445" y="1447"/>
                    </a:lnTo>
                    <a:lnTo>
                      <a:pt x="489" y="1469"/>
                    </a:lnTo>
                    <a:lnTo>
                      <a:pt x="534" y="1513"/>
                    </a:lnTo>
                    <a:lnTo>
                      <a:pt x="601" y="1536"/>
                    </a:lnTo>
                    <a:lnTo>
                      <a:pt x="667" y="1602"/>
                    </a:lnTo>
                    <a:lnTo>
                      <a:pt x="779" y="1736"/>
                    </a:lnTo>
                    <a:lnTo>
                      <a:pt x="887" y="1898"/>
                    </a:lnTo>
                    <a:lnTo>
                      <a:pt x="887" y="1898"/>
                    </a:lnTo>
                    <a:lnTo>
                      <a:pt x="823" y="1914"/>
                    </a:lnTo>
                    <a:lnTo>
                      <a:pt x="712" y="1914"/>
                    </a:lnTo>
                    <a:lnTo>
                      <a:pt x="601" y="1892"/>
                    </a:lnTo>
                    <a:lnTo>
                      <a:pt x="512" y="1869"/>
                    </a:lnTo>
                    <a:lnTo>
                      <a:pt x="423" y="1825"/>
                    </a:lnTo>
                    <a:lnTo>
                      <a:pt x="334" y="1758"/>
                    </a:lnTo>
                    <a:lnTo>
                      <a:pt x="245" y="1691"/>
                    </a:lnTo>
                    <a:lnTo>
                      <a:pt x="311" y="1536"/>
                    </a:lnTo>
                    <a:lnTo>
                      <a:pt x="334" y="1491"/>
                    </a:lnTo>
                    <a:lnTo>
                      <a:pt x="378" y="1447"/>
                    </a:lnTo>
                    <a:lnTo>
                      <a:pt x="423" y="1425"/>
                    </a:lnTo>
                    <a:close/>
                    <a:moveTo>
                      <a:pt x="1868" y="1"/>
                    </a:moveTo>
                    <a:lnTo>
                      <a:pt x="1757" y="23"/>
                    </a:lnTo>
                    <a:lnTo>
                      <a:pt x="1646" y="68"/>
                    </a:lnTo>
                    <a:lnTo>
                      <a:pt x="1557" y="112"/>
                    </a:lnTo>
                    <a:lnTo>
                      <a:pt x="1468" y="179"/>
                    </a:lnTo>
                    <a:lnTo>
                      <a:pt x="1424" y="268"/>
                    </a:lnTo>
                    <a:lnTo>
                      <a:pt x="1379" y="357"/>
                    </a:lnTo>
                    <a:lnTo>
                      <a:pt x="1357" y="446"/>
                    </a:lnTo>
                    <a:lnTo>
                      <a:pt x="1357" y="557"/>
                    </a:lnTo>
                    <a:lnTo>
                      <a:pt x="1379" y="757"/>
                    </a:lnTo>
                    <a:lnTo>
                      <a:pt x="1468" y="980"/>
                    </a:lnTo>
                    <a:lnTo>
                      <a:pt x="1557" y="1202"/>
                    </a:lnTo>
                    <a:lnTo>
                      <a:pt x="1668" y="1380"/>
                    </a:lnTo>
                    <a:lnTo>
                      <a:pt x="1713" y="1447"/>
                    </a:lnTo>
                    <a:lnTo>
                      <a:pt x="1624" y="1536"/>
                    </a:lnTo>
                    <a:lnTo>
                      <a:pt x="1446" y="1669"/>
                    </a:lnTo>
                    <a:lnTo>
                      <a:pt x="1357" y="1736"/>
                    </a:lnTo>
                    <a:lnTo>
                      <a:pt x="1246" y="1780"/>
                    </a:lnTo>
                    <a:lnTo>
                      <a:pt x="1045" y="1780"/>
                    </a:lnTo>
                    <a:lnTo>
                      <a:pt x="957" y="1647"/>
                    </a:lnTo>
                    <a:lnTo>
                      <a:pt x="868" y="1536"/>
                    </a:lnTo>
                    <a:lnTo>
                      <a:pt x="734" y="1402"/>
                    </a:lnTo>
                    <a:lnTo>
                      <a:pt x="601" y="1291"/>
                    </a:lnTo>
                    <a:lnTo>
                      <a:pt x="423" y="1180"/>
                    </a:lnTo>
                    <a:lnTo>
                      <a:pt x="334" y="1158"/>
                    </a:lnTo>
                    <a:lnTo>
                      <a:pt x="156" y="1158"/>
                    </a:lnTo>
                    <a:lnTo>
                      <a:pt x="89" y="1202"/>
                    </a:lnTo>
                    <a:lnTo>
                      <a:pt x="45" y="1269"/>
                    </a:lnTo>
                    <a:lnTo>
                      <a:pt x="0" y="1336"/>
                    </a:lnTo>
                    <a:lnTo>
                      <a:pt x="0" y="1402"/>
                    </a:lnTo>
                    <a:lnTo>
                      <a:pt x="0" y="1491"/>
                    </a:lnTo>
                    <a:lnTo>
                      <a:pt x="22" y="1669"/>
                    </a:lnTo>
                    <a:lnTo>
                      <a:pt x="89" y="1803"/>
                    </a:lnTo>
                    <a:lnTo>
                      <a:pt x="156" y="1892"/>
                    </a:lnTo>
                    <a:lnTo>
                      <a:pt x="267" y="1981"/>
                    </a:lnTo>
                    <a:lnTo>
                      <a:pt x="378" y="2047"/>
                    </a:lnTo>
                    <a:lnTo>
                      <a:pt x="534" y="2092"/>
                    </a:lnTo>
                    <a:lnTo>
                      <a:pt x="801" y="2092"/>
                    </a:lnTo>
                    <a:lnTo>
                      <a:pt x="957" y="2070"/>
                    </a:lnTo>
                    <a:lnTo>
                      <a:pt x="979" y="2047"/>
                    </a:lnTo>
                    <a:lnTo>
                      <a:pt x="1045" y="2092"/>
                    </a:lnTo>
                    <a:lnTo>
                      <a:pt x="1090" y="2181"/>
                    </a:lnTo>
                    <a:lnTo>
                      <a:pt x="1223" y="2425"/>
                    </a:lnTo>
                    <a:lnTo>
                      <a:pt x="1401" y="2848"/>
                    </a:lnTo>
                    <a:lnTo>
                      <a:pt x="1602" y="3337"/>
                    </a:lnTo>
                    <a:lnTo>
                      <a:pt x="1691" y="3515"/>
                    </a:lnTo>
                    <a:lnTo>
                      <a:pt x="1757" y="3671"/>
                    </a:lnTo>
                    <a:lnTo>
                      <a:pt x="1779" y="3760"/>
                    </a:lnTo>
                    <a:lnTo>
                      <a:pt x="1757" y="3827"/>
                    </a:lnTo>
                    <a:lnTo>
                      <a:pt x="1713" y="3871"/>
                    </a:lnTo>
                    <a:lnTo>
                      <a:pt x="1602" y="3916"/>
                    </a:lnTo>
                    <a:lnTo>
                      <a:pt x="1579" y="3938"/>
                    </a:lnTo>
                    <a:lnTo>
                      <a:pt x="1557" y="3960"/>
                    </a:lnTo>
                    <a:lnTo>
                      <a:pt x="1535" y="4027"/>
                    </a:lnTo>
                    <a:lnTo>
                      <a:pt x="1557" y="4071"/>
                    </a:lnTo>
                    <a:lnTo>
                      <a:pt x="1579" y="4094"/>
                    </a:lnTo>
                    <a:lnTo>
                      <a:pt x="1646" y="4094"/>
                    </a:lnTo>
                    <a:lnTo>
                      <a:pt x="1935" y="4027"/>
                    </a:lnTo>
                    <a:lnTo>
                      <a:pt x="2002" y="3982"/>
                    </a:lnTo>
                    <a:lnTo>
                      <a:pt x="2024" y="3938"/>
                    </a:lnTo>
                    <a:lnTo>
                      <a:pt x="2024" y="3893"/>
                    </a:lnTo>
                    <a:lnTo>
                      <a:pt x="1824" y="3382"/>
                    </a:lnTo>
                    <a:lnTo>
                      <a:pt x="1624" y="2870"/>
                    </a:lnTo>
                    <a:lnTo>
                      <a:pt x="1379" y="2381"/>
                    </a:lnTo>
                    <a:lnTo>
                      <a:pt x="1183" y="1989"/>
                    </a:lnTo>
                    <a:lnTo>
                      <a:pt x="1183" y="1989"/>
                    </a:lnTo>
                    <a:lnTo>
                      <a:pt x="1290" y="1936"/>
                    </a:lnTo>
                    <a:lnTo>
                      <a:pt x="1513" y="1825"/>
                    </a:lnTo>
                    <a:lnTo>
                      <a:pt x="1713" y="1691"/>
                    </a:lnTo>
                    <a:lnTo>
                      <a:pt x="1811" y="1593"/>
                    </a:lnTo>
                    <a:lnTo>
                      <a:pt x="3003" y="3337"/>
                    </a:lnTo>
                    <a:lnTo>
                      <a:pt x="3047" y="3360"/>
                    </a:lnTo>
                    <a:lnTo>
                      <a:pt x="3114" y="3360"/>
                    </a:lnTo>
                    <a:lnTo>
                      <a:pt x="3159" y="3337"/>
                    </a:lnTo>
                    <a:lnTo>
                      <a:pt x="3381" y="3137"/>
                    </a:lnTo>
                    <a:lnTo>
                      <a:pt x="3403" y="3093"/>
                    </a:lnTo>
                    <a:lnTo>
                      <a:pt x="3425" y="3070"/>
                    </a:lnTo>
                    <a:lnTo>
                      <a:pt x="3403" y="3026"/>
                    </a:lnTo>
                    <a:lnTo>
                      <a:pt x="3403" y="3004"/>
                    </a:lnTo>
                    <a:lnTo>
                      <a:pt x="3336" y="2982"/>
                    </a:lnTo>
                    <a:lnTo>
                      <a:pt x="3292" y="2982"/>
                    </a:lnTo>
                    <a:lnTo>
                      <a:pt x="3270" y="3004"/>
                    </a:lnTo>
                    <a:lnTo>
                      <a:pt x="3115" y="3130"/>
                    </a:lnTo>
                    <a:lnTo>
                      <a:pt x="3115" y="3130"/>
                    </a:lnTo>
                    <a:lnTo>
                      <a:pt x="2469" y="2181"/>
                    </a:lnTo>
                    <a:lnTo>
                      <a:pt x="2224" y="1869"/>
                    </a:lnTo>
                    <a:lnTo>
                      <a:pt x="2113" y="1714"/>
                    </a:lnTo>
                    <a:lnTo>
                      <a:pt x="2024" y="1558"/>
                    </a:lnTo>
                    <a:lnTo>
                      <a:pt x="1980" y="1491"/>
                    </a:lnTo>
                    <a:lnTo>
                      <a:pt x="1935" y="1447"/>
                    </a:lnTo>
                    <a:lnTo>
                      <a:pt x="1935" y="1402"/>
                    </a:lnTo>
                    <a:lnTo>
                      <a:pt x="1980" y="1380"/>
                    </a:lnTo>
                    <a:lnTo>
                      <a:pt x="2069" y="1269"/>
                    </a:lnTo>
                    <a:lnTo>
                      <a:pt x="2180" y="1069"/>
                    </a:lnTo>
                    <a:lnTo>
                      <a:pt x="2247" y="913"/>
                    </a:lnTo>
                    <a:lnTo>
                      <a:pt x="2269" y="713"/>
                    </a:lnTo>
                    <a:lnTo>
                      <a:pt x="2247" y="513"/>
                    </a:lnTo>
                    <a:lnTo>
                      <a:pt x="2224" y="312"/>
                    </a:lnTo>
                    <a:lnTo>
                      <a:pt x="2180" y="246"/>
                    </a:lnTo>
                    <a:lnTo>
                      <a:pt x="2135" y="157"/>
                    </a:lnTo>
                    <a:lnTo>
                      <a:pt x="2091" y="90"/>
                    </a:lnTo>
                    <a:lnTo>
                      <a:pt x="2024" y="45"/>
                    </a:lnTo>
                    <a:lnTo>
                      <a:pt x="1957" y="23"/>
                    </a:lnTo>
                    <a:lnTo>
                      <a:pt x="18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Google Shape;2121;p75"/>
              <p:cNvSpPr/>
              <p:nvPr/>
            </p:nvSpPr>
            <p:spPr>
              <a:xfrm rot="2192941">
                <a:off x="7448105" y="2042316"/>
                <a:ext cx="68748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490" extrusionOk="0">
                    <a:moveTo>
                      <a:pt x="379" y="0"/>
                    </a:moveTo>
                    <a:lnTo>
                      <a:pt x="356" y="22"/>
                    </a:lnTo>
                    <a:lnTo>
                      <a:pt x="201" y="178"/>
                    </a:lnTo>
                    <a:lnTo>
                      <a:pt x="23" y="312"/>
                    </a:lnTo>
                    <a:lnTo>
                      <a:pt x="1" y="356"/>
                    </a:lnTo>
                    <a:lnTo>
                      <a:pt x="1" y="401"/>
                    </a:lnTo>
                    <a:lnTo>
                      <a:pt x="23" y="445"/>
                    </a:lnTo>
                    <a:lnTo>
                      <a:pt x="90" y="490"/>
                    </a:lnTo>
                    <a:lnTo>
                      <a:pt x="134" y="467"/>
                    </a:lnTo>
                    <a:lnTo>
                      <a:pt x="156" y="445"/>
                    </a:lnTo>
                    <a:lnTo>
                      <a:pt x="312" y="312"/>
                    </a:lnTo>
                    <a:lnTo>
                      <a:pt x="468" y="156"/>
                    </a:lnTo>
                    <a:lnTo>
                      <a:pt x="490" y="111"/>
                    </a:lnTo>
                    <a:lnTo>
                      <a:pt x="512" y="67"/>
                    </a:lnTo>
                    <a:lnTo>
                      <a:pt x="468" y="22"/>
                    </a:lnTo>
                    <a:lnTo>
                      <a:pt x="4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Google Shape;2122;p75"/>
              <p:cNvSpPr/>
              <p:nvPr/>
            </p:nvSpPr>
            <p:spPr>
              <a:xfrm rot="2192941">
                <a:off x="7315888" y="2043486"/>
                <a:ext cx="92468" cy="77726"/>
              </a:xfrm>
              <a:custGeom>
                <a:avLst/>
                <a:gdLst/>
                <a:ahLst/>
                <a:cxnLst/>
                <a:rect l="l" t="t" r="r" b="b"/>
                <a:pathLst>
                  <a:path w="690" h="580" extrusionOk="0">
                    <a:moveTo>
                      <a:pt x="601" y="1"/>
                    </a:moveTo>
                    <a:lnTo>
                      <a:pt x="556" y="23"/>
                    </a:lnTo>
                    <a:lnTo>
                      <a:pt x="45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0" y="535"/>
                    </a:lnTo>
                    <a:lnTo>
                      <a:pt x="22" y="579"/>
                    </a:lnTo>
                    <a:lnTo>
                      <a:pt x="89" y="579"/>
                    </a:lnTo>
                    <a:lnTo>
                      <a:pt x="134" y="557"/>
                    </a:lnTo>
                    <a:lnTo>
                      <a:pt x="645" y="179"/>
                    </a:lnTo>
                    <a:lnTo>
                      <a:pt x="667" y="157"/>
                    </a:lnTo>
                    <a:lnTo>
                      <a:pt x="690" y="112"/>
                    </a:lnTo>
                    <a:lnTo>
                      <a:pt x="667" y="45"/>
                    </a:lnTo>
                    <a:lnTo>
                      <a:pt x="645" y="23"/>
                    </a:lnTo>
                    <a:lnTo>
                      <a:pt x="62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Google Shape;2123;p75"/>
              <p:cNvSpPr/>
              <p:nvPr/>
            </p:nvSpPr>
            <p:spPr>
              <a:xfrm rot="2192941">
                <a:off x="6992895" y="2627234"/>
                <a:ext cx="92468" cy="41811"/>
              </a:xfrm>
              <a:custGeom>
                <a:avLst/>
                <a:gdLst/>
                <a:ahLst/>
                <a:cxnLst/>
                <a:rect l="l" t="t" r="r" b="b"/>
                <a:pathLst>
                  <a:path w="690" h="312" extrusionOk="0">
                    <a:moveTo>
                      <a:pt x="45" y="0"/>
                    </a:moveTo>
                    <a:lnTo>
                      <a:pt x="0" y="67"/>
                    </a:lnTo>
                    <a:lnTo>
                      <a:pt x="0" y="134"/>
                    </a:lnTo>
                    <a:lnTo>
                      <a:pt x="23" y="156"/>
                    </a:lnTo>
                    <a:lnTo>
                      <a:pt x="45" y="178"/>
                    </a:lnTo>
                    <a:lnTo>
                      <a:pt x="556" y="312"/>
                    </a:lnTo>
                    <a:lnTo>
                      <a:pt x="645" y="312"/>
                    </a:lnTo>
                    <a:lnTo>
                      <a:pt x="690" y="245"/>
                    </a:lnTo>
                    <a:lnTo>
                      <a:pt x="690" y="178"/>
                    </a:lnTo>
                    <a:lnTo>
                      <a:pt x="668" y="156"/>
                    </a:lnTo>
                    <a:lnTo>
                      <a:pt x="623" y="134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Google Shape;2124;p75"/>
              <p:cNvSpPr/>
              <p:nvPr/>
            </p:nvSpPr>
            <p:spPr>
              <a:xfrm rot="2192941">
                <a:off x="7101740" y="2749180"/>
                <a:ext cx="53872" cy="4194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313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45" y="201"/>
                    </a:lnTo>
                    <a:lnTo>
                      <a:pt x="156" y="245"/>
                    </a:lnTo>
                    <a:lnTo>
                      <a:pt x="268" y="290"/>
                    </a:lnTo>
                    <a:lnTo>
                      <a:pt x="290" y="312"/>
                    </a:lnTo>
                    <a:lnTo>
                      <a:pt x="334" y="312"/>
                    </a:lnTo>
                    <a:lnTo>
                      <a:pt x="379" y="245"/>
                    </a:lnTo>
                    <a:lnTo>
                      <a:pt x="401" y="179"/>
                    </a:lnTo>
                    <a:lnTo>
                      <a:pt x="401" y="156"/>
                    </a:lnTo>
                    <a:lnTo>
                      <a:pt x="357" y="134"/>
                    </a:lnTo>
                    <a:lnTo>
                      <a:pt x="245" y="68"/>
                    </a:lnTo>
                    <a:lnTo>
                      <a:pt x="112" y="23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Google Shape;2125;p75"/>
              <p:cNvSpPr/>
              <p:nvPr/>
            </p:nvSpPr>
            <p:spPr>
              <a:xfrm rot="2192941">
                <a:off x="6666108" y="2783249"/>
                <a:ext cx="38863" cy="32967"/>
              </a:xfrm>
              <a:custGeom>
                <a:avLst/>
                <a:gdLst/>
                <a:ahLst/>
                <a:cxnLst/>
                <a:rect l="l" t="t" r="r" b="b"/>
                <a:pathLst>
                  <a:path w="290" h="246" extrusionOk="0">
                    <a:moveTo>
                      <a:pt x="157" y="1"/>
                    </a:moveTo>
                    <a:lnTo>
                      <a:pt x="45" y="90"/>
                    </a:lnTo>
                    <a:lnTo>
                      <a:pt x="23" y="112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23" y="223"/>
                    </a:lnTo>
                    <a:lnTo>
                      <a:pt x="90" y="245"/>
                    </a:lnTo>
                    <a:lnTo>
                      <a:pt x="134" y="245"/>
                    </a:lnTo>
                    <a:lnTo>
                      <a:pt x="179" y="223"/>
                    </a:lnTo>
                    <a:lnTo>
                      <a:pt x="245" y="156"/>
                    </a:lnTo>
                    <a:lnTo>
                      <a:pt x="290" y="134"/>
                    </a:lnTo>
                    <a:lnTo>
                      <a:pt x="290" y="112"/>
                    </a:lnTo>
                    <a:lnTo>
                      <a:pt x="290" y="45"/>
                    </a:lnTo>
                    <a:lnTo>
                      <a:pt x="24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Google Shape;2126;p75"/>
              <p:cNvSpPr/>
              <p:nvPr/>
            </p:nvSpPr>
            <p:spPr>
              <a:xfrm rot="2192941">
                <a:off x="6659516" y="2679665"/>
                <a:ext cx="140176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757" extrusionOk="0">
                    <a:moveTo>
                      <a:pt x="957" y="0"/>
                    </a:moveTo>
                    <a:lnTo>
                      <a:pt x="912" y="22"/>
                    </a:lnTo>
                    <a:lnTo>
                      <a:pt x="490" y="312"/>
                    </a:lnTo>
                    <a:lnTo>
                      <a:pt x="45" y="578"/>
                    </a:lnTo>
                    <a:lnTo>
                      <a:pt x="22" y="601"/>
                    </a:lnTo>
                    <a:lnTo>
                      <a:pt x="0" y="623"/>
                    </a:lnTo>
                    <a:lnTo>
                      <a:pt x="22" y="690"/>
                    </a:lnTo>
                    <a:lnTo>
                      <a:pt x="22" y="734"/>
                    </a:lnTo>
                    <a:lnTo>
                      <a:pt x="67" y="734"/>
                    </a:lnTo>
                    <a:lnTo>
                      <a:pt x="89" y="756"/>
                    </a:lnTo>
                    <a:lnTo>
                      <a:pt x="134" y="734"/>
                    </a:lnTo>
                    <a:lnTo>
                      <a:pt x="579" y="467"/>
                    </a:lnTo>
                    <a:lnTo>
                      <a:pt x="1001" y="178"/>
                    </a:lnTo>
                    <a:lnTo>
                      <a:pt x="1023" y="156"/>
                    </a:lnTo>
                    <a:lnTo>
                      <a:pt x="1046" y="134"/>
                    </a:lnTo>
                    <a:lnTo>
                      <a:pt x="1023" y="45"/>
                    </a:lnTo>
                    <a:lnTo>
                      <a:pt x="1001" y="22"/>
                    </a:lnTo>
                    <a:lnTo>
                      <a:pt x="979" y="22"/>
                    </a:lnTo>
                    <a:lnTo>
                      <a:pt x="957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Google Shape;2127;p75"/>
              <p:cNvSpPr/>
              <p:nvPr/>
            </p:nvSpPr>
            <p:spPr>
              <a:xfrm rot="2192941">
                <a:off x="6735329" y="2781074"/>
                <a:ext cx="59769" cy="47842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57" extrusionOk="0">
                    <a:moveTo>
                      <a:pt x="356" y="0"/>
                    </a:moveTo>
                    <a:lnTo>
                      <a:pt x="312" y="23"/>
                    </a:lnTo>
                    <a:lnTo>
                      <a:pt x="45" y="178"/>
                    </a:lnTo>
                    <a:lnTo>
                      <a:pt x="23" y="223"/>
                    </a:lnTo>
                    <a:lnTo>
                      <a:pt x="0" y="245"/>
                    </a:lnTo>
                    <a:lnTo>
                      <a:pt x="0" y="312"/>
                    </a:lnTo>
                    <a:lnTo>
                      <a:pt x="23" y="334"/>
                    </a:lnTo>
                    <a:lnTo>
                      <a:pt x="67" y="356"/>
                    </a:lnTo>
                    <a:lnTo>
                      <a:pt x="134" y="356"/>
                    </a:lnTo>
                    <a:lnTo>
                      <a:pt x="401" y="178"/>
                    </a:lnTo>
                    <a:lnTo>
                      <a:pt x="423" y="156"/>
                    </a:lnTo>
                    <a:lnTo>
                      <a:pt x="445" y="112"/>
                    </a:lnTo>
                    <a:lnTo>
                      <a:pt x="445" y="45"/>
                    </a:lnTo>
                    <a:lnTo>
                      <a:pt x="423" y="23"/>
                    </a:lnTo>
                    <a:lnTo>
                      <a:pt x="401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Google Shape;2128;p75"/>
              <p:cNvSpPr/>
              <p:nvPr/>
            </p:nvSpPr>
            <p:spPr>
              <a:xfrm rot="2192941">
                <a:off x="6711424" y="1232078"/>
                <a:ext cx="41945" cy="50790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79" extrusionOk="0">
                    <a:moveTo>
                      <a:pt x="90" y="1"/>
                    </a:moveTo>
                    <a:lnTo>
                      <a:pt x="23" y="45"/>
                    </a:lnTo>
                    <a:lnTo>
                      <a:pt x="1" y="112"/>
                    </a:lnTo>
                    <a:lnTo>
                      <a:pt x="1" y="156"/>
                    </a:lnTo>
                    <a:lnTo>
                      <a:pt x="1" y="179"/>
                    </a:lnTo>
                    <a:lnTo>
                      <a:pt x="134" y="334"/>
                    </a:lnTo>
                    <a:lnTo>
                      <a:pt x="157" y="357"/>
                    </a:lnTo>
                    <a:lnTo>
                      <a:pt x="201" y="379"/>
                    </a:lnTo>
                    <a:lnTo>
                      <a:pt x="268" y="357"/>
                    </a:lnTo>
                    <a:lnTo>
                      <a:pt x="312" y="290"/>
                    </a:lnTo>
                    <a:lnTo>
                      <a:pt x="312" y="268"/>
                    </a:lnTo>
                    <a:lnTo>
                      <a:pt x="290" y="223"/>
                    </a:lnTo>
                    <a:lnTo>
                      <a:pt x="157" y="45"/>
                    </a:lnTo>
                    <a:lnTo>
                      <a:pt x="112" y="23"/>
                    </a:lnTo>
                    <a:lnTo>
                      <a:pt x="90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Google Shape;2129;p75"/>
              <p:cNvSpPr/>
              <p:nvPr/>
            </p:nvSpPr>
            <p:spPr>
              <a:xfrm rot="2192941">
                <a:off x="6037870" y="1623620"/>
                <a:ext cx="50790" cy="27070"/>
              </a:xfrm>
              <a:custGeom>
                <a:avLst/>
                <a:gdLst/>
                <a:ahLst/>
                <a:cxnLst/>
                <a:rect l="l" t="t" r="r" b="b"/>
                <a:pathLst>
                  <a:path w="379" h="202" extrusionOk="0">
                    <a:moveTo>
                      <a:pt x="89" y="1"/>
                    </a:moveTo>
                    <a:lnTo>
                      <a:pt x="45" y="23"/>
                    </a:lnTo>
                    <a:lnTo>
                      <a:pt x="0" y="68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2" y="157"/>
                    </a:lnTo>
                    <a:lnTo>
                      <a:pt x="67" y="179"/>
                    </a:lnTo>
                    <a:lnTo>
                      <a:pt x="267" y="201"/>
                    </a:lnTo>
                    <a:lnTo>
                      <a:pt x="312" y="201"/>
                    </a:lnTo>
                    <a:lnTo>
                      <a:pt x="334" y="179"/>
                    </a:lnTo>
                    <a:lnTo>
                      <a:pt x="378" y="112"/>
                    </a:lnTo>
                    <a:lnTo>
                      <a:pt x="378" y="90"/>
                    </a:lnTo>
                    <a:lnTo>
                      <a:pt x="378" y="45"/>
                    </a:lnTo>
                    <a:lnTo>
                      <a:pt x="356" y="23"/>
                    </a:lnTo>
                    <a:lnTo>
                      <a:pt x="312" y="23"/>
                    </a:lnTo>
                    <a:lnTo>
                      <a:pt x="134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Google Shape;2130;p75"/>
              <p:cNvSpPr/>
              <p:nvPr/>
            </p:nvSpPr>
            <p:spPr>
              <a:xfrm rot="2192941">
                <a:off x="6109261" y="1705384"/>
                <a:ext cx="98498" cy="26936"/>
              </a:xfrm>
              <a:custGeom>
                <a:avLst/>
                <a:gdLst/>
                <a:ahLst/>
                <a:cxnLst/>
                <a:rect l="l" t="t" r="r" b="b"/>
                <a:pathLst>
                  <a:path w="735" h="201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0" y="90"/>
                    </a:lnTo>
                    <a:lnTo>
                      <a:pt x="23" y="156"/>
                    </a:lnTo>
                    <a:lnTo>
                      <a:pt x="45" y="179"/>
                    </a:lnTo>
                    <a:lnTo>
                      <a:pt x="89" y="179"/>
                    </a:lnTo>
                    <a:lnTo>
                      <a:pt x="312" y="201"/>
                    </a:lnTo>
                    <a:lnTo>
                      <a:pt x="468" y="179"/>
                    </a:lnTo>
                    <a:lnTo>
                      <a:pt x="668" y="179"/>
                    </a:lnTo>
                    <a:lnTo>
                      <a:pt x="712" y="112"/>
                    </a:lnTo>
                    <a:lnTo>
                      <a:pt x="734" y="67"/>
                    </a:lnTo>
                    <a:lnTo>
                      <a:pt x="712" y="45"/>
                    </a:lnTo>
                    <a:lnTo>
                      <a:pt x="690" y="23"/>
                    </a:lnTo>
                    <a:lnTo>
                      <a:pt x="6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Google Shape;2131;p75"/>
              <p:cNvSpPr/>
              <p:nvPr/>
            </p:nvSpPr>
            <p:spPr>
              <a:xfrm rot="2192941">
                <a:off x="6701766" y="1361710"/>
                <a:ext cx="65799" cy="65799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91" extrusionOk="0">
                    <a:moveTo>
                      <a:pt x="112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12"/>
                    </a:lnTo>
                    <a:lnTo>
                      <a:pt x="23" y="134"/>
                    </a:lnTo>
                    <a:lnTo>
                      <a:pt x="156" y="312"/>
                    </a:lnTo>
                    <a:lnTo>
                      <a:pt x="312" y="468"/>
                    </a:lnTo>
                    <a:lnTo>
                      <a:pt x="357" y="490"/>
                    </a:lnTo>
                    <a:lnTo>
                      <a:pt x="379" y="490"/>
                    </a:lnTo>
                    <a:lnTo>
                      <a:pt x="446" y="468"/>
                    </a:lnTo>
                    <a:lnTo>
                      <a:pt x="490" y="401"/>
                    </a:lnTo>
                    <a:lnTo>
                      <a:pt x="490" y="357"/>
                    </a:lnTo>
                    <a:lnTo>
                      <a:pt x="468" y="335"/>
                    </a:lnTo>
                    <a:lnTo>
                      <a:pt x="312" y="201"/>
                    </a:lnTo>
                    <a:lnTo>
                      <a:pt x="179" y="23"/>
                    </a:lnTo>
                    <a:lnTo>
                      <a:pt x="156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Google Shape;2132;p75"/>
              <p:cNvSpPr/>
              <p:nvPr/>
            </p:nvSpPr>
            <p:spPr>
              <a:xfrm rot="2192941">
                <a:off x="6301375" y="2519096"/>
                <a:ext cx="35915" cy="6271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468" extrusionOk="0">
                    <a:moveTo>
                      <a:pt x="179" y="1"/>
                    </a:moveTo>
                    <a:lnTo>
                      <a:pt x="112" y="23"/>
                    </a:lnTo>
                    <a:lnTo>
                      <a:pt x="90" y="45"/>
                    </a:lnTo>
                    <a:lnTo>
                      <a:pt x="68" y="68"/>
                    </a:lnTo>
                    <a:lnTo>
                      <a:pt x="23" y="357"/>
                    </a:lnTo>
                    <a:lnTo>
                      <a:pt x="1" y="401"/>
                    </a:lnTo>
                    <a:lnTo>
                      <a:pt x="23" y="423"/>
                    </a:lnTo>
                    <a:lnTo>
                      <a:pt x="45" y="446"/>
                    </a:lnTo>
                    <a:lnTo>
                      <a:pt x="90" y="468"/>
                    </a:lnTo>
                    <a:lnTo>
                      <a:pt x="157" y="446"/>
                    </a:lnTo>
                    <a:lnTo>
                      <a:pt x="179" y="423"/>
                    </a:lnTo>
                    <a:lnTo>
                      <a:pt x="201" y="379"/>
                    </a:lnTo>
                    <a:lnTo>
                      <a:pt x="268" y="112"/>
                    </a:lnTo>
                    <a:lnTo>
                      <a:pt x="268" y="68"/>
                    </a:lnTo>
                    <a:lnTo>
                      <a:pt x="246" y="45"/>
                    </a:lnTo>
                    <a:lnTo>
                      <a:pt x="223" y="23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Google Shape;2133;p75"/>
              <p:cNvSpPr/>
              <p:nvPr/>
            </p:nvSpPr>
            <p:spPr>
              <a:xfrm rot="2192941">
                <a:off x="5942464" y="2179552"/>
                <a:ext cx="62717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468" h="579" extrusionOk="0">
                    <a:moveTo>
                      <a:pt x="356" y="0"/>
                    </a:moveTo>
                    <a:lnTo>
                      <a:pt x="311" y="45"/>
                    </a:lnTo>
                    <a:lnTo>
                      <a:pt x="22" y="423"/>
                    </a:lnTo>
                    <a:lnTo>
                      <a:pt x="0" y="445"/>
                    </a:lnTo>
                    <a:lnTo>
                      <a:pt x="0" y="490"/>
                    </a:lnTo>
                    <a:lnTo>
                      <a:pt x="22" y="556"/>
                    </a:lnTo>
                    <a:lnTo>
                      <a:pt x="67" y="579"/>
                    </a:lnTo>
                    <a:lnTo>
                      <a:pt x="89" y="579"/>
                    </a:lnTo>
                    <a:lnTo>
                      <a:pt x="134" y="556"/>
                    </a:lnTo>
                    <a:lnTo>
                      <a:pt x="156" y="534"/>
                    </a:lnTo>
                    <a:lnTo>
                      <a:pt x="445" y="156"/>
                    </a:lnTo>
                    <a:lnTo>
                      <a:pt x="467" y="134"/>
                    </a:lnTo>
                    <a:lnTo>
                      <a:pt x="467" y="89"/>
                    </a:lnTo>
                    <a:lnTo>
                      <a:pt x="445" y="22"/>
                    </a:lnTo>
                    <a:lnTo>
                      <a:pt x="423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Google Shape;2134;p75"/>
              <p:cNvSpPr/>
              <p:nvPr/>
            </p:nvSpPr>
            <p:spPr>
              <a:xfrm rot="2192941">
                <a:off x="6073776" y="2151002"/>
                <a:ext cx="74644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557" extrusionOk="0">
                    <a:moveTo>
                      <a:pt x="467" y="1"/>
                    </a:moveTo>
                    <a:lnTo>
                      <a:pt x="445" y="23"/>
                    </a:lnTo>
                    <a:lnTo>
                      <a:pt x="312" y="112"/>
                    </a:lnTo>
                    <a:lnTo>
                      <a:pt x="223" y="201"/>
                    </a:lnTo>
                    <a:lnTo>
                      <a:pt x="22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22" y="535"/>
                    </a:lnTo>
                    <a:lnTo>
                      <a:pt x="45" y="557"/>
                    </a:lnTo>
                    <a:lnTo>
                      <a:pt x="111" y="557"/>
                    </a:lnTo>
                    <a:lnTo>
                      <a:pt x="156" y="535"/>
                    </a:lnTo>
                    <a:lnTo>
                      <a:pt x="334" y="334"/>
                    </a:lnTo>
                    <a:lnTo>
                      <a:pt x="423" y="268"/>
                    </a:lnTo>
                    <a:lnTo>
                      <a:pt x="512" y="179"/>
                    </a:lnTo>
                    <a:lnTo>
                      <a:pt x="556" y="156"/>
                    </a:lnTo>
                    <a:lnTo>
                      <a:pt x="556" y="112"/>
                    </a:lnTo>
                    <a:lnTo>
                      <a:pt x="556" y="45"/>
                    </a:lnTo>
                    <a:lnTo>
                      <a:pt x="534" y="23"/>
                    </a:lnTo>
                    <a:lnTo>
                      <a:pt x="5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Google Shape;2135;p75"/>
              <p:cNvSpPr/>
              <p:nvPr/>
            </p:nvSpPr>
            <p:spPr>
              <a:xfrm rot="2192941">
                <a:off x="6192148" y="2571583"/>
                <a:ext cx="50924" cy="137227"/>
              </a:xfrm>
              <a:custGeom>
                <a:avLst/>
                <a:gdLst/>
                <a:ahLst/>
                <a:cxnLst/>
                <a:rect l="l" t="t" r="r" b="b"/>
                <a:pathLst>
                  <a:path w="380" h="1024" extrusionOk="0">
                    <a:moveTo>
                      <a:pt x="312" y="1"/>
                    </a:moveTo>
                    <a:lnTo>
                      <a:pt x="246" y="23"/>
                    </a:lnTo>
                    <a:lnTo>
                      <a:pt x="201" y="45"/>
                    </a:lnTo>
                    <a:lnTo>
                      <a:pt x="201" y="67"/>
                    </a:lnTo>
                    <a:lnTo>
                      <a:pt x="1" y="913"/>
                    </a:lnTo>
                    <a:lnTo>
                      <a:pt x="1" y="957"/>
                    </a:lnTo>
                    <a:lnTo>
                      <a:pt x="23" y="1002"/>
                    </a:lnTo>
                    <a:lnTo>
                      <a:pt x="45" y="1024"/>
                    </a:lnTo>
                    <a:lnTo>
                      <a:pt x="134" y="1024"/>
                    </a:lnTo>
                    <a:lnTo>
                      <a:pt x="157" y="1002"/>
                    </a:lnTo>
                    <a:lnTo>
                      <a:pt x="179" y="957"/>
                    </a:lnTo>
                    <a:lnTo>
                      <a:pt x="268" y="534"/>
                    </a:lnTo>
                    <a:lnTo>
                      <a:pt x="379" y="112"/>
                    </a:lnTo>
                    <a:lnTo>
                      <a:pt x="379" y="67"/>
                    </a:lnTo>
                    <a:lnTo>
                      <a:pt x="357" y="45"/>
                    </a:lnTo>
                    <a:lnTo>
                      <a:pt x="335" y="23"/>
                    </a:lnTo>
                    <a:lnTo>
                      <a:pt x="3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Google Shape;2136;p75"/>
              <p:cNvSpPr/>
              <p:nvPr/>
            </p:nvSpPr>
            <p:spPr>
              <a:xfrm rot="2192941">
                <a:off x="6515736" y="2682424"/>
                <a:ext cx="83489" cy="4476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334" extrusionOk="0">
                    <a:moveTo>
                      <a:pt x="512" y="0"/>
                    </a:moveTo>
                    <a:lnTo>
                      <a:pt x="89" y="156"/>
                    </a:lnTo>
                    <a:lnTo>
                      <a:pt x="44" y="178"/>
                    </a:lnTo>
                    <a:lnTo>
                      <a:pt x="22" y="200"/>
                    </a:lnTo>
                    <a:lnTo>
                      <a:pt x="0" y="267"/>
                    </a:lnTo>
                    <a:lnTo>
                      <a:pt x="22" y="289"/>
                    </a:lnTo>
                    <a:lnTo>
                      <a:pt x="44" y="312"/>
                    </a:lnTo>
                    <a:lnTo>
                      <a:pt x="89" y="334"/>
                    </a:lnTo>
                    <a:lnTo>
                      <a:pt x="111" y="334"/>
                    </a:lnTo>
                    <a:lnTo>
                      <a:pt x="556" y="178"/>
                    </a:lnTo>
                    <a:lnTo>
                      <a:pt x="578" y="156"/>
                    </a:lnTo>
                    <a:lnTo>
                      <a:pt x="601" y="134"/>
                    </a:lnTo>
                    <a:lnTo>
                      <a:pt x="623" y="45"/>
                    </a:lnTo>
                    <a:lnTo>
                      <a:pt x="601" y="22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Google Shape;2137;p75"/>
              <p:cNvSpPr/>
              <p:nvPr/>
            </p:nvSpPr>
            <p:spPr>
              <a:xfrm rot="2192941">
                <a:off x="6589887" y="2828556"/>
                <a:ext cx="101446" cy="68748"/>
              </a:xfrm>
              <a:custGeom>
                <a:avLst/>
                <a:gdLst/>
                <a:ahLst/>
                <a:cxnLst/>
                <a:rect l="l" t="t" r="r" b="b"/>
                <a:pathLst>
                  <a:path w="757" h="513" extrusionOk="0">
                    <a:moveTo>
                      <a:pt x="645" y="0"/>
                    </a:moveTo>
                    <a:lnTo>
                      <a:pt x="623" y="23"/>
                    </a:lnTo>
                    <a:lnTo>
                      <a:pt x="334" y="178"/>
                    </a:lnTo>
                    <a:lnTo>
                      <a:pt x="67" y="312"/>
                    </a:lnTo>
                    <a:lnTo>
                      <a:pt x="23" y="334"/>
                    </a:lnTo>
                    <a:lnTo>
                      <a:pt x="0" y="379"/>
                    </a:lnTo>
                    <a:lnTo>
                      <a:pt x="0" y="445"/>
                    </a:lnTo>
                    <a:lnTo>
                      <a:pt x="0" y="468"/>
                    </a:lnTo>
                    <a:lnTo>
                      <a:pt x="23" y="490"/>
                    </a:lnTo>
                    <a:lnTo>
                      <a:pt x="67" y="512"/>
                    </a:lnTo>
                    <a:lnTo>
                      <a:pt x="89" y="490"/>
                    </a:lnTo>
                    <a:lnTo>
                      <a:pt x="401" y="356"/>
                    </a:lnTo>
                    <a:lnTo>
                      <a:pt x="712" y="178"/>
                    </a:lnTo>
                    <a:lnTo>
                      <a:pt x="734" y="156"/>
                    </a:lnTo>
                    <a:lnTo>
                      <a:pt x="757" y="112"/>
                    </a:lnTo>
                    <a:lnTo>
                      <a:pt x="734" y="45"/>
                    </a:lnTo>
                    <a:lnTo>
                      <a:pt x="712" y="23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Google Shape;2138;p75"/>
              <p:cNvSpPr/>
              <p:nvPr/>
            </p:nvSpPr>
            <p:spPr>
              <a:xfrm rot="2192941">
                <a:off x="6581351" y="2600337"/>
                <a:ext cx="178905" cy="113373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846" extrusionOk="0">
                    <a:moveTo>
                      <a:pt x="1246" y="1"/>
                    </a:moveTo>
                    <a:lnTo>
                      <a:pt x="1201" y="23"/>
                    </a:lnTo>
                    <a:lnTo>
                      <a:pt x="934" y="201"/>
                    </a:lnTo>
                    <a:lnTo>
                      <a:pt x="668" y="379"/>
                    </a:lnTo>
                    <a:lnTo>
                      <a:pt x="356" y="535"/>
                    </a:lnTo>
                    <a:lnTo>
                      <a:pt x="67" y="668"/>
                    </a:lnTo>
                    <a:lnTo>
                      <a:pt x="22" y="690"/>
                    </a:lnTo>
                    <a:lnTo>
                      <a:pt x="0" y="712"/>
                    </a:lnTo>
                    <a:lnTo>
                      <a:pt x="0" y="779"/>
                    </a:lnTo>
                    <a:lnTo>
                      <a:pt x="0" y="801"/>
                    </a:lnTo>
                    <a:lnTo>
                      <a:pt x="22" y="846"/>
                    </a:lnTo>
                    <a:lnTo>
                      <a:pt x="89" y="846"/>
                    </a:lnTo>
                    <a:lnTo>
                      <a:pt x="423" y="712"/>
                    </a:lnTo>
                    <a:lnTo>
                      <a:pt x="712" y="557"/>
                    </a:lnTo>
                    <a:lnTo>
                      <a:pt x="1023" y="379"/>
                    </a:lnTo>
                    <a:lnTo>
                      <a:pt x="1290" y="179"/>
                    </a:lnTo>
                    <a:lnTo>
                      <a:pt x="1313" y="134"/>
                    </a:lnTo>
                    <a:lnTo>
                      <a:pt x="1335" y="112"/>
                    </a:lnTo>
                    <a:lnTo>
                      <a:pt x="1313" y="45"/>
                    </a:lnTo>
                    <a:lnTo>
                      <a:pt x="131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Google Shape;2139;p75"/>
              <p:cNvSpPr/>
              <p:nvPr/>
            </p:nvSpPr>
            <p:spPr>
              <a:xfrm rot="2192941">
                <a:off x="6511944" y="2745524"/>
                <a:ext cx="122352" cy="71696"/>
              </a:xfrm>
              <a:custGeom>
                <a:avLst/>
                <a:gdLst/>
                <a:ahLst/>
                <a:cxnLst/>
                <a:rect l="l" t="t" r="r" b="b"/>
                <a:pathLst>
                  <a:path w="913" h="535" extrusionOk="0">
                    <a:moveTo>
                      <a:pt x="823" y="0"/>
                    </a:moveTo>
                    <a:lnTo>
                      <a:pt x="779" y="23"/>
                    </a:lnTo>
                    <a:lnTo>
                      <a:pt x="423" y="200"/>
                    </a:lnTo>
                    <a:lnTo>
                      <a:pt x="67" y="356"/>
                    </a:lnTo>
                    <a:lnTo>
                      <a:pt x="22" y="378"/>
                    </a:lnTo>
                    <a:lnTo>
                      <a:pt x="0" y="401"/>
                    </a:lnTo>
                    <a:lnTo>
                      <a:pt x="0" y="467"/>
                    </a:lnTo>
                    <a:lnTo>
                      <a:pt x="0" y="512"/>
                    </a:lnTo>
                    <a:lnTo>
                      <a:pt x="22" y="534"/>
                    </a:lnTo>
                    <a:lnTo>
                      <a:pt x="111" y="534"/>
                    </a:lnTo>
                    <a:lnTo>
                      <a:pt x="490" y="378"/>
                    </a:lnTo>
                    <a:lnTo>
                      <a:pt x="868" y="178"/>
                    </a:lnTo>
                    <a:lnTo>
                      <a:pt x="890" y="156"/>
                    </a:lnTo>
                    <a:lnTo>
                      <a:pt x="912" y="111"/>
                    </a:lnTo>
                    <a:lnTo>
                      <a:pt x="912" y="45"/>
                    </a:lnTo>
                    <a:lnTo>
                      <a:pt x="890" y="23"/>
                    </a:lnTo>
                    <a:lnTo>
                      <a:pt x="8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594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8835036" y="1019786"/>
            <a:ext cx="250706" cy="281268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7481704" y="372819"/>
            <a:ext cx="214508" cy="214508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8021864" y="314084"/>
            <a:ext cx="465625" cy="465625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8675610" y="243033"/>
            <a:ext cx="474082" cy="474082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8748920" y="1503313"/>
            <a:ext cx="379113" cy="364237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4288" y="4600575"/>
            <a:ext cx="9158288" cy="828675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544" y="3697442"/>
            <a:ext cx="1253196" cy="163642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8699" y="3774368"/>
            <a:ext cx="1128716" cy="15595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2438400" y="220919"/>
            <a:ext cx="461356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altLang="zh-CN" sz="405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 cầu cần đạt</a:t>
            </a:r>
            <a:endParaRPr lang="zh-CN" altLang="en-US" sz="405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694287" y="941559"/>
            <a:ext cx="7866911" cy="1009703"/>
            <a:chOff x="774356" y="888444"/>
            <a:chExt cx="9997732" cy="1346270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1867007" y="978987"/>
              <a:ext cx="8905081" cy="1255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85800">
                <a:lnSpc>
                  <a:spcPct val="115000"/>
                </a:lnSpc>
                <a:defRPr/>
              </a:pPr>
              <a:r>
                <a:rPr lang="en-US" sz="2400" smtClean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Ôn tập các kiến thức liên quan đến phép cộng, phép trừ (qua 10) các số trong phạm vi 20.</a:t>
              </a:r>
              <a:endParaRPr lang="en-US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742819" y="2261729"/>
            <a:ext cx="7950801" cy="567671"/>
            <a:chOff x="752655" y="2065203"/>
            <a:chExt cx="10104345" cy="756895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1951920" y="2180898"/>
              <a:ext cx="8905080" cy="641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85800">
                <a:lnSpc>
                  <a:spcPct val="115000"/>
                </a:lnSpc>
                <a:defRPr/>
              </a:pPr>
              <a:r>
                <a:rPr lang="en-US" sz="2400" smtClean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Vận dụng giải các bài toán thực tế.</a:t>
              </a:r>
              <a:endParaRPr lang="en-US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156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914702" y="1369324"/>
            <a:ext cx="7524974" cy="266381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1323" tIns="35662" rIns="71323" bIns="35662" rtlCol="0" anchor="ctr"/>
          <a:lstStyle/>
          <a:p>
            <a:pPr algn="ctr"/>
            <a:endParaRPr lang="en-US" sz="2000"/>
          </a:p>
        </p:txBody>
      </p:sp>
      <p:pic>
        <p:nvPicPr>
          <p:cNvPr id="2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8" b="10907"/>
          <a:stretch/>
        </p:blipFill>
        <p:spPr>
          <a:xfrm>
            <a:off x="92065" y="3598878"/>
            <a:ext cx="8751731" cy="2306622"/>
          </a:xfrm>
          <a:prstGeom prst="rect">
            <a:avLst/>
          </a:prstGeom>
        </p:spPr>
      </p:pic>
      <p:pic>
        <p:nvPicPr>
          <p:cNvPr id="26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0" t="40296"/>
          <a:stretch/>
        </p:blipFill>
        <p:spPr>
          <a:xfrm>
            <a:off x="6024697" y="3554842"/>
            <a:ext cx="3009541" cy="2198257"/>
          </a:xfrm>
          <a:prstGeom prst="rect">
            <a:avLst/>
          </a:prstGeom>
        </p:spPr>
      </p:pic>
      <p:pic>
        <p:nvPicPr>
          <p:cNvPr id="27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8" t="21865" r="34023" b="21941"/>
          <a:stretch/>
        </p:blipFill>
        <p:spPr>
          <a:xfrm rot="11458889">
            <a:off x="-148949" y="3604760"/>
            <a:ext cx="1669118" cy="1777033"/>
          </a:xfrm>
          <a:prstGeom prst="rect">
            <a:avLst/>
          </a:prstGeom>
        </p:spPr>
      </p:pic>
      <p:pic>
        <p:nvPicPr>
          <p:cNvPr id="30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09" t="24362" r="8263" b="45350"/>
          <a:stretch/>
        </p:blipFill>
        <p:spPr>
          <a:xfrm flipH="1">
            <a:off x="8306563" y="2137597"/>
            <a:ext cx="977655" cy="1126536"/>
          </a:xfrm>
          <a:prstGeom prst="rect">
            <a:avLst/>
          </a:prstGeom>
        </p:spPr>
      </p:pic>
      <p:pic>
        <p:nvPicPr>
          <p:cNvPr id="31" name="图片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1" t="21947" r="28344" b="32798"/>
          <a:stretch/>
        </p:blipFill>
        <p:spPr>
          <a:xfrm flipH="1">
            <a:off x="8182145" y="2959228"/>
            <a:ext cx="1208718" cy="1664039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48" t="47407" r="16173" b="4087"/>
          <a:stretch/>
        </p:blipFill>
        <p:spPr>
          <a:xfrm rot="19999882">
            <a:off x="7063747" y="3972223"/>
            <a:ext cx="1474200" cy="174037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072505" y="1675908"/>
            <a:ext cx="1243031" cy="44135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 + 7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019311" y="1660474"/>
            <a:ext cx="1243031" cy="44135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 + 6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822382" y="1677003"/>
            <a:ext cx="1243031" cy="44135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 + 4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578243" y="1641963"/>
            <a:ext cx="1243031" cy="44135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 + 7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72505" y="2475178"/>
            <a:ext cx="1243031" cy="44135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 + 9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007917" y="2435011"/>
            <a:ext cx="1243031" cy="44135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 + 8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781666" y="2516230"/>
            <a:ext cx="1243031" cy="44135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14 - 5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560839" y="2476500"/>
            <a:ext cx="1243031" cy="44135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15 - 6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827591" y="1705059"/>
            <a:ext cx="372800" cy="44135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2400" dirty="0"/>
              <a:t>=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808908" y="1681474"/>
            <a:ext cx="372800" cy="44135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2400" dirty="0"/>
              <a:t>=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570800" y="1680301"/>
            <a:ext cx="372800" cy="44135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2400" dirty="0"/>
              <a:t>=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365850" y="1652450"/>
            <a:ext cx="372800" cy="44135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2400" dirty="0"/>
              <a:t>=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858933" y="2471790"/>
            <a:ext cx="372800" cy="44135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2400" dirty="0"/>
              <a:t>=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779391" y="2458304"/>
            <a:ext cx="372800" cy="44135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2400" dirty="0"/>
              <a:t>=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588451" y="2492348"/>
            <a:ext cx="372800" cy="44135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2400" dirty="0"/>
              <a:t>=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399600" y="2476500"/>
            <a:ext cx="372800" cy="44135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2400" dirty="0"/>
              <a:t>=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462905" y="234266"/>
            <a:ext cx="2998228" cy="609600"/>
            <a:chOff x="228600" y="190500"/>
            <a:chExt cx="2998228" cy="609600"/>
          </a:xfrm>
        </p:grpSpPr>
        <p:sp>
          <p:nvSpPr>
            <p:cNvPr id="60" name="Rounded Rectangle 59"/>
            <p:cNvSpPr/>
            <p:nvPr/>
          </p:nvSpPr>
          <p:spPr>
            <a:xfrm>
              <a:off x="533400" y="228600"/>
              <a:ext cx="2693428" cy="533400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Tính nhẩm</a:t>
              </a:r>
            </a:p>
          </p:txBody>
        </p:sp>
        <p:sp>
          <p:nvSpPr>
            <p:cNvPr id="61" name="Oval 60"/>
            <p:cNvSpPr/>
            <p:nvPr/>
          </p:nvSpPr>
          <p:spPr>
            <a:xfrm>
              <a:off x="228600" y="190500"/>
              <a:ext cx="609600" cy="6096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990600" y="3281007"/>
            <a:ext cx="1243031" cy="44135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12 - 4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007917" y="3315124"/>
            <a:ext cx="1243031" cy="44135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11 - 7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832268" y="3315884"/>
            <a:ext cx="1243031" cy="44135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15 - 9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545076" y="3269757"/>
            <a:ext cx="1243031" cy="44135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13 - 8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828800" y="3277619"/>
            <a:ext cx="372800" cy="44135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2400" dirty="0"/>
              <a:t>=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3818200" y="3264133"/>
            <a:ext cx="372800" cy="44135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2400" dirty="0"/>
              <a:t>=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647000" y="3292613"/>
            <a:ext cx="372800" cy="44135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2400" dirty="0"/>
              <a:t>=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383276" y="3269757"/>
            <a:ext cx="372800" cy="44135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2400" dirty="0"/>
              <a:t>=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2114419" y="1681474"/>
            <a:ext cx="628781" cy="4649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2150862" y="2468763"/>
            <a:ext cx="628781" cy="4649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2133600" y="3246172"/>
            <a:ext cx="628781" cy="4649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4152191" y="1618378"/>
            <a:ext cx="628781" cy="4649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4152191" y="2423218"/>
            <a:ext cx="628781" cy="4649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4152191" y="3277734"/>
            <a:ext cx="628781" cy="4649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5863970" y="1618377"/>
            <a:ext cx="628781" cy="4649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7661555" y="1618376"/>
            <a:ext cx="628781" cy="4649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5894889" y="2463189"/>
            <a:ext cx="628781" cy="4649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7677019" y="2463189"/>
            <a:ext cx="628781" cy="4649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5907457" y="3257964"/>
            <a:ext cx="628781" cy="4649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7670033" y="3257964"/>
            <a:ext cx="628781" cy="4649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7097122" y="-306012"/>
            <a:ext cx="2196079" cy="1690155"/>
            <a:chOff x="7308364" y="-320576"/>
            <a:chExt cx="2196079" cy="1690155"/>
          </a:xfrm>
        </p:grpSpPr>
        <p:pic>
          <p:nvPicPr>
            <p:cNvPr id="52" name="图片 37896" descr="1-2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873294">
              <a:off x="7308364" y="154420"/>
              <a:ext cx="1623772" cy="121515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4" name="图片 37895" descr="1-2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68722" y="-320576"/>
              <a:ext cx="1835721" cy="1631752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9387130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5" grpId="0"/>
      <p:bldP spid="47" grpId="0"/>
      <p:bldP spid="49" grpId="0"/>
      <p:bldP spid="51" grpId="0"/>
      <p:bldP spid="53" grpId="0"/>
      <p:bldP spid="55" grpId="0"/>
      <p:bldP spid="58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4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8" grpId="0" animBg="1"/>
      <p:bldP spid="99" grpId="0" animBg="1"/>
      <p:bldP spid="100" grpId="0" animBg="1"/>
      <p:bldP spid="101" grpId="0" animBg="1"/>
      <p:bldP spid="10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313" b="92057" l="38162" r="834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205" t="26032" r="22564" b="17364"/>
          <a:stretch/>
        </p:blipFill>
        <p:spPr bwMode="auto">
          <a:xfrm>
            <a:off x="2362200" y="1257300"/>
            <a:ext cx="4175185" cy="414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228600" y="190500"/>
            <a:ext cx="609600" cy="6096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38200" y="152400"/>
            <a:ext cx="6831105" cy="11811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Mỗi số 7,5,11,13 là kết quả của những </a:t>
            </a:r>
          </a:p>
          <a:p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phép tính nào?</a:t>
            </a:r>
          </a:p>
        </p:txBody>
      </p:sp>
      <p:pic>
        <p:nvPicPr>
          <p:cNvPr id="5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90" l="0" r="100000">
                        <a14:foregroundMark x1="8503" y1="87741" x2="95238" y2="91919"/>
                        <a14:foregroundMark x1="3123" y1="98516" x2="96537" y2="83178"/>
                        <a14:foregroundMark x1="2968" y1="84937" x2="20841" y2="80099"/>
                        <a14:foregroundMark x1="41095" y1="85267" x2="61812" y2="81143"/>
                        <a14:foregroundMark x1="60668" y1="97086" x2="90569" y2="95382"/>
                        <a14:foregroundMark x1="79654" y1="79714" x2="76531" y2="79714"/>
                        <a14:foregroundMark x1="21985" y1="80429" x2="26778" y2="81473"/>
                        <a14:foregroundMark x1="43506" y1="96756" x2="53865" y2="96427"/>
                        <a14:foregroundMark x1="58101" y1="80099" x2="58813" y2="79054"/>
                        <a14:foregroundMark x1="39116" y1="82518" x2="37693" y2="81803"/>
                        <a14:foregroundMark x1="32468" y1="81473" x2="30056" y2="82188"/>
                        <a14:backgroundMark x1="11348" y1="23090" x2="55566" y2="33150"/>
                        <a14:backgroundMark x1="27489" y1="17482" x2="85622" y2="37658"/>
                        <a14:backgroundMark x1="17996" y1="60583" x2="91558" y2="59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6803" b="11334"/>
          <a:stretch/>
        </p:blipFill>
        <p:spPr>
          <a:xfrm>
            <a:off x="1" y="4950372"/>
            <a:ext cx="9144000" cy="764628"/>
          </a:xfrm>
          <a:prstGeom prst="rect">
            <a:avLst/>
          </a:prstGeom>
        </p:spPr>
      </p:pic>
      <p:pic>
        <p:nvPicPr>
          <p:cNvPr id="7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94" y="4607084"/>
            <a:ext cx="6508533" cy="1202849"/>
          </a:xfrm>
          <a:prstGeom prst="rect">
            <a:avLst/>
          </a:prstGeom>
        </p:spPr>
      </p:pic>
      <p:pic>
        <p:nvPicPr>
          <p:cNvPr id="8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413" y="3066262"/>
            <a:ext cx="2016655" cy="266450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041647" y="24345"/>
            <a:ext cx="2196079" cy="1690155"/>
            <a:chOff x="7308364" y="-320576"/>
            <a:chExt cx="2196079" cy="1690155"/>
          </a:xfrm>
        </p:grpSpPr>
        <p:pic>
          <p:nvPicPr>
            <p:cNvPr id="10" name="图片 37896" descr="1-2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873294">
              <a:off x="7308364" y="154420"/>
              <a:ext cx="1623772" cy="121515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" name="图片 37895" descr="1-2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68722" y="-320576"/>
              <a:ext cx="1835721" cy="163175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3" name="Freeform 12"/>
          <p:cNvSpPr/>
          <p:nvPr/>
        </p:nvSpPr>
        <p:spPr>
          <a:xfrm>
            <a:off x="3668358" y="2990626"/>
            <a:ext cx="706569" cy="874772"/>
          </a:xfrm>
          <a:custGeom>
            <a:avLst/>
            <a:gdLst>
              <a:gd name="connsiteX0" fmla="*/ 0 w 706569"/>
              <a:gd name="connsiteY0" fmla="*/ 0 h 874772"/>
              <a:gd name="connsiteX1" fmla="*/ 311971 w 706569"/>
              <a:gd name="connsiteY1" fmla="*/ 806823 h 874772"/>
              <a:gd name="connsiteX2" fmla="*/ 677731 w 706569"/>
              <a:gd name="connsiteY2" fmla="*/ 828339 h 874772"/>
              <a:gd name="connsiteX3" fmla="*/ 656216 w 706569"/>
              <a:gd name="connsiteY3" fmla="*/ 796066 h 87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6569" h="874772">
                <a:moveTo>
                  <a:pt x="0" y="0"/>
                </a:moveTo>
                <a:cubicBezTo>
                  <a:pt x="99508" y="334383"/>
                  <a:pt x="199016" y="668767"/>
                  <a:pt x="311971" y="806823"/>
                </a:cubicBezTo>
                <a:cubicBezTo>
                  <a:pt x="424926" y="944879"/>
                  <a:pt x="620357" y="830132"/>
                  <a:pt x="677731" y="828339"/>
                </a:cubicBezTo>
                <a:cubicBezTo>
                  <a:pt x="735105" y="826546"/>
                  <a:pt x="695660" y="811306"/>
                  <a:pt x="656216" y="796066"/>
                </a:cubicBezTo>
              </a:path>
            </a:pathLst>
          </a:cu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3886200" y="3467100"/>
            <a:ext cx="135442" cy="53340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532916" y="3467100"/>
            <a:ext cx="488726" cy="227612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715921" y="3580157"/>
            <a:ext cx="67721" cy="53340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22"/>
          <p:cNvSpPr/>
          <p:nvPr/>
        </p:nvSpPr>
        <p:spPr>
          <a:xfrm rot="10800000" flipV="1">
            <a:off x="4683776" y="3390900"/>
            <a:ext cx="904977" cy="297863"/>
          </a:xfrm>
          <a:custGeom>
            <a:avLst/>
            <a:gdLst>
              <a:gd name="connsiteX0" fmla="*/ 0 w 706569"/>
              <a:gd name="connsiteY0" fmla="*/ 0 h 874772"/>
              <a:gd name="connsiteX1" fmla="*/ 311971 w 706569"/>
              <a:gd name="connsiteY1" fmla="*/ 806823 h 874772"/>
              <a:gd name="connsiteX2" fmla="*/ 677731 w 706569"/>
              <a:gd name="connsiteY2" fmla="*/ 828339 h 874772"/>
              <a:gd name="connsiteX3" fmla="*/ 656216 w 706569"/>
              <a:gd name="connsiteY3" fmla="*/ 796066 h 87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6569" h="874772">
                <a:moveTo>
                  <a:pt x="0" y="0"/>
                </a:moveTo>
                <a:cubicBezTo>
                  <a:pt x="99508" y="334383"/>
                  <a:pt x="199016" y="668767"/>
                  <a:pt x="311971" y="806823"/>
                </a:cubicBezTo>
                <a:cubicBezTo>
                  <a:pt x="424926" y="944879"/>
                  <a:pt x="620357" y="830132"/>
                  <a:pt x="677731" y="828339"/>
                </a:cubicBezTo>
                <a:cubicBezTo>
                  <a:pt x="735105" y="826546"/>
                  <a:pt x="695660" y="811306"/>
                  <a:pt x="656216" y="796066"/>
                </a:cubicBezTo>
              </a:path>
            </a:pathLst>
          </a:cu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4" name="Arc 23"/>
          <p:cNvSpPr/>
          <p:nvPr/>
        </p:nvSpPr>
        <p:spPr>
          <a:xfrm rot="20640567">
            <a:off x="4286651" y="2345758"/>
            <a:ext cx="595788" cy="1926476"/>
          </a:xfrm>
          <a:prstGeom prst="arc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/>
          <p:cNvSpPr/>
          <p:nvPr/>
        </p:nvSpPr>
        <p:spPr>
          <a:xfrm rot="20640567">
            <a:off x="4344762" y="2969841"/>
            <a:ext cx="1140276" cy="1829702"/>
          </a:xfrm>
          <a:prstGeom prst="arc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34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4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8" t="62972" r="39134" b="16273"/>
          <a:stretch/>
        </p:blipFill>
        <p:spPr bwMode="auto">
          <a:xfrm>
            <a:off x="6429323" y="3045172"/>
            <a:ext cx="1069675" cy="1518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281" b="89974" l="13971" r="65368">
                        <a14:foregroundMark x1="26765" y1="75130" x2="26765" y2="75130"/>
                        <a14:foregroundMark x1="27868" y1="73047" x2="27868" y2="73047"/>
                        <a14:foregroundMark x1="27868" y1="73047" x2="27868" y2="73047"/>
                        <a14:foregroundMark x1="27868" y1="72786" x2="27868" y2="72786"/>
                        <a14:foregroundMark x1="27647" y1="72396" x2="27647" y2="72396"/>
                        <a14:foregroundMark x1="27647" y1="72135" x2="27647" y2="72135"/>
                        <a14:foregroundMark x1="27647" y1="72135" x2="34485" y2="62760"/>
                        <a14:foregroundMark x1="33235" y1="63932" x2="30000" y2="57813"/>
                        <a14:foregroundMark x1="32941" y1="62630" x2="34632" y2="57813"/>
                        <a14:foregroundMark x1="28162" y1="71484" x2="25000" y2="69531"/>
                        <a14:foregroundMark x1="26691" y1="72786" x2="24853" y2="72786"/>
                        <a14:foregroundMark x1="41029" y1="63281" x2="47132" y2="60026"/>
                        <a14:foregroundMark x1="42353" y1="61849" x2="41765" y2="57031"/>
                        <a14:backgroundMark x1="24412" y1="60156" x2="32941" y2="52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95" t="53390" r="47203" b="13119"/>
          <a:stretch/>
        </p:blipFill>
        <p:spPr bwMode="auto">
          <a:xfrm>
            <a:off x="1219200" y="1327514"/>
            <a:ext cx="5209777" cy="345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228600" y="266700"/>
            <a:ext cx="609600" cy="6096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2209800" y="2628900"/>
            <a:ext cx="640080" cy="640080"/>
            <a:chOff x="2137147" y="3436992"/>
            <a:chExt cx="640080" cy="640080"/>
          </a:xfrm>
        </p:grpSpPr>
        <p:sp>
          <p:nvSpPr>
            <p:cNvPr id="30" name="Oval 29"/>
            <p:cNvSpPr/>
            <p:nvPr/>
          </p:nvSpPr>
          <p:spPr>
            <a:xfrm>
              <a:off x="2137147" y="3436992"/>
              <a:ext cx="640080" cy="64008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251051" y="3501008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481933" y="3986183"/>
            <a:ext cx="640080" cy="640080"/>
            <a:chOff x="2137147" y="3436992"/>
            <a:chExt cx="640080" cy="640080"/>
          </a:xfrm>
        </p:grpSpPr>
        <p:sp>
          <p:nvSpPr>
            <p:cNvPr id="33" name="Oval 32"/>
            <p:cNvSpPr/>
            <p:nvPr/>
          </p:nvSpPr>
          <p:spPr>
            <a:xfrm>
              <a:off x="2137147" y="3436992"/>
              <a:ext cx="640080" cy="64008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251051" y="3501008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486400" y="3845564"/>
            <a:ext cx="640080" cy="640080"/>
            <a:chOff x="2137147" y="3436992"/>
            <a:chExt cx="640080" cy="640080"/>
          </a:xfrm>
          <a:solidFill>
            <a:srgbClr val="FFFF00"/>
          </a:solidFill>
        </p:grpSpPr>
        <p:sp>
          <p:nvSpPr>
            <p:cNvPr id="36" name="Oval 35"/>
            <p:cNvSpPr/>
            <p:nvPr/>
          </p:nvSpPr>
          <p:spPr>
            <a:xfrm>
              <a:off x="2137147" y="3436992"/>
              <a:ext cx="640080" cy="640080"/>
            </a:xfrm>
            <a:prstGeom prst="ellipse">
              <a:avLst/>
            </a:prstGeom>
            <a:grpFill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251051" y="3501008"/>
              <a:ext cx="404278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398520" y="1485900"/>
            <a:ext cx="640080" cy="640080"/>
            <a:chOff x="2137147" y="3436992"/>
            <a:chExt cx="640080" cy="640080"/>
          </a:xfrm>
          <a:solidFill>
            <a:srgbClr val="FFFF00"/>
          </a:solidFill>
        </p:grpSpPr>
        <p:sp>
          <p:nvSpPr>
            <p:cNvPr id="39" name="Oval 38"/>
            <p:cNvSpPr/>
            <p:nvPr/>
          </p:nvSpPr>
          <p:spPr>
            <a:xfrm>
              <a:off x="2137147" y="3436992"/>
              <a:ext cx="640080" cy="640080"/>
            </a:xfrm>
            <a:prstGeom prst="ellipse">
              <a:avLst/>
            </a:prstGeom>
            <a:grpFill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251051" y="3501008"/>
              <a:ext cx="404278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572000" y="2634486"/>
            <a:ext cx="640080" cy="640080"/>
            <a:chOff x="2137147" y="3436992"/>
            <a:chExt cx="640080" cy="640080"/>
          </a:xfrm>
        </p:grpSpPr>
        <p:sp>
          <p:nvSpPr>
            <p:cNvPr id="42" name="Oval 41"/>
            <p:cNvSpPr/>
            <p:nvPr/>
          </p:nvSpPr>
          <p:spPr>
            <a:xfrm>
              <a:off x="2137147" y="3436992"/>
              <a:ext cx="640080" cy="64008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251051" y="3501008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47" name="Rounded Rectangle 46"/>
          <p:cNvSpPr/>
          <p:nvPr/>
        </p:nvSpPr>
        <p:spPr>
          <a:xfrm>
            <a:off x="3477936" y="3995946"/>
            <a:ext cx="640080" cy="64175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5482403" y="3848100"/>
            <a:ext cx="640080" cy="640080"/>
            <a:chOff x="2137147" y="3436992"/>
            <a:chExt cx="640080" cy="640080"/>
          </a:xfrm>
          <a:solidFill>
            <a:srgbClr val="FFFF00"/>
          </a:solidFill>
        </p:grpSpPr>
        <p:sp>
          <p:nvSpPr>
            <p:cNvPr id="50" name="Oval 49"/>
            <p:cNvSpPr/>
            <p:nvPr/>
          </p:nvSpPr>
          <p:spPr>
            <a:xfrm>
              <a:off x="2137147" y="3436992"/>
              <a:ext cx="640080" cy="640080"/>
            </a:xfrm>
            <a:prstGeom prst="ellipse">
              <a:avLst/>
            </a:prstGeom>
            <a:grpFill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251051" y="3501008"/>
              <a:ext cx="38504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sp>
        <p:nvSpPr>
          <p:cNvPr id="52" name="Rounded Rectangle 51"/>
          <p:cNvSpPr/>
          <p:nvPr/>
        </p:nvSpPr>
        <p:spPr>
          <a:xfrm>
            <a:off x="4572000" y="2652197"/>
            <a:ext cx="640080" cy="64175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US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3398520" y="1497072"/>
            <a:ext cx="640080" cy="640080"/>
            <a:chOff x="2137147" y="3436992"/>
            <a:chExt cx="640080" cy="640080"/>
          </a:xfrm>
          <a:solidFill>
            <a:srgbClr val="FFFF00"/>
          </a:solidFill>
        </p:grpSpPr>
        <p:sp>
          <p:nvSpPr>
            <p:cNvPr id="54" name="Oval 53"/>
            <p:cNvSpPr/>
            <p:nvPr/>
          </p:nvSpPr>
          <p:spPr>
            <a:xfrm>
              <a:off x="2137147" y="3436992"/>
              <a:ext cx="640080" cy="640080"/>
            </a:xfrm>
            <a:prstGeom prst="ellipse">
              <a:avLst/>
            </a:prstGeom>
            <a:grpFill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251051" y="3501008"/>
              <a:ext cx="38504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sp>
        <p:nvSpPr>
          <p:cNvPr id="56" name="Rounded Rectangle 55"/>
          <p:cNvSpPr/>
          <p:nvPr/>
        </p:nvSpPr>
        <p:spPr>
          <a:xfrm>
            <a:off x="2205803" y="2587671"/>
            <a:ext cx="640080" cy="64175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图片 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890" l="0" r="100000">
                        <a14:foregroundMark x1="8503" y1="87741" x2="95238" y2="91919"/>
                        <a14:foregroundMark x1="3123" y1="98516" x2="96537" y2="83178"/>
                        <a14:foregroundMark x1="2968" y1="84937" x2="20841" y2="80099"/>
                        <a14:foregroundMark x1="41095" y1="85267" x2="61812" y2="81143"/>
                        <a14:foregroundMark x1="60668" y1="97086" x2="90569" y2="95382"/>
                        <a14:foregroundMark x1="79654" y1="79714" x2="76531" y2="79714"/>
                        <a14:foregroundMark x1="21985" y1="80429" x2="26778" y2="81473"/>
                        <a14:foregroundMark x1="43506" y1="96756" x2="53865" y2="96427"/>
                        <a14:foregroundMark x1="58101" y1="80099" x2="58813" y2="79054"/>
                        <a14:foregroundMark x1="39116" y1="82518" x2="37693" y2="81803"/>
                        <a14:foregroundMark x1="32468" y1="81473" x2="30056" y2="82188"/>
                        <a14:backgroundMark x1="11348" y1="23090" x2="55566" y2="33150"/>
                        <a14:backgroundMark x1="27489" y1="17482" x2="85622" y2="37658"/>
                        <a14:backgroundMark x1="17996" y1="60583" x2="91558" y2="59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6803" b="11334"/>
          <a:stretch/>
        </p:blipFill>
        <p:spPr>
          <a:xfrm>
            <a:off x="1" y="4950372"/>
            <a:ext cx="9144000" cy="764628"/>
          </a:xfrm>
          <a:prstGeom prst="rect">
            <a:avLst/>
          </a:prstGeom>
        </p:spPr>
      </p:pic>
      <p:pic>
        <p:nvPicPr>
          <p:cNvPr id="58" name="图片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94" y="4607084"/>
            <a:ext cx="6508533" cy="1202849"/>
          </a:xfrm>
          <a:prstGeom prst="rect">
            <a:avLst/>
          </a:prstGeom>
        </p:spPr>
      </p:pic>
      <p:pic>
        <p:nvPicPr>
          <p:cNvPr id="59" name="图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715" y="3423250"/>
            <a:ext cx="1741030" cy="2300337"/>
          </a:xfrm>
          <a:prstGeom prst="rect">
            <a:avLst/>
          </a:prstGeom>
        </p:spPr>
      </p:pic>
      <p:grpSp>
        <p:nvGrpSpPr>
          <p:cNvPr id="60" name="Group 59"/>
          <p:cNvGrpSpPr/>
          <p:nvPr/>
        </p:nvGrpSpPr>
        <p:grpSpPr>
          <a:xfrm>
            <a:off x="6524615" y="-105170"/>
            <a:ext cx="2393432" cy="1984365"/>
            <a:chOff x="7308364" y="-320576"/>
            <a:chExt cx="2196079" cy="1690155"/>
          </a:xfrm>
        </p:grpSpPr>
        <p:pic>
          <p:nvPicPr>
            <p:cNvPr id="61" name="图片 37896" descr="1-2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873294">
              <a:off x="7308364" y="154420"/>
              <a:ext cx="1623772" cy="121515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2" name="图片 37895" descr="1-2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668722" y="-320576"/>
              <a:ext cx="1835721" cy="163175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64" name="Rounded Rectangle 63"/>
          <p:cNvSpPr/>
          <p:nvPr/>
        </p:nvSpPr>
        <p:spPr>
          <a:xfrm>
            <a:off x="678241" y="272366"/>
            <a:ext cx="1346714" cy="5334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Số?</a:t>
            </a:r>
          </a:p>
        </p:txBody>
      </p:sp>
    </p:spTree>
    <p:extLst>
      <p:ext uri="{BB962C8B-B14F-4D97-AF65-F5344CB8AC3E}">
        <p14:creationId xmlns:p14="http://schemas.microsoft.com/office/powerpoint/2010/main" val="411032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2" grpId="0" animBg="1"/>
      <p:bldP spid="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94" t="24528" r="17292" b="14623"/>
          <a:stretch/>
        </p:blipFill>
        <p:spPr bwMode="auto">
          <a:xfrm>
            <a:off x="2895600" y="1665514"/>
            <a:ext cx="2971800" cy="2172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76200" y="190500"/>
            <a:ext cx="609600" cy="6096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Arial" pitchFamily="34" charset="0"/>
                <a:cs typeface="Arial" pitchFamily="34" charset="0"/>
              </a:rPr>
              <a:t>4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2001" y="228600"/>
            <a:ext cx="7315199" cy="14097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Lớp 2A có 8 bạn học hát. Số bạn </a:t>
            </a:r>
            <a:r>
              <a:rPr lang="en-US" sz="28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học võ 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nhiều hơn số bạn </a:t>
            </a:r>
            <a:r>
              <a:rPr lang="en-US" sz="28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học hát 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 5 bạn. Hỏi lớp 2A có bao nhiêu bạn học võ?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2172" y="3238500"/>
            <a:ext cx="51456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24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tắt</a:t>
            </a:r>
            <a:r>
              <a:rPr lang="en-US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Học hát: 8 bạn</a:t>
            </a:r>
          </a:p>
          <a:p>
            <a:pPr>
              <a:lnSpc>
                <a:spcPct val="150000"/>
              </a:lnSpc>
            </a:pPr>
            <a:r>
              <a:rPr lang="en-US" sz="2400" b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Học võ </a:t>
            </a:r>
            <a:r>
              <a:rPr lang="en-US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nhiều hơn </a:t>
            </a:r>
            <a:r>
              <a:rPr lang="en-US" sz="2400" b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học hát: </a:t>
            </a:r>
            <a:r>
              <a:rPr lang="en-US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5 bạn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Học võ: .... bạn?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48200" y="3238500"/>
            <a:ext cx="74507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Bài giải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Lớp 2A có số bạn học võ là: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</a:t>
            </a:r>
            <a:r>
              <a:rPr lang="en-US" sz="24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8 + </a:t>
            </a:r>
            <a:r>
              <a:rPr lang="en-US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en-US" sz="24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= 13 </a:t>
            </a:r>
            <a:r>
              <a:rPr lang="en-US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 bạn)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       Đáp số</a:t>
            </a:r>
            <a:r>
              <a:rPr lang="en-US" sz="24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: 13 </a:t>
            </a:r>
            <a:r>
              <a:rPr lang="en-US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bạn</a:t>
            </a:r>
          </a:p>
          <a:p>
            <a:pPr algn="ctr">
              <a:lnSpc>
                <a:spcPct val="150000"/>
              </a:lnSpc>
            </a:pPr>
            <a:endParaRPr lang="en-US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312710" y="155610"/>
            <a:ext cx="2196079" cy="1690155"/>
            <a:chOff x="7308364" y="-320576"/>
            <a:chExt cx="2196079" cy="1690155"/>
          </a:xfrm>
        </p:grpSpPr>
        <p:pic>
          <p:nvPicPr>
            <p:cNvPr id="14" name="图片 37896" descr="1-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873294">
              <a:off x="7308364" y="154420"/>
              <a:ext cx="1623772" cy="121515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5" name="图片 37895" descr="1-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68722" y="-320576"/>
              <a:ext cx="1835721" cy="1631752"/>
            </a:xfrm>
            <a:prstGeom prst="rect">
              <a:avLst/>
            </a:prstGeom>
            <a:noFill/>
            <a:ln w="9525">
              <a:noFill/>
            </a:ln>
          </p:spPr>
        </p:pic>
      </p:grpSp>
      <p:cxnSp>
        <p:nvCxnSpPr>
          <p:cNvPr id="16" name="Straight Connector 15"/>
          <p:cNvCxnSpPr/>
          <p:nvPr/>
        </p:nvCxnSpPr>
        <p:spPr>
          <a:xfrm>
            <a:off x="2743201" y="704547"/>
            <a:ext cx="23442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743201" y="1562100"/>
            <a:ext cx="35634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500961" y="700314"/>
            <a:ext cx="11721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985946" y="1109133"/>
            <a:ext cx="11721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943600" y="1143000"/>
            <a:ext cx="83861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762001" y="647700"/>
            <a:ext cx="1981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793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8835036" y="1019786"/>
            <a:ext cx="250706" cy="281268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7481704" y="372819"/>
            <a:ext cx="214508" cy="214508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8021864" y="314084"/>
            <a:ext cx="465625" cy="465625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8675610" y="243033"/>
            <a:ext cx="474082" cy="474082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8748920" y="1503313"/>
            <a:ext cx="379113" cy="364237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4288" y="4600575"/>
            <a:ext cx="9158288" cy="828675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544" y="3697442"/>
            <a:ext cx="1253196" cy="163642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8699" y="3774368"/>
            <a:ext cx="1128716" cy="15595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2438400" y="220919"/>
            <a:ext cx="461356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altLang="zh-CN" sz="405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 cầu cần đạt</a:t>
            </a:r>
            <a:endParaRPr lang="zh-CN" altLang="en-US" sz="405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694287" y="941559"/>
            <a:ext cx="7866911" cy="1009703"/>
            <a:chOff x="774356" y="888444"/>
            <a:chExt cx="9997732" cy="1346270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1867007" y="978987"/>
              <a:ext cx="8905081" cy="1255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85800">
                <a:lnSpc>
                  <a:spcPct val="115000"/>
                </a:lnSpc>
                <a:defRPr/>
              </a:pPr>
              <a:r>
                <a:rPr lang="en-US" sz="2400" smtClean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Ôn tập các kiến thức liên quan đến phép cộng, phép trừ (qua 10) các số trong phạm vi 20</a:t>
              </a:r>
              <a:r>
                <a:rPr lang="en-US" sz="2400" smtClean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endParaRPr lang="en-US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742819" y="2261729"/>
            <a:ext cx="7950801" cy="567671"/>
            <a:chOff x="752655" y="2065203"/>
            <a:chExt cx="10104345" cy="756895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1951920" y="2180898"/>
              <a:ext cx="8905080" cy="641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85800">
                <a:lnSpc>
                  <a:spcPct val="115000"/>
                </a:lnSpc>
                <a:defRPr/>
              </a:pPr>
              <a:r>
                <a:rPr lang="en-US" sz="2400" smtClean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Vận dụng giải các bài toán thực tế.</a:t>
              </a:r>
              <a:endParaRPr lang="en-US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081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90" l="0" r="100000">
                        <a14:foregroundMark x1="8503" y1="87741" x2="95238" y2="91919"/>
                        <a14:foregroundMark x1="3123" y1="98516" x2="96537" y2="83178"/>
                        <a14:foregroundMark x1="2968" y1="84937" x2="20841" y2="80099"/>
                        <a14:foregroundMark x1="41095" y1="85267" x2="61812" y2="81143"/>
                        <a14:foregroundMark x1="60668" y1="97086" x2="90569" y2="95382"/>
                        <a14:foregroundMark x1="79654" y1="79714" x2="76531" y2="79714"/>
                        <a14:foregroundMark x1="21985" y1="80429" x2="26778" y2="81473"/>
                        <a14:foregroundMark x1="43506" y1="96756" x2="53865" y2="96427"/>
                        <a14:foregroundMark x1="58101" y1="80099" x2="58813" y2="79054"/>
                        <a14:foregroundMark x1="39116" y1="82518" x2="37693" y2="81803"/>
                        <a14:foregroundMark x1="32468" y1="81473" x2="30056" y2="82188"/>
                        <a14:backgroundMark x1="11348" y1="23090" x2="55566" y2="33150"/>
                        <a14:backgroundMark x1="27489" y1="17482" x2="85622" y2="37658"/>
                        <a14:backgroundMark x1="17996" y1="60583" x2="91558" y2="59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6803" b="11334"/>
          <a:stretch/>
        </p:blipFill>
        <p:spPr>
          <a:xfrm>
            <a:off x="1" y="4950372"/>
            <a:ext cx="9144000" cy="764628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5881305" y="-79083"/>
            <a:ext cx="3195436" cy="2616630"/>
            <a:chOff x="7308364" y="-320576"/>
            <a:chExt cx="2196079" cy="1690155"/>
          </a:xfrm>
        </p:grpSpPr>
        <p:pic>
          <p:nvPicPr>
            <p:cNvPr id="26" name="图片 37896" descr="1-2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873294">
              <a:off x="7308364" y="154420"/>
              <a:ext cx="1623772" cy="121515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" name="图片 37895" descr="1-2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68722" y="-320576"/>
              <a:ext cx="1835721" cy="163175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4" name="TextBox 23"/>
          <p:cNvSpPr txBox="1"/>
          <p:nvPr/>
        </p:nvSpPr>
        <p:spPr>
          <a:xfrm>
            <a:off x="3657600" y="3041155"/>
            <a:ext cx="5715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Ôn lại bảng cộng, </a:t>
            </a:r>
            <a:r>
              <a:rPr lang="en-US" sz="28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trừ </a:t>
            </a:r>
            <a:r>
              <a:rPr lang="en-US" sz="2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đến </a:t>
            </a:r>
            <a:r>
              <a:rPr lang="en-US" sz="28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</a:t>
            </a:r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</a:t>
            </a:r>
          </a:p>
          <a:p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2 - </a:t>
            </a:r>
            <a:r>
              <a:rPr lang="en-US" sz="2800" b="1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Luyện</a:t>
            </a:r>
            <a:r>
              <a:rPr lang="en-US" sz="28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trang 125</a:t>
            </a:r>
            <a:r>
              <a:rPr lang="en-US" sz="2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”.</a:t>
            </a:r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图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575" y="154447"/>
            <a:ext cx="4495800" cy="5397349"/>
          </a:xfrm>
          <a:prstGeom prst="rect">
            <a:avLst/>
          </a:prstGeom>
        </p:spPr>
      </p:pic>
      <p:pic>
        <p:nvPicPr>
          <p:cNvPr id="30" name="图片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468" y="4348947"/>
            <a:ext cx="6508533" cy="1202849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578167" y="1299682"/>
            <a:ext cx="32823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Định hướng học tập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15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"/>
            <a:ext cx="9144000" cy="57147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23" y="3362368"/>
            <a:ext cx="8139275" cy="180424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261" y="98025"/>
            <a:ext cx="1382346" cy="150944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8025"/>
            <a:ext cx="1356750" cy="13008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1792708"/>
            <a:ext cx="7633146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48470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  <p:extLst>
    <p:ext uri="{E180D4A7-C9FB-4DFB-919C-405C955672EB}">
      <p14:showEvtLst xmlns:p14="http://schemas.microsoft.com/office/powerpoint/2010/main">
        <p14:playEvt time="1" objId="14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877</TotalTime>
  <Words>333</Words>
  <Application>Microsoft Office PowerPoint</Application>
  <PresentationFormat>On-screen Show (16:10)</PresentationFormat>
  <Paragraphs>87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宋体</vt:lpstr>
      <vt:lpstr>Arial</vt:lpstr>
      <vt:lpstr>Calibri</vt:lpstr>
      <vt:lpstr>Times New Roman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SKY</dc:creator>
  <cp:lastModifiedBy>MyPC</cp:lastModifiedBy>
  <cp:revision>137</cp:revision>
  <dcterms:created xsi:type="dcterms:W3CDTF">2021-05-31T07:51:14Z</dcterms:created>
  <dcterms:modified xsi:type="dcterms:W3CDTF">2022-12-25T02:22:56Z</dcterms:modified>
</cp:coreProperties>
</file>