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68" r:id="rId4"/>
    <p:sldId id="257" r:id="rId5"/>
    <p:sldId id="271" r:id="rId6"/>
    <p:sldId id="273" r:id="rId7"/>
    <p:sldId id="274" r:id="rId8"/>
    <p:sldId id="260" r:id="rId9"/>
    <p:sldId id="266" r:id="rId10"/>
    <p:sldId id="276" r:id="rId11"/>
    <p:sldId id="267" r:id="rId12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396" y="48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622510" y="1187840"/>
            <a:ext cx="1673489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24</a:t>
            </a:r>
            <a:endParaRPr lang="zh-CN" altLang="en-US" sz="63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6511818" y="1839598"/>
            <a:ext cx="4906361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b="1" dirty="0" err="1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7100" b="1" dirty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7100" b="1" dirty="0" err="1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</a:t>
            </a:r>
            <a:endParaRPr lang="zh-CN" altLang="en-US" sz="7100" b="1" dirty="0">
              <a:solidFill>
                <a:srgbClr val="00206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8175" y="5043593"/>
            <a:ext cx="4764360" cy="4446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6" descr="1-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14" y="5224650"/>
            <a:ext cx="2502720" cy="41863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6416568" y="4709997"/>
            <a:ext cx="5860099" cy="121311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Nặn</a:t>
            </a:r>
            <a:r>
              <a:rPr lang="en-US" altLang="zh-CN" sz="7100" b="1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71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đồ</a:t>
            </a:r>
            <a:r>
              <a:rPr lang="en-US" altLang="zh-CN" sz="7100" b="1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71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chơi</a:t>
            </a:r>
            <a:endParaRPr lang="zh-CN" altLang="en-US" sz="7100" b="1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7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7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5" y="2888701"/>
            <a:ext cx="9789907" cy="21996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1022262"/>
            <a:ext cx="7734963" cy="1216961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4" y="3021128"/>
            <a:ext cx="1074902" cy="2504052"/>
            <a:chOff x="2262744" y="1494923"/>
            <a:chExt cx="76200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24820" y="3342817"/>
            <a:ext cx="11188103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triển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vốn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724819" y="4886928"/>
            <a:ext cx="9572828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788128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Tìm từ ngữ chỉ đặc điểm các đồ chơi trong hình bên.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382654"/>
              </p:ext>
            </p:extLst>
          </p:nvPr>
        </p:nvGraphicFramePr>
        <p:xfrm>
          <a:off x="2613358" y="2074331"/>
          <a:ext cx="10424584" cy="1297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2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3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19944" r="19755" b="31582"/>
          <a:stretch/>
        </p:blipFill>
        <p:spPr bwMode="auto">
          <a:xfrm>
            <a:off x="2625759" y="1756571"/>
            <a:ext cx="9761169" cy="468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028623"/>
              </p:ext>
            </p:extLst>
          </p:nvPr>
        </p:nvGraphicFramePr>
        <p:xfrm>
          <a:off x="3430100" y="6781436"/>
          <a:ext cx="8281851" cy="2224578"/>
        </p:xfrm>
        <a:graphic>
          <a:graphicData uri="http://schemas.openxmlformats.org/drawingml/2006/table">
            <a:tbl>
              <a:tblPr/>
              <a:tblGrid>
                <a:gridCol w="1940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1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60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chơi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00B0F0"/>
                      </a:solidFill>
                      <a:prstDash val="soli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B0F0"/>
                      </a:solidFill>
                      <a:prstDash val="soli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4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xanh pha 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21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1" y="6110108"/>
            <a:ext cx="2426046" cy="28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5" y="5523722"/>
            <a:ext cx="3850565" cy="3204703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603186" y="578584"/>
            <a:ext cx="822960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071229"/>
              </p:ext>
            </p:extLst>
          </p:nvPr>
        </p:nvGraphicFramePr>
        <p:xfrm>
          <a:off x="2777674" y="1947194"/>
          <a:ext cx="10424584" cy="5128200"/>
        </p:xfrm>
        <a:graphic>
          <a:graphicData uri="http://schemas.openxmlformats.org/drawingml/2006/table">
            <a:tbl>
              <a:tblPr firstRow="1" bandRow="1"/>
              <a:tblGrid>
                <a:gridCol w="3623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1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chơi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xanh pha 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gấu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bông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mại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ông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sao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xanh pha 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ô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tô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sắc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bay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xanh pha 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nạ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sắc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619" y1="82429" x2="23048" y2="85000"/>
                        <a14:foregroundMark x1="17905" y1="61429" x2="18476" y2="80571"/>
                        <a14:foregroundMark x1="29524" y1="34857" x2="37333" y2="36286"/>
                        <a14:foregroundMark x1="56952" y1="35857" x2="64000" y2="36714"/>
                        <a14:foregroundMark x1="50095" y1="87714" x2="42667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536" y="5044108"/>
            <a:ext cx="2631754" cy="35090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06071" y="565827"/>
            <a:ext cx="12424732" cy="788128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Tìm từ ngữ chỉ đặc điểm các đồ chơi trong hình bên.</a:t>
            </a:r>
          </a:p>
        </p:txBody>
      </p:sp>
    </p:spTree>
    <p:extLst>
      <p:ext uri="{BB962C8B-B14F-4D97-AF65-F5344CB8AC3E}">
        <p14:creationId xmlns:p14="http://schemas.microsoft.com/office/powerpoint/2010/main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1992112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đặt dấu phẩy vào vị trí nào trong mỗi câu sau?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1" y="6110108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23688" y="2273064"/>
            <a:ext cx="10404034" cy="95772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thỏ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mềm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890736" y="3070129"/>
            <a:ext cx="1828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250138" y="3070129"/>
            <a:ext cx="201168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72496" y="3716658"/>
            <a:ext cx="3494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7857324" y="1264200"/>
            <a:ext cx="325212" cy="4258388"/>
          </a:xfrm>
          <a:prstGeom prst="rightBrace">
            <a:avLst>
              <a:gd name="adj1" fmla="val 21556"/>
              <a:gd name="adj2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32653" y="5756165"/>
            <a:ext cx="12166480" cy="651903"/>
            <a:chOff x="2332653" y="5756165"/>
            <a:chExt cx="12166480" cy="651903"/>
          </a:xfrm>
        </p:grpSpPr>
        <p:sp>
          <p:nvSpPr>
            <p:cNvPr id="25" name="TextBox 24"/>
            <p:cNvSpPr txBox="1"/>
            <p:nvPr/>
          </p:nvSpPr>
          <p:spPr>
            <a:xfrm>
              <a:off x="3255349" y="5756165"/>
              <a:ext cx="112437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Tác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dụng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Ngăn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cách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giữa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hai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cùng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chức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năng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332653" y="5915609"/>
              <a:ext cx="727788" cy="492459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1992112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đặt dấu phẩy vào vị trí nào trong mỗi câu sau?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68" y="6538037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989238" y="1790629"/>
            <a:ext cx="12541739" cy="548858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thích đồ chơi ô tô  máy </a:t>
            </a:r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bay.</a:t>
            </a:r>
          </a:p>
          <a:p>
            <a:pPr algn="just">
              <a:lnSpc>
                <a:spcPct val="200000"/>
              </a:lnSpc>
            </a:pP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200000"/>
              </a:lnSpc>
            </a:pPr>
            <a:endParaRPr lang="en-US" sz="3600" b="1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c.Các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nhảy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76677" y="2109266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08534" y="4303473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09185" y="6538037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31075" y="6538037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3C90B4-C0DC-1406-B8B7-D4889714AF51}"/>
              </a:ext>
            </a:extLst>
          </p:cNvPr>
          <p:cNvCxnSpPr>
            <a:cxnSpLocks/>
          </p:cNvCxnSpPr>
          <p:nvPr/>
        </p:nvCxnSpPr>
        <p:spPr>
          <a:xfrm>
            <a:off x="6714595" y="2878707"/>
            <a:ext cx="87836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EAC3A9-4E1E-6CF0-C259-7D4292D46452}"/>
              </a:ext>
            </a:extLst>
          </p:cNvPr>
          <p:cNvCxnSpPr/>
          <p:nvPr/>
        </p:nvCxnSpPr>
        <p:spPr>
          <a:xfrm>
            <a:off x="7950945" y="2878707"/>
            <a:ext cx="201168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4E00905-91AF-63AA-CC78-F30D49E2D51E}"/>
              </a:ext>
            </a:extLst>
          </p:cNvPr>
          <p:cNvSpPr txBox="1"/>
          <p:nvPr/>
        </p:nvSpPr>
        <p:spPr>
          <a:xfrm>
            <a:off x="6806824" y="3131971"/>
            <a:ext cx="2906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sự vật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4663478E-3A31-D7EE-8CFB-AF417B60F689}"/>
              </a:ext>
            </a:extLst>
          </p:cNvPr>
          <p:cNvSpPr/>
          <p:nvPr/>
        </p:nvSpPr>
        <p:spPr>
          <a:xfrm rot="5400000">
            <a:off x="8219716" y="1386009"/>
            <a:ext cx="237787" cy="3248030"/>
          </a:xfrm>
          <a:prstGeom prst="rightBrace">
            <a:avLst>
              <a:gd name="adj1" fmla="val 21556"/>
              <a:gd name="adj2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C80796-A55C-70C8-3624-73ADBD258480}"/>
              </a:ext>
            </a:extLst>
          </p:cNvPr>
          <p:cNvCxnSpPr>
            <a:cxnSpLocks/>
          </p:cNvCxnSpPr>
          <p:nvPr/>
        </p:nvCxnSpPr>
        <p:spPr>
          <a:xfrm>
            <a:off x="6031075" y="5072914"/>
            <a:ext cx="2390358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0D41BC-FBFD-70D2-4487-E775196BA0D7}"/>
              </a:ext>
            </a:extLst>
          </p:cNvPr>
          <p:cNvCxnSpPr>
            <a:cxnSpLocks/>
          </p:cNvCxnSpPr>
          <p:nvPr/>
        </p:nvCxnSpPr>
        <p:spPr>
          <a:xfrm>
            <a:off x="8950294" y="5072914"/>
            <a:ext cx="201168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B92A6CA-9072-A265-FAAE-3956BF7701BB}"/>
              </a:ext>
            </a:extLst>
          </p:cNvPr>
          <p:cNvSpPr txBox="1"/>
          <p:nvPr/>
        </p:nvSpPr>
        <p:spPr>
          <a:xfrm>
            <a:off x="5490764" y="7935112"/>
            <a:ext cx="411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hoạt động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3BDCD455-7420-826F-0290-C22C452DC9D4}"/>
              </a:ext>
            </a:extLst>
          </p:cNvPr>
          <p:cNvSpPr/>
          <p:nvPr/>
        </p:nvSpPr>
        <p:spPr>
          <a:xfrm rot="5400000">
            <a:off x="8305850" y="3108558"/>
            <a:ext cx="378100" cy="4600957"/>
          </a:xfrm>
          <a:prstGeom prst="rightBrace">
            <a:avLst>
              <a:gd name="adj1" fmla="val 21556"/>
              <a:gd name="adj2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04E8C8-33B3-BB86-ADB0-035EE6DAB60B}"/>
              </a:ext>
            </a:extLst>
          </p:cNvPr>
          <p:cNvCxnSpPr>
            <a:cxnSpLocks/>
          </p:cNvCxnSpPr>
          <p:nvPr/>
        </p:nvCxnSpPr>
        <p:spPr>
          <a:xfrm>
            <a:off x="4324236" y="7273762"/>
            <a:ext cx="170683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7823FF4-E0EB-4F95-2B74-BFE447128063}"/>
              </a:ext>
            </a:extLst>
          </p:cNvPr>
          <p:cNvCxnSpPr>
            <a:cxnSpLocks/>
          </p:cNvCxnSpPr>
          <p:nvPr/>
        </p:nvCxnSpPr>
        <p:spPr>
          <a:xfrm>
            <a:off x="6300359" y="7273762"/>
            <a:ext cx="1347198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7C09249-8CCF-532A-3AF1-9827C4357D89}"/>
              </a:ext>
            </a:extLst>
          </p:cNvPr>
          <p:cNvCxnSpPr>
            <a:cxnSpLocks/>
          </p:cNvCxnSpPr>
          <p:nvPr/>
        </p:nvCxnSpPr>
        <p:spPr>
          <a:xfrm>
            <a:off x="7865210" y="7275542"/>
            <a:ext cx="184817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AEDB73C-7AF1-318F-9082-8F97E1BFD7EB}"/>
              </a:ext>
            </a:extLst>
          </p:cNvPr>
          <p:cNvSpPr txBox="1"/>
          <p:nvPr/>
        </p:nvSpPr>
        <p:spPr>
          <a:xfrm>
            <a:off x="7306179" y="5775766"/>
            <a:ext cx="411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sự vật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7EEF66F8-A0E9-0BD0-4A70-081BA91CCDAF}"/>
              </a:ext>
            </a:extLst>
          </p:cNvPr>
          <p:cNvSpPr/>
          <p:nvPr/>
        </p:nvSpPr>
        <p:spPr>
          <a:xfrm rot="5400000">
            <a:off x="6823069" y="5150159"/>
            <a:ext cx="468229" cy="5101679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  <p:bldP spid="2" grpId="0"/>
      <p:bldP spid="20" grpId="0"/>
      <p:bldP spid="21" grpId="0"/>
      <p:bldP spid="23" grpId="0"/>
      <p:bldP spid="5" grpId="0"/>
      <p:bldP spid="6" grpId="0" animBg="1"/>
      <p:bldP spid="28" grpId="0"/>
      <p:bldP spid="32" grpId="0" animBg="1"/>
      <p:bldP spid="39" grpId="0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7051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3" y="628183"/>
            <a:ext cx="13670796" cy="951442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Cần đặt dấu phẩy vào vị trí nào trong câu in nghiêng?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21" y="-152101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063418" y="2906797"/>
            <a:ext cx="13222562" cy="344449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Chi. 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quà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búp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hộp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đựng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Chi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55260" y="4352072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79376" y="4352071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61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20" grpId="0"/>
      <p:bldP spid="2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81025" y="1855583"/>
            <a:ext cx="12686197" cy="92072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VẬN DỤNG – ĐỊNH HƯỚNG TIẾP THEO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180742" y="4173036"/>
            <a:ext cx="11275389" cy="3028996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phẩy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1022262"/>
            <a:ext cx="7734963" cy="1216961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0" marR="0" lvl="0" indent="0" algn="just" defTabSz="1193431" rtl="0" eaLnBrk="1" fontAlgn="auto" latinLnBrk="0" hangingPunct="1">
              <a:lnSpc>
                <a:spcPct val="125000"/>
              </a:lnSpc>
              <a:spcBef>
                <a:spcPts val="87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kumimoji="0" lang="vi-VN" sz="5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4" y="3021128"/>
            <a:ext cx="1074902" cy="2504052"/>
            <a:chOff x="2262744" y="1494923"/>
            <a:chExt cx="76200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1934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1934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11934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1934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1934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11934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24820" y="3342817"/>
            <a:ext cx="11188103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marL="0" marR="0" lvl="0" indent="0" algn="l" defTabSz="1193431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triển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vốn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3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724819" y="4886928"/>
            <a:ext cx="9572828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marL="0" marR="0" lvl="0" indent="0" algn="l" defTabSz="1193431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3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2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352</Words>
  <Application>Microsoft Office PowerPoint</Application>
  <PresentationFormat>Custom</PresentationFormat>
  <Paragraphs>72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Thu Hường</cp:lastModifiedBy>
  <cp:revision>365</cp:revision>
  <dcterms:created xsi:type="dcterms:W3CDTF">2021-06-15T15:52:51Z</dcterms:created>
  <dcterms:modified xsi:type="dcterms:W3CDTF">2022-11-27T11:23:30Z</dcterms:modified>
</cp:coreProperties>
</file>