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326" r:id="rId4"/>
    <p:sldId id="337" r:id="rId5"/>
    <p:sldId id="338" r:id="rId6"/>
    <p:sldId id="339" r:id="rId7"/>
    <p:sldId id="332" r:id="rId8"/>
    <p:sldId id="336" r:id="rId9"/>
    <p:sldId id="334" r:id="rId10"/>
    <p:sldId id="335" r:id="rId11"/>
    <p:sldId id="340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3" d="100"/>
          <a:sy n="63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32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871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87496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Con 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uốn l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quanh 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80786" y="1671560"/>
            <a:ext cx="108311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43583" y="1693310"/>
            <a:ext cx="907672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46389" y="1693310"/>
            <a:ext cx="903811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107717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Hoa 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80786" y="3715694"/>
            <a:ext cx="108311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25060" y="3728057"/>
            <a:ext cx="834555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43932" y="3740419"/>
            <a:ext cx="10396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428739"/>
            <a:ext cx="54799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 đúng chính tả 3 khổ thơ đầu của bài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1953130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bài thơ và đầu các dòng thơ.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1352" y="3674726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chính tả phân biệt da/ gia, s/ 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2F6A-A3AB-D514-3497-C322F59A8096}"/>
              </a:ext>
            </a:extLst>
          </p:cNvPr>
          <p:cNvSpPr txBox="1"/>
          <p:nvPr/>
        </p:nvSpPr>
        <p:spPr>
          <a:xfrm>
            <a:off x="4569460" y="5199117"/>
            <a:ext cx="68021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 quan sát và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phân biệt và viết đúng chính tả,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các nét chữ, trình bày đẹp bài chính tả.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F0835-1EE8-F4D5-CA0B-A4CF6963AACF}"/>
              </a:ext>
            </a:extLst>
          </p:cNvPr>
          <p:cNvSpPr txBox="1"/>
          <p:nvPr/>
        </p:nvSpPr>
        <p:spPr>
          <a:xfrm>
            <a:off x="872587" y="1520817"/>
            <a:ext cx="2294303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 CẦU CẦN ĐẠT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428739"/>
            <a:ext cx="54799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Nghe – viết đúng chính tả 3 khổ thơ đầu của bài</a:t>
            </a:r>
            <a:r>
              <a:rPr lang="en-US" sz="3200" b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1953130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bài thơ và đầu các dòng thơ.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1352" y="3674726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chính tả phân biệt da/ gia, s/ x.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2F6A-A3AB-D514-3497-C322F59A8096}"/>
              </a:ext>
            </a:extLst>
          </p:cNvPr>
          <p:cNvSpPr txBox="1"/>
          <p:nvPr/>
        </p:nvSpPr>
        <p:spPr>
          <a:xfrm>
            <a:off x="4569460" y="5199117"/>
            <a:ext cx="68021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 quan sát và </a:t>
            </a:r>
            <a:r>
              <a:rPr lang="en-US" sz="32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 biệt và viết đúng chính tả, </a:t>
            </a:r>
            <a:r>
              <a:rPr lang="vi-VN" sz="32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 đúng các nét chữ, trình bày đẹp bài chính tả.</a:t>
            </a:r>
            <a:endParaRPr lang="en-US" sz="3200" b="1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F0835-1EE8-F4D5-CA0B-A4CF6963AACF}"/>
              </a:ext>
            </a:extLst>
          </p:cNvPr>
          <p:cNvSpPr txBox="1"/>
          <p:nvPr/>
        </p:nvSpPr>
        <p:spPr>
          <a:xfrm>
            <a:off x="872587" y="1520817"/>
            <a:ext cx="2294303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vi-VN" sz="60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91350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61" y="989144"/>
            <a:ext cx="11105479" cy="47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34292" y="128302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1032894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444867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8898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εΠ.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62" y="-22406"/>
            <a:ext cx="10155238" cy="69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Ghép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với các tiếng sau để tạo thành từ ngữ đúng.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5145771" y="1505298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55608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 cưa lửa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79215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97400" y="4435094"/>
            <a:ext cx="26831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118000" y="4487104"/>
            <a:ext cx="29270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607</Words>
  <Application>Microsoft Office PowerPoint</Application>
  <PresentationFormat>Widescreen</PresentationFormat>
  <Paragraphs>86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188</cp:revision>
  <dcterms:created xsi:type="dcterms:W3CDTF">2021-06-02T14:23:54Z</dcterms:created>
  <dcterms:modified xsi:type="dcterms:W3CDTF">2022-11-27T02:15:05Z</dcterms:modified>
</cp:coreProperties>
</file>