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80" r:id="rId3"/>
    <p:sldId id="262" r:id="rId4"/>
    <p:sldId id="269" r:id="rId5"/>
    <p:sldId id="273" r:id="rId6"/>
    <p:sldId id="275" r:id="rId7"/>
    <p:sldId id="277" r:id="rId8"/>
    <p:sldId id="276" r:id="rId9"/>
    <p:sldId id="281" r:id="rId10"/>
    <p:sldId id="271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9ED2-BF93-41CA-8A78-AEB3CA659FF2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79EFC-76E7-4885-9A8C-8CF14BFED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3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700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345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29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1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3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9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3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9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9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2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6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2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emf"/><Relationship Id="rId10" Type="http://schemas.openxmlformats.org/officeDocument/2006/relationships/image" Target="../media/image16.png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12" Type="http://schemas.microsoft.com/office/2007/relationships/hdphoto" Target="../media/hdphoto5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23.png"/><Relationship Id="rId1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12" Type="http://schemas.microsoft.com/office/2007/relationships/hdphoto" Target="../media/hdphoto5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microsoft.com/office/2007/relationships/hdphoto" Target="../media/hdphoto4.wdp"/><Relationship Id="rId4" Type="http://schemas.openxmlformats.org/officeDocument/2006/relationships/audio" Target="../media/audio1.wav"/><Relationship Id="rId9" Type="http://schemas.openxmlformats.org/officeDocument/2006/relationships/image" Target="../media/image23.png"/><Relationship Id="rId1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microsoft.com/office/2007/relationships/hdphoto" Target="../media/hdphoto7.wdp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emf"/><Relationship Id="rId10" Type="http://schemas.openxmlformats.org/officeDocument/2006/relationships/image" Target="../media/image16.png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F4AD177-FEA8-4681-8A99-8758914BC819}"/>
              </a:ext>
            </a:extLst>
          </p:cNvPr>
          <p:cNvGrpSpPr/>
          <p:nvPr/>
        </p:nvGrpSpPr>
        <p:grpSpPr>
          <a:xfrm>
            <a:off x="1762275" y="-37467"/>
            <a:ext cx="10197496" cy="2018182"/>
            <a:chOff x="2180216" y="1968007"/>
            <a:chExt cx="6699183" cy="2018182"/>
          </a:xfrm>
        </p:grpSpPr>
        <p:sp>
          <p:nvSpPr>
            <p:cNvPr id="23" name="Rounded Rectangle 10">
              <a:extLst>
                <a:ext uri="{FF2B5EF4-FFF2-40B4-BE49-F238E27FC236}">
                  <a16:creationId xmlns:a16="http://schemas.microsoft.com/office/drawing/2014/main" id="{F621AFB1-5455-4576-90B5-3A72DF664934}"/>
                </a:ext>
              </a:extLst>
            </p:cNvPr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11">
              <a:extLst>
                <a:ext uri="{FF2B5EF4-FFF2-40B4-BE49-F238E27FC236}">
                  <a16:creationId xmlns:a16="http://schemas.microsoft.com/office/drawing/2014/main" id="{EB685386-8C6D-4070-88CC-D484745FD977}"/>
                </a:ext>
              </a:extLst>
            </p:cNvPr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12">
              <a:extLst>
                <a:ext uri="{FF2B5EF4-FFF2-40B4-BE49-F238E27FC236}">
                  <a16:creationId xmlns:a16="http://schemas.microsoft.com/office/drawing/2014/main" id="{0CFFF313-B1AA-4ADC-8BBC-59E94F5CD46E}"/>
                </a:ext>
              </a:extLst>
            </p:cNvPr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13">
              <a:extLst>
                <a:ext uri="{FF2B5EF4-FFF2-40B4-BE49-F238E27FC236}">
                  <a16:creationId xmlns:a16="http://schemas.microsoft.com/office/drawing/2014/main" id="{A257875C-1AA9-4AB2-9FCB-900C7C154DE9}"/>
                </a:ext>
              </a:extLst>
            </p:cNvPr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08B9C92-E4D0-462E-8B92-BD0EE4D1B1B1}"/>
              </a:ext>
            </a:extLst>
          </p:cNvPr>
          <p:cNvSpPr txBox="1"/>
          <p:nvPr/>
        </p:nvSpPr>
        <p:spPr>
          <a:xfrm>
            <a:off x="2407268" y="454163"/>
            <a:ext cx="9413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PHÉP TRỪ (CÓ NHỚ) SỐ CÓ HAI CHỮ SỐ</a:t>
            </a:r>
          </a:p>
          <a:p>
            <a:pPr algn="ctr"/>
            <a:r>
              <a:rPr lang="en-US" sz="36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 SỐ CÓ MỘT CHỮ SỐ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7F6D4E8-DCFE-4650-9573-7AC5E3459E7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4582"/>
          <a:stretch/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90F8812-2EC7-424C-95D0-19B3025AB8C6}"/>
              </a:ext>
            </a:extLst>
          </p:cNvPr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 22</a:t>
            </a:r>
          </a:p>
        </p:txBody>
      </p:sp>
      <p:sp>
        <p:nvSpPr>
          <p:cNvPr id="30" name="文本框 22">
            <a:extLst>
              <a:ext uri="{FF2B5EF4-FFF2-40B4-BE49-F238E27FC236}">
                <a16:creationId xmlns:a16="http://schemas.microsoft.com/office/drawing/2014/main" id="{1F6B4F6F-D098-49AC-9D25-3DFF998FA17D}"/>
              </a:ext>
            </a:extLst>
          </p:cNvPr>
          <p:cNvSpPr txBox="1"/>
          <p:nvPr/>
        </p:nvSpPr>
        <p:spPr>
          <a:xfrm>
            <a:off x="2969185" y="2814946"/>
            <a:ext cx="53142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Tiết</a:t>
            </a:r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4: </a:t>
            </a:r>
            <a:r>
              <a:rPr lang="en-US" altLang="zh-CN" sz="540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Luyện</a:t>
            </a:r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54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tập</a:t>
            </a:r>
          </a:p>
          <a:p>
            <a:pPr algn="ctr"/>
            <a:r>
              <a:rPr lang="en-US" altLang="zh-CN" sz="540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(trang 92)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07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3C4F48E-7CD4-4E4D-A1BA-3BB343DBB871}"/>
              </a:ext>
            </a:extLst>
          </p:cNvPr>
          <p:cNvSpPr txBox="1"/>
          <p:nvPr/>
        </p:nvSpPr>
        <p:spPr>
          <a:xfrm>
            <a:off x="3411201" y="837243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Định hướng học tập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2067428" y="2081128"/>
            <a:ext cx="917063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Rèn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sau: 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“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93,94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8" name="图片 2">
            <a:extLst>
              <a:ext uri="{FF2B5EF4-FFF2-40B4-BE49-F238E27FC236}">
                <a16:creationId xmlns:a16="http://schemas.microsoft.com/office/drawing/2014/main" id="{50D7D1F0-A4A3-4CF9-9289-81D7E70D66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78" y="5036874"/>
            <a:ext cx="3579122" cy="186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7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0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1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8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6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7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2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3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990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995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065245" y="1837250"/>
            <a:ext cx="763314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0262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24944" y="142973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Mục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tiêu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187293" cy="1288222"/>
            <a:chOff x="774356" y="888444"/>
            <a:chExt cx="10187293" cy="128822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1083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Ôn tập, củng cố kiến thức về 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phép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trừ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991499" y="2309077"/>
            <a:ext cx="10209001" cy="1315640"/>
            <a:chOff x="752655" y="2065203"/>
            <a:chExt cx="10209001" cy="1315640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1083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Ôn tập về </a:t>
              </a: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 hiện tính toán trường hợp có hai dấu phép tính.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17158" y="3559127"/>
            <a:ext cx="10210371" cy="774246"/>
            <a:chOff x="778314" y="3315253"/>
            <a:chExt cx="10210371" cy="774246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87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</a:t>
              </a:r>
              <a:r>
                <a:rPr kumimoji="0" lang="en-GB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rình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bày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được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2800" b="0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giải bài toán có lời </a:t>
              </a:r>
              <a:r>
                <a:rPr kumimoji="0" lang="en-US" sz="2800" b="0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văn.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344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0" y="577193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2DF676-83C5-40F9-AA85-8A98D5E6D068}"/>
              </a:ext>
            </a:extLst>
          </p:cNvPr>
          <p:cNvGrpSpPr/>
          <p:nvPr/>
        </p:nvGrpSpPr>
        <p:grpSpPr>
          <a:xfrm>
            <a:off x="105634" y="351830"/>
            <a:ext cx="3712628" cy="705990"/>
            <a:chOff x="30507" y="1382937"/>
            <a:chExt cx="3712628" cy="705990"/>
          </a:xfrm>
        </p:grpSpPr>
        <p:sp>
          <p:nvSpPr>
            <p:cNvPr id="13" name="MH_Other_2">
              <a:extLst>
                <a:ext uri="{FF2B5EF4-FFF2-40B4-BE49-F238E27FC236}">
                  <a16:creationId xmlns:a16="http://schemas.microsoft.com/office/drawing/2014/main" id="{3A23279B-79E4-48DC-B50E-78836E0E6BB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C1BD9C-2EB3-4A35-8C8F-ECFC2D357277}"/>
                </a:ext>
              </a:extLst>
            </p:cNvPr>
            <p:cNvSpPr txBox="1"/>
            <p:nvPr/>
          </p:nvSpPr>
          <p:spPr>
            <a:xfrm>
              <a:off x="804510" y="1495128"/>
              <a:ext cx="29386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90B0B42-13E3-4EEA-BC50-7455E22830E8}"/>
              </a:ext>
            </a:extLst>
          </p:cNvPr>
          <p:cNvGrpSpPr/>
          <p:nvPr/>
        </p:nvGrpSpPr>
        <p:grpSpPr>
          <a:xfrm>
            <a:off x="1040549" y="1821902"/>
            <a:ext cx="1969844" cy="584775"/>
            <a:chOff x="615877" y="1500008"/>
            <a:chExt cx="1969844" cy="584775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174FEA09-5F6B-42BD-8B41-7AD338A869DE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8E0ABA2B-B6C9-48D8-89CC-473AEFA4B0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EAFE7FD6-E5CA-4183-BFF7-16F45C032622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8A1B18F-647B-4729-ABC6-CAEA6837281F}"/>
                </a:ext>
              </a:extLst>
            </p:cNvPr>
            <p:cNvSpPr txBox="1"/>
            <p:nvPr/>
          </p:nvSpPr>
          <p:spPr>
            <a:xfrm>
              <a:off x="675430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54 - 27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BA17B91E-8E36-4722-ACF7-4D2932672A25}"/>
              </a:ext>
            </a:extLst>
          </p:cNvPr>
          <p:cNvGrpSpPr/>
          <p:nvPr/>
        </p:nvGrpSpPr>
        <p:grpSpPr>
          <a:xfrm>
            <a:off x="3635127" y="1821902"/>
            <a:ext cx="2003020" cy="584775"/>
            <a:chOff x="582701" y="1500008"/>
            <a:chExt cx="2003020" cy="584775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5BA21477-38E4-4C08-9BC6-9A0AFA669685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097551CA-421B-4FD8-AF05-C764DCFB64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69957826-9A2A-4CFF-853D-722E01B08D57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0372C53-B6D0-4112-ADF4-E54F5FE471EC}"/>
                </a:ext>
              </a:extLst>
            </p:cNvPr>
            <p:cNvSpPr txBox="1"/>
            <p:nvPr/>
          </p:nvSpPr>
          <p:spPr>
            <a:xfrm>
              <a:off x="582701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72 - 36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BB4AE6F-36F2-40FF-A33C-D080DF436FF5}"/>
              </a:ext>
            </a:extLst>
          </p:cNvPr>
          <p:cNvGrpSpPr/>
          <p:nvPr/>
        </p:nvGrpSpPr>
        <p:grpSpPr>
          <a:xfrm>
            <a:off x="6631007" y="1821902"/>
            <a:ext cx="1969844" cy="584775"/>
            <a:chOff x="615877" y="1500008"/>
            <a:chExt cx="1969844" cy="584775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AE8611B0-DCE0-45AF-A06B-99689BEBFBF9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CCB3C65F-1E72-4460-8DF3-00ADD959D8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83587366-59A5-4793-B8C7-C0C9A664C540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AC05BA6-8781-4901-BAC8-96F49327975F}"/>
                </a:ext>
              </a:extLst>
            </p:cNvPr>
            <p:cNvSpPr txBox="1"/>
            <p:nvPr/>
          </p:nvSpPr>
          <p:spPr>
            <a:xfrm>
              <a:off x="632139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50 - 25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24DD9F5-1DFB-48CE-8303-EBEF824C68B1}"/>
              </a:ext>
            </a:extLst>
          </p:cNvPr>
          <p:cNvGrpSpPr/>
          <p:nvPr/>
        </p:nvGrpSpPr>
        <p:grpSpPr>
          <a:xfrm>
            <a:off x="9314649" y="1821902"/>
            <a:ext cx="2014365" cy="584775"/>
            <a:chOff x="571356" y="1500008"/>
            <a:chExt cx="2014365" cy="584775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0E5FEC64-03B9-4B5A-9721-9C7212110649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D3793FD2-77B1-4C08-AD4E-E5808E6AC5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D21F3884-ECB0-47CA-94DC-AC24E2193C5C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90FE6F2-8F76-4360-97C7-4D56ED931295}"/>
                </a:ext>
              </a:extLst>
            </p:cNvPr>
            <p:cNvSpPr txBox="1"/>
            <p:nvPr/>
          </p:nvSpPr>
          <p:spPr>
            <a:xfrm>
              <a:off x="571356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95 - 48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49FBE2E-8A24-454A-92A7-22317D5120BC}"/>
              </a:ext>
            </a:extLst>
          </p:cNvPr>
          <p:cNvGrpSpPr/>
          <p:nvPr/>
        </p:nvGrpSpPr>
        <p:grpSpPr>
          <a:xfrm>
            <a:off x="22875" y="2938483"/>
            <a:ext cx="3010393" cy="3014548"/>
            <a:chOff x="694811" y="2614106"/>
            <a:chExt cx="3010393" cy="3014548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F737052F-6B65-45EE-A151-C37480F60E7E}"/>
                </a:ext>
              </a:extLst>
            </p:cNvPr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1175D2D4-E97B-4257-871F-0495C18D8D03}"/>
                  </a:ext>
                </a:extLst>
              </p:cNvPr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54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1AD189D-F9E5-4ECD-B683-52A256F5A039}"/>
                  </a:ext>
                </a:extLst>
              </p:cNvPr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4CEF4B3B-B6E9-4B21-9BA3-FA8CAE5E1DC4}"/>
                  </a:ext>
                </a:extLst>
              </p:cNvPr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1C0785E-C5A9-40D7-B447-321BB67C3040}"/>
                </a:ext>
              </a:extLst>
            </p:cNvPr>
            <p:cNvSpPr txBox="1"/>
            <p:nvPr/>
          </p:nvSpPr>
          <p:spPr>
            <a:xfrm>
              <a:off x="2086666" y="4428325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27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EDF225E-0318-47BF-9254-7D197F103C69}"/>
              </a:ext>
            </a:extLst>
          </p:cNvPr>
          <p:cNvGrpSpPr/>
          <p:nvPr/>
        </p:nvGrpSpPr>
        <p:grpSpPr>
          <a:xfrm>
            <a:off x="2789533" y="2952997"/>
            <a:ext cx="3010393" cy="2946808"/>
            <a:chOff x="3167649" y="2628620"/>
            <a:chExt cx="3010393" cy="2946808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365F9A22-1652-4B4D-A6E8-6D38DC7AC34D}"/>
                </a:ext>
              </a:extLst>
            </p:cNvPr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19E0F1A-D3B5-43D2-BA35-3F01A4C86EB1}"/>
                  </a:ext>
                </a:extLst>
              </p:cNvPr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72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36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A1C2667-DE7D-4DBF-9F1E-57642204A096}"/>
                  </a:ext>
                </a:extLst>
              </p:cNvPr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DE55B84D-30DE-4EC1-A214-7B70BF1D8C54}"/>
                  </a:ext>
                </a:extLst>
              </p:cNvPr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E742AC56-292F-482B-8A8F-FE8358309A61}"/>
                </a:ext>
              </a:extLst>
            </p:cNvPr>
            <p:cNvSpPr txBox="1"/>
            <p:nvPr/>
          </p:nvSpPr>
          <p:spPr>
            <a:xfrm>
              <a:off x="4548148" y="4375099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36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07A85EE-79DF-4A6B-9252-E349EA691DA5}"/>
              </a:ext>
            </a:extLst>
          </p:cNvPr>
          <p:cNvGrpSpPr/>
          <p:nvPr/>
        </p:nvGrpSpPr>
        <p:grpSpPr>
          <a:xfrm>
            <a:off x="5638147" y="2916332"/>
            <a:ext cx="2799454" cy="3016222"/>
            <a:chOff x="5782977" y="2591955"/>
            <a:chExt cx="2799454" cy="3016222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AA7D44A9-0E53-4B51-AF3C-2A3782149509}"/>
                </a:ext>
              </a:extLst>
            </p:cNvPr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05BDA43-077B-4A16-A294-FC0EC07F47C2}"/>
                  </a:ext>
                </a:extLst>
              </p:cNvPr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50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8A167285-46A3-4D46-98C1-6F4DA57E6E00}"/>
                  </a:ext>
                </a:extLst>
              </p:cNvPr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CF201043-ECCF-46D2-B0A4-41E9C18DE278}"/>
                  </a:ext>
                </a:extLst>
              </p:cNvPr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E816CE5-4CF6-491D-AEEE-B59E2912EEE4}"/>
                </a:ext>
              </a:extLst>
            </p:cNvPr>
            <p:cNvSpPr txBox="1"/>
            <p:nvPr/>
          </p:nvSpPr>
          <p:spPr>
            <a:xfrm>
              <a:off x="7162995" y="4407848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25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C5ACE80-7BD4-4010-9C9F-9EF963C31ABE}"/>
              </a:ext>
            </a:extLst>
          </p:cNvPr>
          <p:cNvGrpSpPr/>
          <p:nvPr/>
        </p:nvGrpSpPr>
        <p:grpSpPr>
          <a:xfrm>
            <a:off x="8491055" y="2924669"/>
            <a:ext cx="2664961" cy="2991522"/>
            <a:chOff x="8205067" y="2600292"/>
            <a:chExt cx="2664961" cy="2991522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95A920CB-AB54-4AB5-B4CB-EC928016759C}"/>
                </a:ext>
              </a:extLst>
            </p:cNvPr>
            <p:cNvGrpSpPr/>
            <p:nvPr/>
          </p:nvGrpSpPr>
          <p:grpSpPr>
            <a:xfrm>
              <a:off x="8205067" y="2600292"/>
              <a:ext cx="2664961" cy="2495876"/>
              <a:chOff x="324576" y="2380500"/>
              <a:chExt cx="2664961" cy="2495876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8D3A405D-CB7D-4842-BB5A-4019FE00C390}"/>
                  </a:ext>
                </a:extLst>
              </p:cNvPr>
              <p:cNvSpPr txBox="1"/>
              <p:nvPr/>
            </p:nvSpPr>
            <p:spPr>
              <a:xfrm>
                <a:off x="324576" y="2380500"/>
                <a:ext cx="2664961" cy="2495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95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48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45CD104-DB5C-483A-AE4C-D2DA241EF3FF}"/>
                  </a:ext>
                </a:extLst>
              </p:cNvPr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66BC691A-F6CD-473A-8E76-7FDB1AB2E53D}"/>
                  </a:ext>
                </a:extLst>
              </p:cNvPr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F9C1015-914F-4813-AAE7-E63D359A88A3}"/>
                </a:ext>
              </a:extLst>
            </p:cNvPr>
            <p:cNvSpPr txBox="1"/>
            <p:nvPr/>
          </p:nvSpPr>
          <p:spPr>
            <a:xfrm>
              <a:off x="9580310" y="4391485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47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634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06E61BD-D210-499C-960C-A4D9792FB99A}"/>
              </a:ext>
            </a:extLst>
          </p:cNvPr>
          <p:cNvGrpSpPr/>
          <p:nvPr/>
        </p:nvGrpSpPr>
        <p:grpSpPr>
          <a:xfrm>
            <a:off x="105634" y="351830"/>
            <a:ext cx="4746565" cy="705990"/>
            <a:chOff x="30507" y="1382937"/>
            <a:chExt cx="4746565" cy="705990"/>
          </a:xfrm>
        </p:grpSpPr>
        <p:sp>
          <p:nvSpPr>
            <p:cNvPr id="8" name="MH_Other_2">
              <a:extLst>
                <a:ext uri="{FF2B5EF4-FFF2-40B4-BE49-F238E27FC236}">
                  <a16:creationId xmlns:a16="http://schemas.microsoft.com/office/drawing/2014/main" id="{BAA175AB-077D-4BD0-A080-17BDAB0F0E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EDA2EB5-549A-4BE6-8900-4402973754DA}"/>
                </a:ext>
              </a:extLst>
            </p:cNvPr>
            <p:cNvSpPr txBox="1"/>
            <p:nvPr/>
          </p:nvSpPr>
          <p:spPr>
            <a:xfrm>
              <a:off x="804510" y="1495128"/>
              <a:ext cx="3972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A584688E-D2D2-4655-A1F0-450C7DB42E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930" b="20620"/>
          <a:stretch/>
        </p:blipFill>
        <p:spPr>
          <a:xfrm>
            <a:off x="79289" y="1027044"/>
            <a:ext cx="5319983" cy="337485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9E603D1-C14A-4878-B6A0-FAE518BFDD0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930" b="20620"/>
          <a:stretch/>
        </p:blipFill>
        <p:spPr>
          <a:xfrm>
            <a:off x="6504738" y="963488"/>
            <a:ext cx="5319983" cy="337485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E4B060C-5DD9-4D18-A552-1A06540BE9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930" b="20620"/>
          <a:stretch/>
        </p:blipFill>
        <p:spPr>
          <a:xfrm>
            <a:off x="3632707" y="3397174"/>
            <a:ext cx="5319983" cy="3374859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3FF8F4C3-2790-4F9B-9294-5B5387D04FE7}"/>
              </a:ext>
            </a:extLst>
          </p:cNvPr>
          <p:cNvGrpSpPr/>
          <p:nvPr/>
        </p:nvGrpSpPr>
        <p:grpSpPr>
          <a:xfrm>
            <a:off x="4256863" y="3773597"/>
            <a:ext cx="2799454" cy="3016222"/>
            <a:chOff x="5782977" y="2591955"/>
            <a:chExt cx="2799454" cy="301622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A70811B-1A76-4084-9F89-2A8972E9CBE6}"/>
                </a:ext>
              </a:extLst>
            </p:cNvPr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8AAB2C0-1282-4D06-871A-9E84DE348368}"/>
                  </a:ext>
                </a:extLst>
              </p:cNvPr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2 5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D6E36E4-38D4-4C3C-8E27-6F410A1C67E2}"/>
                  </a:ext>
                </a:extLst>
              </p:cNvPr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6B9D93E5-F0F9-40C0-9C31-F13D1A8D5145}"/>
                  </a:ext>
                </a:extLst>
              </p:cNvPr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F92993C-CD0F-41F3-97EC-3224694AB473}"/>
                </a:ext>
              </a:extLst>
            </p:cNvPr>
            <p:cNvSpPr txBox="1"/>
            <p:nvPr/>
          </p:nvSpPr>
          <p:spPr>
            <a:xfrm>
              <a:off x="7162995" y="4407848"/>
              <a:ext cx="56938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1DAC640-44E1-4864-880E-AA673990FD1B}"/>
              </a:ext>
            </a:extLst>
          </p:cNvPr>
          <p:cNvGrpSpPr/>
          <p:nvPr/>
        </p:nvGrpSpPr>
        <p:grpSpPr>
          <a:xfrm>
            <a:off x="740661" y="1385681"/>
            <a:ext cx="2799454" cy="3016222"/>
            <a:chOff x="5782977" y="2591955"/>
            <a:chExt cx="2799454" cy="3016222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A37FA30-AEB5-47BE-9D08-DDC7E16E534D}"/>
                </a:ext>
              </a:extLst>
            </p:cNvPr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4A7C7BD-C406-4667-875B-F89D41E0A8F7}"/>
                  </a:ext>
                </a:extLst>
              </p:cNvPr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1 7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99A7B41-899F-47CF-B211-6361111C476E}"/>
                  </a:ext>
                </a:extLst>
              </p:cNvPr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0243AD52-344A-424C-9A0E-B646ABA8FCF6}"/>
                  </a:ext>
                </a:extLst>
              </p:cNvPr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0C27383-A7B6-44C7-8DE4-354203B717EE}"/>
                </a:ext>
              </a:extLst>
            </p:cNvPr>
            <p:cNvSpPr txBox="1"/>
            <p:nvPr/>
          </p:nvSpPr>
          <p:spPr>
            <a:xfrm>
              <a:off x="7162995" y="4407848"/>
              <a:ext cx="95410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2 4</a:t>
              </a: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CCC38C8-D0B1-41C5-B96A-255175CDD545}"/>
              </a:ext>
            </a:extLst>
          </p:cNvPr>
          <p:cNvGrpSpPr/>
          <p:nvPr/>
        </p:nvGrpSpPr>
        <p:grpSpPr>
          <a:xfrm>
            <a:off x="7165838" y="1340975"/>
            <a:ext cx="2799454" cy="2585323"/>
            <a:chOff x="5782977" y="2591955"/>
            <a:chExt cx="2799454" cy="2585323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DA08EF63-9595-45C8-9A67-E78DADCDB136}"/>
                </a:ext>
              </a:extLst>
            </p:cNvPr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409419C-8370-4EE1-AA36-D9BB29BC4E42}"/>
                  </a:ext>
                </a:extLst>
              </p:cNvPr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8 3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9802A12-7CEA-47BE-B8EC-FD548E1853DB}"/>
                  </a:ext>
                </a:extLst>
              </p:cNvPr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1F8B526D-91B9-43AA-B14A-1252FC44B020}"/>
                  </a:ext>
                </a:extLst>
              </p:cNvPr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F9D08F5-F35E-4D7E-B58D-651F5A198F0E}"/>
                </a:ext>
              </a:extLst>
            </p:cNvPr>
            <p:cNvSpPr txBox="1"/>
            <p:nvPr/>
          </p:nvSpPr>
          <p:spPr>
            <a:xfrm>
              <a:off x="7162995" y="4407848"/>
              <a:ext cx="5693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</a:p>
          </p:txBody>
        </p:sp>
      </p:grpSp>
      <p:sp>
        <p:nvSpPr>
          <p:cNvPr id="62" name="Rectangle: Rounded Corners 19">
            <a:extLst>
              <a:ext uri="{FF2B5EF4-FFF2-40B4-BE49-F238E27FC236}">
                <a16:creationId xmlns:a16="http://schemas.microsoft.com/office/drawing/2014/main" id="{5762153F-C07F-4211-8E5B-627B7E13B43D}"/>
              </a:ext>
            </a:extLst>
          </p:cNvPr>
          <p:cNvSpPr/>
          <p:nvPr/>
        </p:nvSpPr>
        <p:spPr>
          <a:xfrm>
            <a:off x="2649918" y="1675695"/>
            <a:ext cx="432000" cy="4320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3" name="Rectangle: Rounded Corners 24">
            <a:extLst>
              <a:ext uri="{FF2B5EF4-FFF2-40B4-BE49-F238E27FC236}">
                <a16:creationId xmlns:a16="http://schemas.microsoft.com/office/drawing/2014/main" id="{C8628C81-3087-4CD1-945C-339E94564A7C}"/>
              </a:ext>
            </a:extLst>
          </p:cNvPr>
          <p:cNvSpPr/>
          <p:nvPr/>
        </p:nvSpPr>
        <p:spPr>
          <a:xfrm>
            <a:off x="2495831" y="1555437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4" name="Rectangle: Rounded Corners 19">
            <a:extLst>
              <a:ext uri="{FF2B5EF4-FFF2-40B4-BE49-F238E27FC236}">
                <a16:creationId xmlns:a16="http://schemas.microsoft.com/office/drawing/2014/main" id="{EC92696C-2BB9-4747-9C39-8ED874BC411A}"/>
              </a:ext>
            </a:extLst>
          </p:cNvPr>
          <p:cNvSpPr/>
          <p:nvPr/>
        </p:nvSpPr>
        <p:spPr>
          <a:xfrm>
            <a:off x="8701825" y="2437863"/>
            <a:ext cx="432000" cy="4320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2" name="Rectangle: Rounded Corners 19">
            <a:extLst>
              <a:ext uri="{FF2B5EF4-FFF2-40B4-BE49-F238E27FC236}">
                <a16:creationId xmlns:a16="http://schemas.microsoft.com/office/drawing/2014/main" id="{B63B6CDC-A789-4BF5-B967-79FD91B6EAAE}"/>
              </a:ext>
            </a:extLst>
          </p:cNvPr>
          <p:cNvSpPr/>
          <p:nvPr/>
        </p:nvSpPr>
        <p:spPr>
          <a:xfrm>
            <a:off x="5794244" y="4047335"/>
            <a:ext cx="432000" cy="4320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3" name="Rectangle: Rounded Corners 19">
            <a:extLst>
              <a:ext uri="{FF2B5EF4-FFF2-40B4-BE49-F238E27FC236}">
                <a16:creationId xmlns:a16="http://schemas.microsoft.com/office/drawing/2014/main" id="{136A5FD6-42F0-4426-A6CE-5BC04DC23665}"/>
              </a:ext>
            </a:extLst>
          </p:cNvPr>
          <p:cNvSpPr/>
          <p:nvPr/>
        </p:nvSpPr>
        <p:spPr>
          <a:xfrm>
            <a:off x="9075512" y="3238982"/>
            <a:ext cx="432000" cy="4320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4" name="Rectangle: Rounded Corners 19">
            <a:extLst>
              <a:ext uri="{FF2B5EF4-FFF2-40B4-BE49-F238E27FC236}">
                <a16:creationId xmlns:a16="http://schemas.microsoft.com/office/drawing/2014/main" id="{11E65109-085A-417B-97FC-947309AA9F86}"/>
              </a:ext>
            </a:extLst>
          </p:cNvPr>
          <p:cNvSpPr/>
          <p:nvPr/>
        </p:nvSpPr>
        <p:spPr>
          <a:xfrm>
            <a:off x="6127799" y="5692292"/>
            <a:ext cx="432000" cy="432000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5" name="Rectangle: Rounded Corners 24">
            <a:extLst>
              <a:ext uri="{FF2B5EF4-FFF2-40B4-BE49-F238E27FC236}">
                <a16:creationId xmlns:a16="http://schemas.microsoft.com/office/drawing/2014/main" id="{8AAA82B6-440F-416D-9D1B-155468BE6D6D}"/>
              </a:ext>
            </a:extLst>
          </p:cNvPr>
          <p:cNvSpPr/>
          <p:nvPr/>
        </p:nvSpPr>
        <p:spPr>
          <a:xfrm>
            <a:off x="8941646" y="3113221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6" name="Rectangle: Rounded Corners 24">
            <a:extLst>
              <a:ext uri="{FF2B5EF4-FFF2-40B4-BE49-F238E27FC236}">
                <a16:creationId xmlns:a16="http://schemas.microsoft.com/office/drawing/2014/main" id="{50D0FDC1-7D4C-4354-8C20-6DD545454E0A}"/>
              </a:ext>
            </a:extLst>
          </p:cNvPr>
          <p:cNvSpPr/>
          <p:nvPr/>
        </p:nvSpPr>
        <p:spPr>
          <a:xfrm>
            <a:off x="8565565" y="2315219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7" name="Rectangle: Rounded Corners 24">
            <a:extLst>
              <a:ext uri="{FF2B5EF4-FFF2-40B4-BE49-F238E27FC236}">
                <a16:creationId xmlns:a16="http://schemas.microsoft.com/office/drawing/2014/main" id="{DB56EB5E-32DA-4B38-8898-2484899B6A8F}"/>
              </a:ext>
            </a:extLst>
          </p:cNvPr>
          <p:cNvSpPr/>
          <p:nvPr/>
        </p:nvSpPr>
        <p:spPr>
          <a:xfrm>
            <a:off x="6015239" y="5582163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8" name="Rectangle: Rounded Corners 24">
            <a:extLst>
              <a:ext uri="{FF2B5EF4-FFF2-40B4-BE49-F238E27FC236}">
                <a16:creationId xmlns:a16="http://schemas.microsoft.com/office/drawing/2014/main" id="{38C72EF9-E3D6-462B-98C5-DAAA7AAAFFB2}"/>
              </a:ext>
            </a:extLst>
          </p:cNvPr>
          <p:cNvSpPr/>
          <p:nvPr/>
        </p:nvSpPr>
        <p:spPr>
          <a:xfrm>
            <a:off x="5693834" y="3941741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879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62" grpId="0" animBg="1"/>
      <p:bldP spid="62" grpId="1" animBg="1"/>
      <p:bldP spid="63" grpId="0"/>
      <p:bldP spid="64" grpId="0" animBg="1"/>
      <p:bldP spid="64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6" grpId="0"/>
      <p:bldP spid="77" grpId="0"/>
      <p:bldP spid="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FACCE63-C3C0-4E96-8E84-549577E79AA7}"/>
              </a:ext>
            </a:extLst>
          </p:cNvPr>
          <p:cNvGrpSpPr/>
          <p:nvPr/>
        </p:nvGrpSpPr>
        <p:grpSpPr>
          <a:xfrm>
            <a:off x="116444" y="175727"/>
            <a:ext cx="10447314" cy="954107"/>
            <a:chOff x="30507" y="1327085"/>
            <a:chExt cx="10447314" cy="954107"/>
          </a:xfrm>
        </p:grpSpPr>
        <p:sp>
          <p:nvSpPr>
            <p:cNvPr id="8" name="MH_Other_2">
              <a:extLst>
                <a:ext uri="{FF2B5EF4-FFF2-40B4-BE49-F238E27FC236}">
                  <a16:creationId xmlns:a16="http://schemas.microsoft.com/office/drawing/2014/main" id="{090B2F0D-2EF8-4543-B844-994490EB682A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032727A-A56B-420C-860C-954933A7CA45}"/>
                </a:ext>
              </a:extLst>
            </p:cNvPr>
            <p:cNvSpPr txBox="1"/>
            <p:nvPr/>
          </p:nvSpPr>
          <p:spPr>
            <a:xfrm>
              <a:off x="812418" y="1327085"/>
              <a:ext cx="966540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60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căn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phòng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35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căn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phòng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bật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đèn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căn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phòng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bật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đèn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4507BA41-D34A-4B0C-A77E-C5CB8A8A0F4C}"/>
              </a:ext>
            </a:extLst>
          </p:cNvPr>
          <p:cNvSpPr/>
          <p:nvPr/>
        </p:nvSpPr>
        <p:spPr>
          <a:xfrm>
            <a:off x="3303286" y="1129834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FCC0E117-6A97-49B6-B0E2-5FC29ACF2DC2}"/>
              </a:ext>
            </a:extLst>
          </p:cNvPr>
          <p:cNvSpPr/>
          <p:nvPr/>
        </p:nvSpPr>
        <p:spPr>
          <a:xfrm>
            <a:off x="1111204" y="1525659"/>
            <a:ext cx="7649731" cy="164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				: 60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căn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phòng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bật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		: 35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căn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phòng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bật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		: …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căn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72C7972D-FC7C-4A84-BAA1-E3776DDEF771}"/>
              </a:ext>
            </a:extLst>
          </p:cNvPr>
          <p:cNvSpPr/>
          <p:nvPr/>
        </p:nvSpPr>
        <p:spPr>
          <a:xfrm>
            <a:off x="5749147" y="3220939"/>
            <a:ext cx="1927045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245B5867-6052-4F58-B3E1-15621FCB1172}"/>
              </a:ext>
            </a:extLst>
          </p:cNvPr>
          <p:cNvSpPr/>
          <p:nvPr/>
        </p:nvSpPr>
        <p:spPr>
          <a:xfrm>
            <a:off x="2063540" y="3722986"/>
            <a:ext cx="8743950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căn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chưa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bật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là:</a:t>
            </a:r>
          </a:p>
          <a:p>
            <a:pPr marL="285750" lvl="1"/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60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- 35 = 25 (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căn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phòng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lvl="1" algn="ctr"/>
            <a:r>
              <a:rPr lang="en-US" sz="32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Đáp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25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căn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phòng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245B5867-6052-4F58-B3E1-15621FCB1172}"/>
              </a:ext>
            </a:extLst>
          </p:cNvPr>
          <p:cNvSpPr/>
          <p:nvPr/>
        </p:nvSpPr>
        <p:spPr>
          <a:xfrm>
            <a:off x="-109249" y="5195054"/>
            <a:ext cx="10402780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just"/>
            <a:r>
              <a:rPr lang="en-US" sz="2800" b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? thêm: </a:t>
            </a:r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 căn phòng đã bật đèn hay số căn phòng chưa bật đèn nhiều hơn và nhiều hơn bao nhiêu căn phòng? 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23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0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8312FB-979E-489E-A714-BA1E8C53B6B5}"/>
              </a:ext>
            </a:extLst>
          </p:cNvPr>
          <p:cNvGrpSpPr/>
          <p:nvPr/>
        </p:nvGrpSpPr>
        <p:grpSpPr>
          <a:xfrm>
            <a:off x="984301" y="3550984"/>
            <a:ext cx="2648135" cy="2648135"/>
            <a:chOff x="1129281" y="518596"/>
            <a:chExt cx="2648135" cy="26481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5AC3327-8142-42AC-BC2A-68769E9E3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68" b="100000" l="0" r="9919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281" y="518596"/>
              <a:ext cx="2648135" cy="2648135"/>
            </a:xfrm>
            <a:prstGeom prst="rect">
              <a:avLst/>
            </a:prstGeom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F8A9C46-26A5-4AA9-AEC3-A7605CCC5A2B}"/>
                </a:ext>
              </a:extLst>
            </p:cNvPr>
            <p:cNvSpPr/>
            <p:nvPr/>
          </p:nvSpPr>
          <p:spPr>
            <a:xfrm>
              <a:off x="1486562" y="1927725"/>
              <a:ext cx="1933575" cy="787400"/>
            </a:xfrm>
            <a:prstGeom prst="roundRect">
              <a:avLst>
                <a:gd name="adj" fmla="val 41667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A. 54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B891084-77D6-4F1E-BA63-A6263BFAEA35}"/>
              </a:ext>
            </a:extLst>
          </p:cNvPr>
          <p:cNvGrpSpPr/>
          <p:nvPr/>
        </p:nvGrpSpPr>
        <p:grpSpPr>
          <a:xfrm>
            <a:off x="4688491" y="3477844"/>
            <a:ext cx="2648135" cy="2648135"/>
            <a:chOff x="1129281" y="518596"/>
            <a:chExt cx="2648135" cy="264813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E3F4380-3C8F-4DAE-9C76-897A38457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68" b="100000" l="0" r="9919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281" y="518596"/>
              <a:ext cx="2648135" cy="2648135"/>
            </a:xfrm>
            <a:prstGeom prst="rect">
              <a:avLst/>
            </a:prstGeom>
          </p:spPr>
        </p:pic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6014DFE4-B54D-427F-B5F5-513C398732B4}"/>
                </a:ext>
              </a:extLst>
            </p:cNvPr>
            <p:cNvSpPr/>
            <p:nvPr/>
          </p:nvSpPr>
          <p:spPr>
            <a:xfrm>
              <a:off x="1486562" y="1927725"/>
              <a:ext cx="1933575" cy="787400"/>
            </a:xfrm>
            <a:prstGeom prst="roundRect">
              <a:avLst>
                <a:gd name="adj" fmla="val 41667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B. 64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8E37D83-4A38-4D89-889E-14C2F5528DEF}"/>
              </a:ext>
            </a:extLst>
          </p:cNvPr>
          <p:cNvGrpSpPr/>
          <p:nvPr/>
        </p:nvGrpSpPr>
        <p:grpSpPr>
          <a:xfrm>
            <a:off x="8264964" y="3434316"/>
            <a:ext cx="2648135" cy="2648135"/>
            <a:chOff x="1129281" y="518596"/>
            <a:chExt cx="2648135" cy="264813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249AB36-1F55-413D-80B9-EC92BB8B6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68" b="100000" l="0" r="9919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281" y="518596"/>
              <a:ext cx="2648135" cy="2648135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3E5ABCA-BA6B-411C-8DEA-BF98D57A7465}"/>
                </a:ext>
              </a:extLst>
            </p:cNvPr>
            <p:cNvSpPr/>
            <p:nvPr/>
          </p:nvSpPr>
          <p:spPr>
            <a:xfrm>
              <a:off x="1486562" y="1927725"/>
              <a:ext cx="1933575" cy="787400"/>
            </a:xfrm>
            <a:prstGeom prst="roundRect">
              <a:avLst>
                <a:gd name="adj" fmla="val 41667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C. 74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42468E31-8D17-40AF-BC8B-2391C2B329F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2578884" y="1099680"/>
            <a:ext cx="1649531" cy="207935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2A3B1A1-43DE-4843-B89D-0C4A7AE59AEE}"/>
              </a:ext>
            </a:extLst>
          </p:cNvPr>
          <p:cNvGrpSpPr/>
          <p:nvPr/>
        </p:nvGrpSpPr>
        <p:grpSpPr>
          <a:xfrm>
            <a:off x="4548960" y="651175"/>
            <a:ext cx="3936167" cy="1664057"/>
            <a:chOff x="3754848" y="1730426"/>
            <a:chExt cx="6179907" cy="1757031"/>
          </a:xfrm>
        </p:grpSpPr>
        <p:sp>
          <p:nvSpPr>
            <p:cNvPr id="26" name="Text Box 1736">
              <a:extLst>
                <a:ext uri="{FF2B5EF4-FFF2-40B4-BE49-F238E27FC236}">
                  <a16:creationId xmlns:a16="http://schemas.microsoft.com/office/drawing/2014/main" id="{1F793A4A-FC9F-4819-A379-0397A017DD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8700" y="2265855"/>
              <a:ext cx="5956055" cy="617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a)  32 + </a:t>
              </a:r>
              <a:r>
                <a:rPr lang="en-US" altLang="en-US" b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48 </a:t>
              </a:r>
              <a:r>
                <a:rPr lang="en-US" altLang="en-US" b="1" smtClean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– 16 = ?</a:t>
              </a:r>
              <a:endParaRPr lang="en-US" altLang="en-US" b="1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Cloud Callout 8">
              <a:extLst>
                <a:ext uri="{FF2B5EF4-FFF2-40B4-BE49-F238E27FC236}">
                  <a16:creationId xmlns:a16="http://schemas.microsoft.com/office/drawing/2014/main" id="{0CE0899A-D093-411D-BECB-B3CAEEA7B418}"/>
                </a:ext>
              </a:extLst>
            </p:cNvPr>
            <p:cNvSpPr/>
            <p:nvPr/>
          </p:nvSpPr>
          <p:spPr>
            <a:xfrm>
              <a:off x="3754848" y="1730426"/>
              <a:ext cx="6179907" cy="1757031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A6B230F-4F41-45BA-9918-D60ADEC5E7BB}"/>
              </a:ext>
            </a:extLst>
          </p:cNvPr>
          <p:cNvGrpSpPr/>
          <p:nvPr/>
        </p:nvGrpSpPr>
        <p:grpSpPr>
          <a:xfrm>
            <a:off x="116444" y="231579"/>
            <a:ext cx="4321663" cy="705990"/>
            <a:chOff x="116444" y="231579"/>
            <a:chExt cx="4321663" cy="705990"/>
          </a:xfrm>
        </p:grpSpPr>
        <p:sp>
          <p:nvSpPr>
            <p:cNvPr id="28" name="MH_Other_2">
              <a:extLst>
                <a:ext uri="{FF2B5EF4-FFF2-40B4-BE49-F238E27FC236}">
                  <a16:creationId xmlns:a16="http://schemas.microsoft.com/office/drawing/2014/main" id="{FCEF1EBD-2408-4624-BE45-0F8C59E501FE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16444" y="231579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27082E9-5CD4-42E2-B395-83E2D08EBB3D}"/>
                </a:ext>
              </a:extLst>
            </p:cNvPr>
            <p:cNvSpPr txBox="1"/>
            <p:nvPr/>
          </p:nvSpPr>
          <p:spPr>
            <a:xfrm>
              <a:off x="898355" y="324585"/>
              <a:ext cx="35397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AB46E0A6-C96F-48E0-AC17-F587B49AA05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68" t="8601" r="4571" b="15475"/>
          <a:stretch/>
        </p:blipFill>
        <p:spPr>
          <a:xfrm>
            <a:off x="3639770" y="2571742"/>
            <a:ext cx="4113184" cy="37779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33D244-54A6-4BC0-8DD0-DAA41EDBB6E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184" b="97989" l="2299" r="24713">
                        <a14:foregroundMark x1="10632" y1="14943" x2="18103" y2="14943"/>
                        <a14:foregroundMark x1="8621" y1="12644" x2="11207" y2="13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664"/>
          <a:stretch/>
        </p:blipFill>
        <p:spPr>
          <a:xfrm rot="19737616">
            <a:off x="5661832" y="2385926"/>
            <a:ext cx="823288" cy="253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5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8312FB-979E-489E-A714-BA1E8C53B6B5}"/>
              </a:ext>
            </a:extLst>
          </p:cNvPr>
          <p:cNvGrpSpPr/>
          <p:nvPr/>
        </p:nvGrpSpPr>
        <p:grpSpPr>
          <a:xfrm>
            <a:off x="984301" y="3550984"/>
            <a:ext cx="2648135" cy="2648135"/>
            <a:chOff x="1129281" y="518596"/>
            <a:chExt cx="2648135" cy="26481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5AC3327-8142-42AC-BC2A-68769E9E3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68" b="100000" l="0" r="9919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281" y="518596"/>
              <a:ext cx="2648135" cy="2648135"/>
            </a:xfrm>
            <a:prstGeom prst="rect">
              <a:avLst/>
            </a:prstGeom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F8A9C46-26A5-4AA9-AEC3-A7605CCC5A2B}"/>
                </a:ext>
              </a:extLst>
            </p:cNvPr>
            <p:cNvSpPr/>
            <p:nvPr/>
          </p:nvSpPr>
          <p:spPr>
            <a:xfrm>
              <a:off x="1486562" y="1927725"/>
              <a:ext cx="1933575" cy="787400"/>
            </a:xfrm>
            <a:prstGeom prst="roundRect">
              <a:avLst>
                <a:gd name="adj" fmla="val 41667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A. 70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B891084-77D6-4F1E-BA63-A6263BFAEA35}"/>
              </a:ext>
            </a:extLst>
          </p:cNvPr>
          <p:cNvGrpSpPr/>
          <p:nvPr/>
        </p:nvGrpSpPr>
        <p:grpSpPr>
          <a:xfrm>
            <a:off x="4688491" y="3477844"/>
            <a:ext cx="2648135" cy="2648135"/>
            <a:chOff x="1129281" y="518596"/>
            <a:chExt cx="2648135" cy="264813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E3F4380-3C8F-4DAE-9C76-897A38457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68" b="100000" l="0" r="9919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281" y="518596"/>
              <a:ext cx="2648135" cy="2648135"/>
            </a:xfrm>
            <a:prstGeom prst="rect">
              <a:avLst/>
            </a:prstGeom>
          </p:spPr>
        </p:pic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6014DFE4-B54D-427F-B5F5-513C398732B4}"/>
                </a:ext>
              </a:extLst>
            </p:cNvPr>
            <p:cNvSpPr/>
            <p:nvPr/>
          </p:nvSpPr>
          <p:spPr>
            <a:xfrm>
              <a:off x="1486562" y="1927725"/>
              <a:ext cx="1933575" cy="787400"/>
            </a:xfrm>
            <a:prstGeom prst="roundRect">
              <a:avLst>
                <a:gd name="adj" fmla="val 41667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B. 60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8E37D83-4A38-4D89-889E-14C2F5528DEF}"/>
              </a:ext>
            </a:extLst>
          </p:cNvPr>
          <p:cNvGrpSpPr/>
          <p:nvPr/>
        </p:nvGrpSpPr>
        <p:grpSpPr>
          <a:xfrm>
            <a:off x="8264964" y="3434316"/>
            <a:ext cx="2648135" cy="2648135"/>
            <a:chOff x="1129281" y="518596"/>
            <a:chExt cx="2648135" cy="264813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249AB36-1F55-413D-80B9-EC92BB8B6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68" b="100000" l="0" r="99192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281" y="518596"/>
              <a:ext cx="2648135" cy="2648135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3E5ABCA-BA6B-411C-8DEA-BF98D57A7465}"/>
                </a:ext>
              </a:extLst>
            </p:cNvPr>
            <p:cNvSpPr/>
            <p:nvPr/>
          </p:nvSpPr>
          <p:spPr>
            <a:xfrm>
              <a:off x="1486562" y="1927725"/>
              <a:ext cx="1933575" cy="787400"/>
            </a:xfrm>
            <a:prstGeom prst="roundRect">
              <a:avLst>
                <a:gd name="adj" fmla="val 41667"/>
              </a:avLst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C. 50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42468E31-8D17-40AF-BC8B-2391C2B329F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2578884" y="1099680"/>
            <a:ext cx="1649531" cy="207935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2A3B1A1-43DE-4843-B89D-0C4A7AE59AEE}"/>
              </a:ext>
            </a:extLst>
          </p:cNvPr>
          <p:cNvGrpSpPr/>
          <p:nvPr/>
        </p:nvGrpSpPr>
        <p:grpSpPr>
          <a:xfrm>
            <a:off x="4548960" y="651175"/>
            <a:ext cx="3936167" cy="1664057"/>
            <a:chOff x="3754848" y="1730426"/>
            <a:chExt cx="6179907" cy="1757031"/>
          </a:xfrm>
        </p:grpSpPr>
        <p:sp>
          <p:nvSpPr>
            <p:cNvPr id="26" name="Text Box 1736">
              <a:extLst>
                <a:ext uri="{FF2B5EF4-FFF2-40B4-BE49-F238E27FC236}">
                  <a16:creationId xmlns:a16="http://schemas.microsoft.com/office/drawing/2014/main" id="{1F793A4A-FC9F-4819-A379-0397A017DD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8700" y="2292428"/>
              <a:ext cx="5956055" cy="617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b)  33 – 16 </a:t>
              </a:r>
              <a:r>
                <a:rPr lang="en-US" altLang="en-US" b="1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+ </a:t>
              </a:r>
              <a:r>
                <a:rPr lang="en-US" altLang="en-US" b="1" smtClean="0">
                  <a:solidFill>
                    <a:srgbClr val="002060"/>
                  </a:solidFill>
                  <a:ea typeface="Arial-Rounded" panose="020B0500000000000000" pitchFamily="34" charset="0"/>
                  <a:cs typeface="Arial" panose="020B0604020202020204" pitchFamily="34" charset="0"/>
                </a:rPr>
                <a:t>53 = ?</a:t>
              </a:r>
              <a:endParaRPr lang="en-US" altLang="en-US" b="1" dirty="0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Cloud Callout 8">
              <a:extLst>
                <a:ext uri="{FF2B5EF4-FFF2-40B4-BE49-F238E27FC236}">
                  <a16:creationId xmlns:a16="http://schemas.microsoft.com/office/drawing/2014/main" id="{0CE0899A-D093-411D-BECB-B3CAEEA7B418}"/>
                </a:ext>
              </a:extLst>
            </p:cNvPr>
            <p:cNvSpPr/>
            <p:nvPr/>
          </p:nvSpPr>
          <p:spPr>
            <a:xfrm>
              <a:off x="3754848" y="1730426"/>
              <a:ext cx="6179907" cy="1757031"/>
            </a:xfrm>
            <a:prstGeom prst="cloudCallout">
              <a:avLst>
                <a:gd name="adj1" fmla="val -60774"/>
                <a:gd name="adj2" fmla="val 31887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A6B230F-4F41-45BA-9918-D60ADEC5E7BB}"/>
              </a:ext>
            </a:extLst>
          </p:cNvPr>
          <p:cNvGrpSpPr/>
          <p:nvPr/>
        </p:nvGrpSpPr>
        <p:grpSpPr>
          <a:xfrm>
            <a:off x="116444" y="231579"/>
            <a:ext cx="4321663" cy="705990"/>
            <a:chOff x="116444" y="231579"/>
            <a:chExt cx="4321663" cy="705990"/>
          </a:xfrm>
        </p:grpSpPr>
        <p:sp>
          <p:nvSpPr>
            <p:cNvPr id="28" name="MH_Other_2">
              <a:extLst>
                <a:ext uri="{FF2B5EF4-FFF2-40B4-BE49-F238E27FC236}">
                  <a16:creationId xmlns:a16="http://schemas.microsoft.com/office/drawing/2014/main" id="{FCEF1EBD-2408-4624-BE45-0F8C59E501FE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16444" y="231579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27082E9-5CD4-42E2-B395-83E2D08EBB3D}"/>
                </a:ext>
              </a:extLst>
            </p:cNvPr>
            <p:cNvSpPr txBox="1"/>
            <p:nvPr/>
          </p:nvSpPr>
          <p:spPr>
            <a:xfrm>
              <a:off x="898355" y="324585"/>
              <a:ext cx="35397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AB46E0A6-C96F-48E0-AC17-F587B49AA05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68" t="8601" r="4571" b="15475"/>
          <a:stretch/>
        </p:blipFill>
        <p:spPr>
          <a:xfrm>
            <a:off x="-68269" y="2348042"/>
            <a:ext cx="4113184" cy="37779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33D244-54A6-4BC0-8DD0-DAA41EDBB6E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184" b="97989" l="2299" r="24713">
                        <a14:foregroundMark x1="10632" y1="14943" x2="18103" y2="14943"/>
                        <a14:foregroundMark x1="8621" y1="12644" x2="11207" y2="13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664"/>
          <a:stretch/>
        </p:blipFill>
        <p:spPr>
          <a:xfrm rot="19737616">
            <a:off x="1952234" y="2237859"/>
            <a:ext cx="823288" cy="253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3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48508" y="5753100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FACCE63-C3C0-4E96-8E84-549577E79AA7}"/>
              </a:ext>
            </a:extLst>
          </p:cNvPr>
          <p:cNvGrpSpPr/>
          <p:nvPr/>
        </p:nvGrpSpPr>
        <p:grpSpPr>
          <a:xfrm>
            <a:off x="29458" y="316735"/>
            <a:ext cx="4633204" cy="2556967"/>
            <a:chOff x="165547" y="1414233"/>
            <a:chExt cx="4633204" cy="2556967"/>
          </a:xfrm>
        </p:grpSpPr>
        <p:sp>
          <p:nvSpPr>
            <p:cNvPr id="8" name="MH_Other_2">
              <a:extLst>
                <a:ext uri="{FF2B5EF4-FFF2-40B4-BE49-F238E27FC236}">
                  <a16:creationId xmlns:a16="http://schemas.microsoft.com/office/drawing/2014/main" id="{090B2F0D-2EF8-4543-B844-994490EB682A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165547" y="1414233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5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032727A-A56B-420C-860C-954933A7CA45}"/>
                </a:ext>
              </a:extLst>
            </p:cNvPr>
            <p:cNvSpPr txBox="1"/>
            <p:nvPr/>
          </p:nvSpPr>
          <p:spPr>
            <a:xfrm>
              <a:off x="309454" y="2155318"/>
              <a:ext cx="448929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mèo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xô</a:t>
              </a:r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mèo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E0F186A-22A3-44BB-BEC6-5CEA9A46D7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828" b="86484" l="10000" r="92083"/>
                    </a14:imgEffect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14" t="19292" r="7692" b="13101"/>
          <a:stretch/>
        </p:blipFill>
        <p:spPr>
          <a:xfrm>
            <a:off x="4077782" y="-364465"/>
            <a:ext cx="8156888" cy="7352530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6F5847F-EC55-4E74-82D1-6D268D00056E}"/>
              </a:ext>
            </a:extLst>
          </p:cNvPr>
          <p:cNvSpPr/>
          <p:nvPr/>
        </p:nvSpPr>
        <p:spPr>
          <a:xfrm rot="21141838">
            <a:off x="8719543" y="3433734"/>
            <a:ext cx="724071" cy="2740243"/>
          </a:xfrm>
          <a:custGeom>
            <a:avLst/>
            <a:gdLst>
              <a:gd name="connsiteX0" fmla="*/ 123 w 1095276"/>
              <a:gd name="connsiteY0" fmla="*/ 0 h 2604977"/>
              <a:gd name="connsiteX1" fmla="*/ 180876 w 1095276"/>
              <a:gd name="connsiteY1" fmla="*/ 1435395 h 2604977"/>
              <a:gd name="connsiteX2" fmla="*/ 1095276 w 1095276"/>
              <a:gd name="connsiteY2" fmla="*/ 2604977 h 2604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5276" h="2604977">
                <a:moveTo>
                  <a:pt x="123" y="0"/>
                </a:moveTo>
                <a:cubicBezTo>
                  <a:pt x="-764" y="500616"/>
                  <a:pt x="-1650" y="1001232"/>
                  <a:pt x="180876" y="1435395"/>
                </a:cubicBezTo>
                <a:cubicBezTo>
                  <a:pt x="363402" y="1869558"/>
                  <a:pt x="729339" y="2237267"/>
                  <a:pt x="1095276" y="2604977"/>
                </a:cubicBezTo>
              </a:path>
            </a:pathLst>
          </a:cu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1478EFC-857F-43B8-A5D0-7F4BA3849A22}"/>
              </a:ext>
            </a:extLst>
          </p:cNvPr>
          <p:cNvSpPr/>
          <p:nvPr/>
        </p:nvSpPr>
        <p:spPr>
          <a:xfrm>
            <a:off x="8452885" y="3806456"/>
            <a:ext cx="1105786" cy="2385898"/>
          </a:xfrm>
          <a:custGeom>
            <a:avLst/>
            <a:gdLst>
              <a:gd name="connsiteX0" fmla="*/ 0 w 1105786"/>
              <a:gd name="connsiteY0" fmla="*/ 2009553 h 2385898"/>
              <a:gd name="connsiteX1" fmla="*/ 425302 w 1105786"/>
              <a:gd name="connsiteY1" fmla="*/ 2232837 h 2385898"/>
              <a:gd name="connsiteX2" fmla="*/ 1105786 w 1105786"/>
              <a:gd name="connsiteY2" fmla="*/ 0 h 2385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5786" h="2385898">
                <a:moveTo>
                  <a:pt x="0" y="2009553"/>
                </a:moveTo>
                <a:cubicBezTo>
                  <a:pt x="120502" y="2288658"/>
                  <a:pt x="241004" y="2567763"/>
                  <a:pt x="425302" y="2232837"/>
                </a:cubicBezTo>
                <a:cubicBezTo>
                  <a:pt x="609600" y="1897911"/>
                  <a:pt x="857693" y="948955"/>
                  <a:pt x="1105786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DE6BF7B-4AC8-4840-B343-E72F656A0CA8}"/>
              </a:ext>
            </a:extLst>
          </p:cNvPr>
          <p:cNvSpPr/>
          <p:nvPr/>
        </p:nvSpPr>
        <p:spPr>
          <a:xfrm>
            <a:off x="8708065" y="1562986"/>
            <a:ext cx="808075" cy="169240"/>
          </a:xfrm>
          <a:custGeom>
            <a:avLst/>
            <a:gdLst>
              <a:gd name="connsiteX0" fmla="*/ 0 w 808075"/>
              <a:gd name="connsiteY0" fmla="*/ 0 h 169240"/>
              <a:gd name="connsiteX1" fmla="*/ 244549 w 808075"/>
              <a:gd name="connsiteY1" fmla="*/ 159488 h 169240"/>
              <a:gd name="connsiteX2" fmla="*/ 808075 w 808075"/>
              <a:gd name="connsiteY2" fmla="*/ 138223 h 16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8075" h="169240">
                <a:moveTo>
                  <a:pt x="0" y="0"/>
                </a:moveTo>
                <a:cubicBezTo>
                  <a:pt x="54935" y="68225"/>
                  <a:pt x="109870" y="136451"/>
                  <a:pt x="244549" y="159488"/>
                </a:cubicBezTo>
                <a:cubicBezTo>
                  <a:pt x="379228" y="182525"/>
                  <a:pt x="593651" y="160374"/>
                  <a:pt x="808075" y="138223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8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5" grpId="0" animBg="1"/>
      <p:bldP spid="6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4824944" y="142973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Mục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tiêu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013200" y="1132318"/>
            <a:ext cx="10187293" cy="1288222"/>
            <a:chOff x="774356" y="888444"/>
            <a:chExt cx="10187293" cy="1288222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1083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Ôn tập, củng cố kiến thức về 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phép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trừ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nhớ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hai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số.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991499" y="2309077"/>
            <a:ext cx="10209001" cy="1315640"/>
            <a:chOff x="752655" y="2065203"/>
            <a:chExt cx="10209001" cy="1315640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1083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Ôn tập về </a:t>
              </a:r>
              <a:r>
                <a:rPr lang="en-US" sz="2800" smtClean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 hiện tính toán trường hợp có hai dấu phép tính.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017158" y="3559127"/>
            <a:ext cx="10210371" cy="774246"/>
            <a:chOff x="778314" y="3315253"/>
            <a:chExt cx="10210371" cy="774246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87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</a:t>
              </a:r>
              <a:r>
                <a:rPr kumimoji="0" lang="en-GB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rình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bày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được</a:t>
              </a: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2800" b="0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giải bài toán có lời </a:t>
              </a:r>
              <a:r>
                <a:rPr kumimoji="0" lang="en-US" sz="2800" b="0" i="0" u="none" strike="noStrike" kern="1200" cap="none" spc="0" normalizeH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văn.</a:t>
              </a:r>
              <a:r>
                <a:rPr kumimoji="0" 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214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431</Words>
  <Application>Microsoft Office PowerPoint</Application>
  <PresentationFormat>Widescreen</PresentationFormat>
  <Paragraphs>102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微软雅黑</vt:lpstr>
      <vt:lpstr>宋体</vt:lpstr>
      <vt:lpstr>Arial</vt:lpstr>
      <vt:lpstr>Arial Black</vt:lpstr>
      <vt:lpstr>Arial-Rounded</vt:lpstr>
      <vt:lpstr>Calibri</vt:lpstr>
      <vt:lpstr>Calibri Light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MyPC</cp:lastModifiedBy>
  <cp:revision>77</cp:revision>
  <dcterms:created xsi:type="dcterms:W3CDTF">2021-06-02T14:28:43Z</dcterms:created>
  <dcterms:modified xsi:type="dcterms:W3CDTF">2022-11-26T21:13:11Z</dcterms:modified>
</cp:coreProperties>
</file>