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739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35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28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C501DA8-F465-BDDE-8940-7B86AD7C5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83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1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99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43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14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2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00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95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7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38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30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23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6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3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11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24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47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5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>
            <a:extLst>
              <a:ext uri="{FF2B5EF4-FFF2-40B4-BE49-F238E27FC236}">
                <a16:creationId xmlns:a16="http://schemas.microsoft.com/office/drawing/2014/main" id="{92771ED4-F016-0AF2-D13A-1277FE6E9A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>
            <a:extLst>
              <a:ext uri="{FF2B5EF4-FFF2-40B4-BE49-F238E27FC236}">
                <a16:creationId xmlns:a16="http://schemas.microsoft.com/office/drawing/2014/main" id="{6F136CAE-7E31-67D9-2C9B-A17B616F93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n-U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4C54425-FC6D-1912-788E-2A2651B9F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3DBB72-9450-49B2-A3C7-60D9177938C6}" type="slidenum"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43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>
            <a:extLst>
              <a:ext uri="{FF2B5EF4-FFF2-40B4-BE49-F238E27FC236}">
                <a16:creationId xmlns:a16="http://schemas.microsoft.com/office/drawing/2014/main" id="{62989882-EE79-34CC-C786-35093A1DFF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>
            <a:extLst>
              <a:ext uri="{FF2B5EF4-FFF2-40B4-BE49-F238E27FC236}">
                <a16:creationId xmlns:a16="http://schemas.microsoft.com/office/drawing/2014/main" id="{3A96476E-345C-D8C8-5E0A-DA64126C88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n-U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B9E80B2-AF71-B6FF-03BD-B7E0C840D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A07A7B-6F89-4A4D-A157-AD2EF5B7BD10}" type="slidenum"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44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>
            <a:extLst>
              <a:ext uri="{FF2B5EF4-FFF2-40B4-BE49-F238E27FC236}">
                <a16:creationId xmlns:a16="http://schemas.microsoft.com/office/drawing/2014/main" id="{846CC13A-BAB9-54A7-8E45-5BFB9D4587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>
            <a:extLst>
              <a:ext uri="{FF2B5EF4-FFF2-40B4-BE49-F238E27FC236}">
                <a16:creationId xmlns:a16="http://schemas.microsoft.com/office/drawing/2014/main" id="{EC340631-C7BF-55AC-A323-95872C9B80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n-U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244271D-101A-3F75-ADF0-7A12776F3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287A7E-AB1C-4544-AB61-4655D4315E82}" type="slidenum"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26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1420D071-0973-3595-D338-B0E98F86F9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D64238D6-4294-4FD1-B838-21FE7ACE37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n-U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0F5BA0A-0A48-90B4-0580-5E1F9FA12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822F7-FE31-4DDE-97E4-E91383E7CA0F}" type="slidenum"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0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364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98108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00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34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03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288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43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1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1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5:</a:t>
            </a:r>
            <a:r>
              <a:rPr lang="en-US" baseline="0" dirty="0" smtClean="0">
                <a:solidFill>
                  <a:srgbClr val="FF0000"/>
                </a:solidFill>
              </a:rPr>
              <a:t> Getting around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Lesson </a:t>
            </a:r>
            <a:r>
              <a:rPr lang="en-US" dirty="0" smtClean="0">
                <a:solidFill>
                  <a:schemeClr val="bg1"/>
                </a:solidFill>
              </a:rPr>
              <a:t>2.3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Tiếng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Anh</a:t>
            </a:r>
            <a:r>
              <a:rPr lang="en-US" baseline="0" dirty="0" smtClean="0">
                <a:solidFill>
                  <a:schemeClr val="bg1"/>
                </a:solidFill>
              </a:rPr>
              <a:t> 4 </a:t>
            </a:r>
            <a:r>
              <a:rPr lang="en-US" baseline="0" dirty="0" err="1" smtClean="0">
                <a:solidFill>
                  <a:schemeClr val="bg1"/>
                </a:solidFill>
              </a:rPr>
              <a:t>i</a:t>
            </a:r>
            <a:r>
              <a:rPr lang="en-US" baseline="0" dirty="0" smtClean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 smtClean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51445" y="3273224"/>
            <a:ext cx="3567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FF0000"/>
                </a:solidFill>
              </a:rPr>
              <a:t>Unit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Getting Around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869261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</a:rPr>
              <a:t>Lesson </a:t>
            </a:r>
            <a:r>
              <a:rPr lang="en-US" sz="2800" b="1">
                <a:solidFill>
                  <a:srgbClr val="00B050"/>
                </a:solidFill>
              </a:rPr>
              <a:t>2</a:t>
            </a:r>
            <a:r>
              <a:rPr lang="en-VN" sz="2800" b="1">
                <a:solidFill>
                  <a:srgbClr val="00B050"/>
                </a:solidFill>
              </a:rPr>
              <a:t>.</a:t>
            </a:r>
            <a:r>
              <a:rPr lang="en-US" sz="2800" b="1">
                <a:solidFill>
                  <a:srgbClr val="00B050"/>
                </a:solidFill>
              </a:rPr>
              <a:t>3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69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70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8647007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5A0C6-8E89-8DE7-4B77-6C8898AD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FC176-65F5-4EA7-15FE-1A636B251A74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67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FC1E0-9606-AAA9-D8F8-3FCBBA199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8461"/>
            <a:ext cx="4220385" cy="506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5B1B9F-4237-F5D0-15F5-5BF224629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567" y="543672"/>
            <a:ext cx="2295124" cy="742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84521-D0FC-322A-672B-E2DB416C52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873" y="609891"/>
            <a:ext cx="2982424" cy="617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DD494D-8F44-A461-6A8B-41629E66A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627" y="1227070"/>
            <a:ext cx="10630745" cy="51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460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9" b="48982"/>
          <a:stretch/>
        </p:blipFill>
        <p:spPr>
          <a:xfrm>
            <a:off x="4157773" y="417565"/>
            <a:ext cx="3418684" cy="3443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943422"/>
            <a:ext cx="1666061" cy="1625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2" y="4838007"/>
            <a:ext cx="1666060" cy="17072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949" y="3106677"/>
            <a:ext cx="4909035" cy="1450227"/>
            <a:chOff x="63015" y="2644188"/>
            <a:chExt cx="3603578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Where's the school?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7282018" y="3267829"/>
            <a:ext cx="4732222" cy="1450227"/>
            <a:chOff x="-1122267" y="2644188"/>
            <a:chExt cx="4732222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-1122267" y="2644188"/>
              <a:ext cx="4732222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-955687" y="2770976"/>
              <a:ext cx="439906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near the swimming pool.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4207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1363"/>
          <a:stretch/>
        </p:blipFill>
        <p:spPr>
          <a:xfrm>
            <a:off x="4157773" y="417565"/>
            <a:ext cx="3418684" cy="3443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943422"/>
            <a:ext cx="1666061" cy="1625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2" y="4838007"/>
            <a:ext cx="1666060" cy="17072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-113430" y="3331222"/>
            <a:ext cx="4845653" cy="1450227"/>
            <a:chOff x="-20947" y="2868733"/>
            <a:chExt cx="3557051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-20947" y="2868733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62319" y="3239903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Where's the market?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7282018" y="3267829"/>
            <a:ext cx="4732222" cy="1450227"/>
            <a:chOff x="-1122267" y="2644188"/>
            <a:chExt cx="4732222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-1122267" y="2644188"/>
              <a:ext cx="4732222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-955687" y="2770976"/>
              <a:ext cx="439906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next to the </a:t>
              </a: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water park.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373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r="1559"/>
          <a:stretch/>
        </p:blipFill>
        <p:spPr>
          <a:xfrm>
            <a:off x="4157773" y="417565"/>
            <a:ext cx="3418684" cy="3443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943422"/>
            <a:ext cx="1666061" cy="1625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2" y="4838007"/>
            <a:ext cx="1666060" cy="17072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-113430" y="3331222"/>
            <a:ext cx="5023412" cy="1450227"/>
            <a:chOff x="-20947" y="2868733"/>
            <a:chExt cx="3687539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-20947" y="2868733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62319" y="3239903"/>
              <a:ext cx="3604273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Where's the stadium?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7282018" y="3267829"/>
            <a:ext cx="4732222" cy="1450227"/>
            <a:chOff x="-1122267" y="2644188"/>
            <a:chExt cx="4732222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-1122267" y="2644188"/>
              <a:ext cx="4732222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-955687" y="2770976"/>
              <a:ext cx="439906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in front of the </a:t>
              </a: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library.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577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r="1908"/>
          <a:stretch/>
        </p:blipFill>
        <p:spPr>
          <a:xfrm>
            <a:off x="4157773" y="417565"/>
            <a:ext cx="3418684" cy="3443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943422"/>
            <a:ext cx="1666061" cy="1625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2" y="4838007"/>
            <a:ext cx="1666060" cy="17072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-113430" y="3331222"/>
            <a:ext cx="5023412" cy="1450227"/>
            <a:chOff x="-20947" y="2868733"/>
            <a:chExt cx="3687539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-20947" y="2868733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62319" y="3239903"/>
              <a:ext cx="3604273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Where's the zoo?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7282018" y="3267829"/>
            <a:ext cx="4732222" cy="1450227"/>
            <a:chOff x="-1122267" y="2644188"/>
            <a:chExt cx="4732222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-1122267" y="2644188"/>
              <a:ext cx="4732222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-955687" y="3015358"/>
              <a:ext cx="4399061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near the </a:t>
              </a: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school.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8271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r="3015"/>
          <a:stretch/>
        </p:blipFill>
        <p:spPr>
          <a:xfrm>
            <a:off x="4157773" y="417565"/>
            <a:ext cx="3418684" cy="3443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943422"/>
            <a:ext cx="1666061" cy="1625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2" y="4838007"/>
            <a:ext cx="1666060" cy="17072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-113430" y="3331222"/>
            <a:ext cx="5023412" cy="1450227"/>
            <a:chOff x="-20947" y="2868733"/>
            <a:chExt cx="3687539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-20947" y="2868733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62319" y="3239903"/>
              <a:ext cx="3604273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Where's the park?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7282018" y="3267829"/>
            <a:ext cx="4732222" cy="1529638"/>
            <a:chOff x="-1122267" y="2644188"/>
            <a:chExt cx="4732222" cy="1529638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-1122267" y="2644188"/>
              <a:ext cx="4732222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-827828" y="2850387"/>
              <a:ext cx="439906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oppostite the library</a:t>
              </a: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7054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r="2504"/>
          <a:stretch/>
        </p:blipFill>
        <p:spPr>
          <a:xfrm>
            <a:off x="4157773" y="417565"/>
            <a:ext cx="3418684" cy="3443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943422"/>
            <a:ext cx="1666061" cy="1625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2" y="4838007"/>
            <a:ext cx="1666060" cy="17072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-186535" y="3331222"/>
            <a:ext cx="4909981" cy="1466244"/>
            <a:chOff x="-74611" y="2868733"/>
            <a:chExt cx="3604273" cy="1466244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-20947" y="2868733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-74611" y="3011538"/>
              <a:ext cx="3604273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Where's the water park?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7282018" y="3267829"/>
            <a:ext cx="4732222" cy="1529638"/>
            <a:chOff x="-1122267" y="2644188"/>
            <a:chExt cx="4732222" cy="1529638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-1122267" y="2644188"/>
              <a:ext cx="4732222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-827828" y="2850387"/>
              <a:ext cx="439906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behind the library</a:t>
              </a: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8302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r="2157"/>
          <a:stretch/>
        </p:blipFill>
        <p:spPr>
          <a:xfrm>
            <a:off x="4157773" y="417565"/>
            <a:ext cx="3418684" cy="3443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943422"/>
            <a:ext cx="1666061" cy="1625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2" y="4838007"/>
            <a:ext cx="1666060" cy="17072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-230172" y="3331222"/>
            <a:ext cx="4948620" cy="1450227"/>
            <a:chOff x="-106644" y="2868733"/>
            <a:chExt cx="3632637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-20947" y="2868733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-106644" y="3176510"/>
              <a:ext cx="3604273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Where's the zoo?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7282018" y="3267829"/>
            <a:ext cx="4732222" cy="1529638"/>
            <a:chOff x="-1122267" y="2644188"/>
            <a:chExt cx="4732222" cy="1529638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-1122267" y="2644188"/>
              <a:ext cx="4732222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-827828" y="2850387"/>
              <a:ext cx="439906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oppostite the stadium</a:t>
              </a: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1812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5C006C-82C4-4765-64D1-EBCA6B225DC7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516FA8-F157-3F46-C740-6CE1AEF67E76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834BF-C7BD-09F5-98B6-5FA121D515FF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FC9C6D-4459-8163-7366-5F30903E060D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1866E7-5159-2756-19BB-E0706D185254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9BB507-9C44-81D2-EC8B-476B80F109D1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249" y="535170"/>
            <a:ext cx="4041027" cy="56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242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r="3514"/>
          <a:stretch/>
        </p:blipFill>
        <p:spPr>
          <a:xfrm>
            <a:off x="4157773" y="417565"/>
            <a:ext cx="3418684" cy="3443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943422"/>
            <a:ext cx="1666061" cy="1625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2" y="4838007"/>
            <a:ext cx="1666060" cy="17072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-230172" y="3331222"/>
            <a:ext cx="4948620" cy="1631216"/>
            <a:chOff x="-106644" y="2868733"/>
            <a:chExt cx="3632637" cy="1631216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-20947" y="2868733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-106644" y="3176510"/>
              <a:ext cx="3604273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Where's swimming pool?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7282018" y="3267829"/>
            <a:ext cx="4732222" cy="1450227"/>
            <a:chOff x="-1122267" y="2644188"/>
            <a:chExt cx="4732222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-1122267" y="2644188"/>
              <a:ext cx="4732222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-827828" y="2966372"/>
              <a:ext cx="4399061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near the park.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1849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712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B512B-D4A0-908B-B034-8664DD9C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09" y="408379"/>
            <a:ext cx="5007575" cy="524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11BC8-CE01-74D7-05FE-F082FA933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3767" y="933367"/>
            <a:ext cx="9424465" cy="55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62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8298933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73BE4-9536-22F8-1348-CF9DF478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691" y="521217"/>
            <a:ext cx="2870662" cy="57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39A2C-E1A3-D40D-90C3-4D2613EE0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75"/>
          <a:stretch/>
        </p:blipFill>
        <p:spPr>
          <a:xfrm>
            <a:off x="2262524" y="1097484"/>
            <a:ext cx="8595976" cy="5339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28369-9FE7-A130-AF18-A7AAD5D42777}"/>
              </a:ext>
            </a:extLst>
          </p:cNvPr>
          <p:cNvSpPr txBox="1"/>
          <p:nvPr/>
        </p:nvSpPr>
        <p:spPr>
          <a:xfrm>
            <a:off x="5858344" y="4998332"/>
            <a:ext cx="138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Where's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B0F09-2EDD-E0F4-C976-9110090C0EE2}"/>
              </a:ext>
            </a:extLst>
          </p:cNvPr>
          <p:cNvSpPr txBox="1"/>
          <p:nvPr/>
        </p:nvSpPr>
        <p:spPr>
          <a:xfrm>
            <a:off x="152401" y="451153"/>
            <a:ext cx="1485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WB, 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45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8C137-95AD-9534-73BA-48A7F2ED0B27}"/>
              </a:ext>
            </a:extLst>
          </p:cNvPr>
          <p:cNvSpPr txBox="1"/>
          <p:nvPr/>
        </p:nvSpPr>
        <p:spPr>
          <a:xfrm>
            <a:off x="5858344" y="3681131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It's near the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686B17-6585-7077-8E79-9B3B226C7EC9}"/>
              </a:ext>
            </a:extLst>
          </p:cNvPr>
          <p:cNvSpPr txBox="1"/>
          <p:nvPr/>
        </p:nvSpPr>
        <p:spPr>
          <a:xfrm>
            <a:off x="5615297" y="5456151"/>
            <a:ext cx="311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It's next to the park.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69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73BE4-9536-22F8-1348-CF9DF478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691" y="521217"/>
            <a:ext cx="2870662" cy="57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39A2C-E1A3-D40D-90C3-4D2613EE0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60192" r="-92" b="-1693"/>
          <a:stretch/>
        </p:blipFill>
        <p:spPr>
          <a:xfrm>
            <a:off x="361783" y="1336448"/>
            <a:ext cx="11975378" cy="5100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28369-9FE7-A130-AF18-A7AAD5D42777}"/>
              </a:ext>
            </a:extLst>
          </p:cNvPr>
          <p:cNvSpPr txBox="1"/>
          <p:nvPr/>
        </p:nvSpPr>
        <p:spPr>
          <a:xfrm>
            <a:off x="5147501" y="4475113"/>
            <a:ext cx="552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Where's the library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B0F09-2EDD-E0F4-C976-9110090C0EE2}"/>
              </a:ext>
            </a:extLst>
          </p:cNvPr>
          <p:cNvSpPr txBox="1"/>
          <p:nvPr/>
        </p:nvSpPr>
        <p:spPr>
          <a:xfrm>
            <a:off x="152401" y="451153"/>
            <a:ext cx="1485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WB, 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45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8C137-95AD-9534-73BA-48A7F2ED0B27}"/>
              </a:ext>
            </a:extLst>
          </p:cNvPr>
          <p:cNvSpPr txBox="1"/>
          <p:nvPr/>
        </p:nvSpPr>
        <p:spPr>
          <a:xfrm>
            <a:off x="5385105" y="2031946"/>
            <a:ext cx="266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Where's the mall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686B17-6585-7077-8E79-9B3B226C7EC9}"/>
              </a:ext>
            </a:extLst>
          </p:cNvPr>
          <p:cNvSpPr txBox="1"/>
          <p:nvPr/>
        </p:nvSpPr>
        <p:spPr>
          <a:xfrm>
            <a:off x="5147501" y="5100038"/>
            <a:ext cx="354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FF0000"/>
                </a:solidFill>
                <a:latin typeface="Calibri"/>
              </a:rPr>
              <a:t>It's in front of the park.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F6405-A10D-CDC0-BDD8-3F8E0DF305C1}"/>
              </a:ext>
            </a:extLst>
          </p:cNvPr>
          <p:cNvSpPr txBox="1"/>
          <p:nvPr/>
        </p:nvSpPr>
        <p:spPr>
          <a:xfrm>
            <a:off x="5385105" y="2644171"/>
            <a:ext cx="3223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FF0000"/>
                </a:solidFill>
                <a:latin typeface="Calibri"/>
              </a:rPr>
              <a:t>It's opposite the zoo.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3015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1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7857724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DA7CD3-2BFD-FA86-97E3-7318065BD6D1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F312A7-1BE9-0CBB-0FD8-E7E707477A43}"/>
              </a:ext>
            </a:extLst>
          </p:cNvPr>
          <p:cNvSpPr/>
          <p:nvPr/>
        </p:nvSpPr>
        <p:spPr>
          <a:xfrm>
            <a:off x="715868" y="1616401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near, behind, next to, opposite, in front of.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2F713-BB50-3ED7-A726-0FD526864079}"/>
              </a:ext>
            </a:extLst>
          </p:cNvPr>
          <p:cNvSpPr/>
          <p:nvPr/>
        </p:nvSpPr>
        <p:spPr>
          <a:xfrm>
            <a:off x="5556323" y="1616401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Where's the park? </a:t>
            </a:r>
          </a:p>
          <a:p>
            <a:r>
              <a:rPr lang="en-US" sz="3600" i="1">
                <a:solidFill>
                  <a:srgbClr val="0070C0"/>
                </a:solidFill>
              </a:rPr>
              <a:t>- It's next to the library.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EB7F45-B353-5309-C5A2-E02906112BE9}"/>
              </a:ext>
            </a:extLst>
          </p:cNvPr>
          <p:cNvSpPr/>
          <p:nvPr/>
        </p:nvSpPr>
        <p:spPr>
          <a:xfrm>
            <a:off x="943845" y="4087437"/>
            <a:ext cx="1030431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Identify the /eɪ/ sound and practice the conversations.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840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45</a:t>
            </a:r>
            <a:r>
              <a:rPr lang="en-US" sz="3600" i="1" dirty="0">
                <a:solidFill>
                  <a:srgbClr val="0070C0"/>
                </a:solidFill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70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449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995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1" y="1394172"/>
            <a:ext cx="12153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>
                <a:solidFill>
                  <a:srgbClr val="0070C0"/>
                </a:solidFill>
              </a:rPr>
              <a:t>near, behind, next to, opposite, in front of.</a:t>
            </a:r>
            <a:endParaRPr lang="en-US" sz="3600">
              <a:solidFill>
                <a:srgbClr val="0070C0"/>
              </a:solidFill>
            </a:endParaRPr>
          </a:p>
          <a:p>
            <a:r>
              <a:rPr lang="en-US" sz="3600" b="1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Where's the park? - It's next to the library. </a:t>
            </a:r>
          </a:p>
          <a:p>
            <a:r>
              <a:rPr lang="en-US" sz="3600" b="1">
                <a:solidFill>
                  <a:srgbClr val="0070C0"/>
                </a:solidFill>
              </a:rPr>
              <a:t>Phonics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Identify the /eɪ/ sound and practice the conversations.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208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347801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70F48D33-F725-03E1-3967-1B4347E86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08161"/>
            <a:ext cx="17510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58A82C60-E53C-CC8A-9CF0-A789E0DC1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5400" y="508161"/>
            <a:ext cx="17510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CC06BF-D949-EC2D-56FD-D51623D03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343400"/>
            <a:ext cx="434022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7BF214-05CA-0B9A-F477-4DAE83DA8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43" y="5605009"/>
            <a:ext cx="1676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4547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>
            <a:extLst>
              <a:ext uri="{FF2B5EF4-FFF2-40B4-BE49-F238E27FC236}">
                <a16:creationId xmlns:a16="http://schemas.microsoft.com/office/drawing/2014/main" id="{B571CB2D-4B5D-B26B-8F1B-7824368402AA}"/>
              </a:ext>
            </a:extLst>
          </p:cNvPr>
          <p:cNvSpPr txBox="1"/>
          <p:nvPr/>
        </p:nvSpPr>
        <p:spPr>
          <a:xfrm>
            <a:off x="2430727" y="4352703"/>
            <a:ext cx="2136282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opposite</a:t>
            </a:r>
            <a:endParaRPr lang="es-E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sp>
        <p:nvSpPr>
          <p:cNvPr id="2" name="1 Bisel">
            <a:extLst>
              <a:ext uri="{FF2B5EF4-FFF2-40B4-BE49-F238E27FC236}">
                <a16:creationId xmlns:a16="http://schemas.microsoft.com/office/drawing/2014/main" id="{12C71A71-9F61-FB1B-FCA2-FA1380F47C77}"/>
              </a:ext>
            </a:extLst>
          </p:cNvPr>
          <p:cNvSpPr/>
          <p:nvPr/>
        </p:nvSpPr>
        <p:spPr>
          <a:xfrm>
            <a:off x="1992313" y="244475"/>
            <a:ext cx="8221662" cy="719138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es-ES" sz="3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6" name="26 Grupo">
            <a:extLst>
              <a:ext uri="{FF2B5EF4-FFF2-40B4-BE49-F238E27FC236}">
                <a16:creationId xmlns:a16="http://schemas.microsoft.com/office/drawing/2014/main" id="{27AB4492-C512-543D-8B5D-7E12EA3B545F}"/>
              </a:ext>
            </a:extLst>
          </p:cNvPr>
          <p:cNvGrpSpPr>
            <a:grpSpLocks/>
          </p:cNvGrpSpPr>
          <p:nvPr/>
        </p:nvGrpSpPr>
        <p:grpSpPr bwMode="auto">
          <a:xfrm>
            <a:off x="3791744" y="-26988"/>
            <a:ext cx="144463" cy="271463"/>
            <a:chOff x="2123728" y="-27384"/>
            <a:chExt cx="144016" cy="271071"/>
          </a:xfrm>
        </p:grpSpPr>
        <p:sp>
          <p:nvSpPr>
            <p:cNvPr id="23" name="22 Elipse">
              <a:extLst>
                <a:ext uri="{FF2B5EF4-FFF2-40B4-BE49-F238E27FC236}">
                  <a16:creationId xmlns:a16="http://schemas.microsoft.com/office/drawing/2014/main" id="{3CD73FCB-4E9F-66F3-FDBF-392C201FBEAA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24" name="23 Arco de bloque">
              <a:extLst>
                <a:ext uri="{FF2B5EF4-FFF2-40B4-BE49-F238E27FC236}">
                  <a16:creationId xmlns:a16="http://schemas.microsoft.com/office/drawing/2014/main" id="{96567BEE-EBB0-57AE-7708-1BF1BDFBFF9D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  <p:sp>
          <p:nvSpPr>
            <p:cNvPr id="31" name="30 Arco de bloque">
              <a:extLst>
                <a:ext uri="{FF2B5EF4-FFF2-40B4-BE49-F238E27FC236}">
                  <a16:creationId xmlns:a16="http://schemas.microsoft.com/office/drawing/2014/main" id="{3BAF11EA-3F80-0554-259D-6AC8BC19B27D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grpSp>
        <p:nvGrpSpPr>
          <p:cNvPr id="5127" name="32 Grupo">
            <a:extLst>
              <a:ext uri="{FF2B5EF4-FFF2-40B4-BE49-F238E27FC236}">
                <a16:creationId xmlns:a16="http://schemas.microsoft.com/office/drawing/2014/main" id="{F168173E-1BA6-49C3-B8AB-9E80160F76E8}"/>
              </a:ext>
            </a:extLst>
          </p:cNvPr>
          <p:cNvGrpSpPr>
            <a:grpSpLocks/>
          </p:cNvGrpSpPr>
          <p:nvPr/>
        </p:nvGrpSpPr>
        <p:grpSpPr bwMode="auto">
          <a:xfrm>
            <a:off x="8204094" y="0"/>
            <a:ext cx="144463" cy="271463"/>
            <a:chOff x="2123728" y="-27384"/>
            <a:chExt cx="144016" cy="271071"/>
          </a:xfrm>
        </p:grpSpPr>
        <p:sp>
          <p:nvSpPr>
            <p:cNvPr id="34" name="33 Elipse">
              <a:extLst>
                <a:ext uri="{FF2B5EF4-FFF2-40B4-BE49-F238E27FC236}">
                  <a16:creationId xmlns:a16="http://schemas.microsoft.com/office/drawing/2014/main" id="{71E60561-D80F-9ED6-B3E2-F0912E4E167D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35" name="34 Arco de bloque">
              <a:extLst>
                <a:ext uri="{FF2B5EF4-FFF2-40B4-BE49-F238E27FC236}">
                  <a16:creationId xmlns:a16="http://schemas.microsoft.com/office/drawing/2014/main" id="{ED24DD3E-BCDA-0C12-9163-1323E1278100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  <p:sp>
          <p:nvSpPr>
            <p:cNvPr id="36" name="35 Arco de bloque">
              <a:extLst>
                <a:ext uri="{FF2B5EF4-FFF2-40B4-BE49-F238E27FC236}">
                  <a16:creationId xmlns:a16="http://schemas.microsoft.com/office/drawing/2014/main" id="{848FC006-987B-3A37-17B3-D113EA1198AC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37" name="36 CuadroTexto">
            <a:extLst>
              <a:ext uri="{FF2B5EF4-FFF2-40B4-BE49-F238E27FC236}">
                <a16:creationId xmlns:a16="http://schemas.microsoft.com/office/drawing/2014/main" id="{95CDE52D-DF4D-B666-3992-98703B976505}"/>
              </a:ext>
            </a:extLst>
          </p:cNvPr>
          <p:cNvSpPr txBox="1"/>
          <p:nvPr/>
        </p:nvSpPr>
        <p:spPr>
          <a:xfrm>
            <a:off x="5342767" y="4604646"/>
            <a:ext cx="1904345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next to</a:t>
            </a:r>
            <a:endParaRPr lang="es-ES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0E2D6955-4A93-9A33-654C-7B6DE2BC34D4}"/>
              </a:ext>
            </a:extLst>
          </p:cNvPr>
          <p:cNvSpPr txBox="1"/>
          <p:nvPr/>
        </p:nvSpPr>
        <p:spPr>
          <a:xfrm>
            <a:off x="8402060" y="4532106"/>
            <a:ext cx="199670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near</a:t>
            </a:r>
            <a:endParaRPr lang="es-ES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sp>
        <p:nvSpPr>
          <p:cNvPr id="2048" name="2047 CuadroTexto">
            <a:extLst>
              <a:ext uri="{FF2B5EF4-FFF2-40B4-BE49-F238E27FC236}">
                <a16:creationId xmlns:a16="http://schemas.microsoft.com/office/drawing/2014/main" id="{58250D6B-97ED-B412-5AC0-5CEED824B2E1}"/>
              </a:ext>
            </a:extLst>
          </p:cNvPr>
          <p:cNvSpPr txBox="1"/>
          <p:nvPr/>
        </p:nvSpPr>
        <p:spPr>
          <a:xfrm>
            <a:off x="4674394" y="305494"/>
            <a:ext cx="24114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endParaRPr lang="es-ES" sz="36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0814D2-51EA-E784-EA6C-90A2AB744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989" y="963614"/>
            <a:ext cx="3455987" cy="34559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1F7AE00-E7A8-77B4-07BA-CD42C8391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1039" y="990600"/>
            <a:ext cx="3602037" cy="3602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34A434C-B6D9-2485-CA9E-299FC419EF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301" y="862013"/>
            <a:ext cx="3630613" cy="3630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46 Retraso">
            <a:extLst>
              <a:ext uri="{FF2B5EF4-FFF2-40B4-BE49-F238E27FC236}">
                <a16:creationId xmlns:a16="http://schemas.microsoft.com/office/drawing/2014/main" id="{6D83370F-FEF7-A05B-0363-71E139DC998B}"/>
              </a:ext>
            </a:extLst>
          </p:cNvPr>
          <p:cNvSpPr/>
          <p:nvPr/>
        </p:nvSpPr>
        <p:spPr>
          <a:xfrm rot="19394330">
            <a:off x="7461595" y="5681917"/>
            <a:ext cx="285750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  <p:sp>
        <p:nvSpPr>
          <p:cNvPr id="20" name="19 Retraso">
            <a:extLst>
              <a:ext uri="{FF2B5EF4-FFF2-40B4-BE49-F238E27FC236}">
                <a16:creationId xmlns:a16="http://schemas.microsoft.com/office/drawing/2014/main" id="{5F909C83-DDA1-C69A-984B-7317BCD8898C}"/>
              </a:ext>
            </a:extLst>
          </p:cNvPr>
          <p:cNvSpPr/>
          <p:nvPr/>
        </p:nvSpPr>
        <p:spPr>
          <a:xfrm rot="12733901">
            <a:off x="7453659" y="5697792"/>
            <a:ext cx="287337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B31B438F-7831-DC11-DFAD-CDD8E1232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303">
            <a:off x="6886920" y="5648580"/>
            <a:ext cx="11938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iki.teamfortress.com/w/images/thumb/3/34/Cleaner's_Carbine_1st_person.png/120px-Cleaner's_Carbine_1st_person.png?t=20120630144841">
            <a:extLst>
              <a:ext uri="{FF2B5EF4-FFF2-40B4-BE49-F238E27FC236}">
                <a16:creationId xmlns:a16="http://schemas.microsoft.com/office/drawing/2014/main" id="{609E8489-3297-6465-F127-F4FA5AB74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335">
            <a:off x="7263158" y="551840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49 CuadroTexto">
            <a:extLst>
              <a:ext uri="{FF2B5EF4-FFF2-40B4-BE49-F238E27FC236}">
                <a16:creationId xmlns:a16="http://schemas.microsoft.com/office/drawing/2014/main" id="{E8D8A936-B8D3-2F5C-1DAE-4CCE1EC6CFBF}"/>
              </a:ext>
            </a:extLst>
          </p:cNvPr>
          <p:cNvSpPr txBox="1"/>
          <p:nvPr/>
        </p:nvSpPr>
        <p:spPr>
          <a:xfrm>
            <a:off x="1220628" y="5332019"/>
            <a:ext cx="3887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Click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on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the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right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balloon</a:t>
            </a:r>
            <a:endParaRPr lang="es-ES" sz="2000" b="1" kern="0" dirty="0">
              <a:solidFill>
                <a:srgbClr val="7030A0"/>
              </a:solidFill>
              <a:latin typeface="#9Slide02 Noi dung da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9516E-26E6-A2F4-79C0-447C902AC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" y="445737"/>
            <a:ext cx="1904345" cy="172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06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73451 -0.695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32" y="-3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2767 -0.932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4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16627 -0.48565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48" grpId="0"/>
      <p:bldP spid="47" grpId="0" animBg="1"/>
      <p:bldP spid="47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>
            <a:extLst>
              <a:ext uri="{FF2B5EF4-FFF2-40B4-BE49-F238E27FC236}">
                <a16:creationId xmlns:a16="http://schemas.microsoft.com/office/drawing/2014/main" id="{F85C3220-BE27-2E94-56BA-A66A168811B9}"/>
              </a:ext>
            </a:extLst>
          </p:cNvPr>
          <p:cNvSpPr/>
          <p:nvPr/>
        </p:nvSpPr>
        <p:spPr>
          <a:xfrm>
            <a:off x="2254251" y="376488"/>
            <a:ext cx="7902575" cy="720725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endParaRPr lang="es-ES" sz="3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26 Grupo">
            <a:extLst>
              <a:ext uri="{FF2B5EF4-FFF2-40B4-BE49-F238E27FC236}">
                <a16:creationId xmlns:a16="http://schemas.microsoft.com/office/drawing/2014/main" id="{2B0EC37E-289B-A5FA-9850-42428D112096}"/>
              </a:ext>
            </a:extLst>
          </p:cNvPr>
          <p:cNvGrpSpPr>
            <a:grpSpLocks/>
          </p:cNvGrpSpPr>
          <p:nvPr/>
        </p:nvGrpSpPr>
        <p:grpSpPr bwMode="auto">
          <a:xfrm>
            <a:off x="3648076" y="-26988"/>
            <a:ext cx="144463" cy="271463"/>
            <a:chOff x="2123728" y="-27384"/>
            <a:chExt cx="144016" cy="271071"/>
          </a:xfrm>
        </p:grpSpPr>
        <p:sp>
          <p:nvSpPr>
            <p:cNvPr id="23" name="22 Elipse">
              <a:extLst>
                <a:ext uri="{FF2B5EF4-FFF2-40B4-BE49-F238E27FC236}">
                  <a16:creationId xmlns:a16="http://schemas.microsoft.com/office/drawing/2014/main" id="{B531E210-16ED-2227-D273-6DF06EF54887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24" name="23 Arco de bloque">
              <a:extLst>
                <a:ext uri="{FF2B5EF4-FFF2-40B4-BE49-F238E27FC236}">
                  <a16:creationId xmlns:a16="http://schemas.microsoft.com/office/drawing/2014/main" id="{F0186D15-8997-35CC-F0B6-EA9EC3F2199E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  <p:sp>
          <p:nvSpPr>
            <p:cNvPr id="31" name="30 Arco de bloque">
              <a:extLst>
                <a:ext uri="{FF2B5EF4-FFF2-40B4-BE49-F238E27FC236}">
                  <a16:creationId xmlns:a16="http://schemas.microsoft.com/office/drawing/2014/main" id="{6F8267BE-E869-C7F7-A914-B145F90CF930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grpSp>
        <p:nvGrpSpPr>
          <p:cNvPr id="7172" name="32 Grupo">
            <a:extLst>
              <a:ext uri="{FF2B5EF4-FFF2-40B4-BE49-F238E27FC236}">
                <a16:creationId xmlns:a16="http://schemas.microsoft.com/office/drawing/2014/main" id="{31A16CA2-66E6-3E42-03B7-68D25CD49BD9}"/>
              </a:ext>
            </a:extLst>
          </p:cNvPr>
          <p:cNvGrpSpPr>
            <a:grpSpLocks/>
          </p:cNvGrpSpPr>
          <p:nvPr/>
        </p:nvGrpSpPr>
        <p:grpSpPr bwMode="auto">
          <a:xfrm>
            <a:off x="8112126" y="-26988"/>
            <a:ext cx="144463" cy="271463"/>
            <a:chOff x="2123728" y="-27384"/>
            <a:chExt cx="144016" cy="271071"/>
          </a:xfrm>
        </p:grpSpPr>
        <p:sp>
          <p:nvSpPr>
            <p:cNvPr id="34" name="33 Elipse">
              <a:extLst>
                <a:ext uri="{FF2B5EF4-FFF2-40B4-BE49-F238E27FC236}">
                  <a16:creationId xmlns:a16="http://schemas.microsoft.com/office/drawing/2014/main" id="{78BB64B8-B8F1-A784-5A14-C01DEC07F3A2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35" name="34 Arco de bloque">
              <a:extLst>
                <a:ext uri="{FF2B5EF4-FFF2-40B4-BE49-F238E27FC236}">
                  <a16:creationId xmlns:a16="http://schemas.microsoft.com/office/drawing/2014/main" id="{806CEB6A-413F-6F2B-FED8-6518AE544750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  <p:sp>
          <p:nvSpPr>
            <p:cNvPr id="36" name="35 Arco de bloque">
              <a:extLst>
                <a:ext uri="{FF2B5EF4-FFF2-40B4-BE49-F238E27FC236}">
                  <a16:creationId xmlns:a16="http://schemas.microsoft.com/office/drawing/2014/main" id="{7C61AA86-BF77-844B-06F2-C010DF3C3C04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37" name="36 CuadroTexto">
            <a:extLst>
              <a:ext uri="{FF2B5EF4-FFF2-40B4-BE49-F238E27FC236}">
                <a16:creationId xmlns:a16="http://schemas.microsoft.com/office/drawing/2014/main" id="{AAC6AD8A-DC06-7ACB-5560-23355A1923A7}"/>
              </a:ext>
            </a:extLst>
          </p:cNvPr>
          <p:cNvSpPr txBox="1"/>
          <p:nvPr/>
        </p:nvSpPr>
        <p:spPr>
          <a:xfrm>
            <a:off x="5318715" y="4556512"/>
            <a:ext cx="1870392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near</a:t>
            </a:r>
            <a:endParaRPr lang="es-E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7A52B41B-C342-E191-1B91-7B7053C6EB0D}"/>
              </a:ext>
            </a:extLst>
          </p:cNvPr>
          <p:cNvSpPr txBox="1"/>
          <p:nvPr/>
        </p:nvSpPr>
        <p:spPr>
          <a:xfrm>
            <a:off x="2111034" y="3992413"/>
            <a:ext cx="2060184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opposite</a:t>
            </a:r>
            <a:endParaRPr lang="es-E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411613C-85AB-0745-A276-52F370BC49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71488"/>
            <a:ext cx="3181350" cy="3181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2047 CuadroTexto">
            <a:extLst>
              <a:ext uri="{FF2B5EF4-FFF2-40B4-BE49-F238E27FC236}">
                <a16:creationId xmlns:a16="http://schemas.microsoft.com/office/drawing/2014/main" id="{1181BB04-80E8-6902-4123-936DDDEDE284}"/>
              </a:ext>
            </a:extLst>
          </p:cNvPr>
          <p:cNvSpPr txBox="1"/>
          <p:nvPr/>
        </p:nvSpPr>
        <p:spPr>
          <a:xfrm>
            <a:off x="5012871" y="346217"/>
            <a:ext cx="2334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0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  <a:endParaRPr lang="es-ES" sz="40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6">
            <a:extLst>
              <a:ext uri="{FF2B5EF4-FFF2-40B4-BE49-F238E27FC236}">
                <a16:creationId xmlns:a16="http://schemas.microsoft.com/office/drawing/2014/main" id="{BD471AF5-9653-4437-B99A-9615367AAF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950914"/>
            <a:ext cx="3132138" cy="3132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>
            <a:extLst>
              <a:ext uri="{FF2B5EF4-FFF2-40B4-BE49-F238E27FC236}">
                <a16:creationId xmlns:a16="http://schemas.microsoft.com/office/drawing/2014/main" id="{DFC15D50-B7C7-1B24-3BCA-828B9B12ADD3}"/>
              </a:ext>
            </a:extLst>
          </p:cNvPr>
          <p:cNvSpPr txBox="1"/>
          <p:nvPr/>
        </p:nvSpPr>
        <p:spPr>
          <a:xfrm>
            <a:off x="8032740" y="4082778"/>
            <a:ext cx="2071946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behind</a:t>
            </a:r>
            <a:endParaRPr lang="es-E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sp>
        <p:nvSpPr>
          <p:cNvPr id="48" name="47 Retraso">
            <a:extLst>
              <a:ext uri="{FF2B5EF4-FFF2-40B4-BE49-F238E27FC236}">
                <a16:creationId xmlns:a16="http://schemas.microsoft.com/office/drawing/2014/main" id="{F884DDAE-2E8B-1ECA-539B-10A504139584}"/>
              </a:ext>
            </a:extLst>
          </p:cNvPr>
          <p:cNvSpPr/>
          <p:nvPr/>
        </p:nvSpPr>
        <p:spPr>
          <a:xfrm rot="12831226">
            <a:off x="7490516" y="5959407"/>
            <a:ext cx="285750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  <p:sp>
        <p:nvSpPr>
          <p:cNvPr id="2051" name="2050 CuadroTexto">
            <a:extLst>
              <a:ext uri="{FF2B5EF4-FFF2-40B4-BE49-F238E27FC236}">
                <a16:creationId xmlns:a16="http://schemas.microsoft.com/office/drawing/2014/main" id="{AC579531-D021-CE1D-BA27-E7D3ACDA0F52}"/>
              </a:ext>
            </a:extLst>
          </p:cNvPr>
          <p:cNvSpPr txBox="1"/>
          <p:nvPr/>
        </p:nvSpPr>
        <p:spPr>
          <a:xfrm>
            <a:off x="595314" y="5856455"/>
            <a:ext cx="3887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Click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on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the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right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balloon</a:t>
            </a:r>
            <a:endParaRPr lang="es-ES" sz="2000" b="1" kern="0" dirty="0">
              <a:solidFill>
                <a:srgbClr val="7030A0"/>
              </a:solidFill>
              <a:latin typeface="#9Slide02 Noi dung dai"/>
            </a:endParaRPr>
          </a:p>
        </p:txBody>
      </p:sp>
      <p:sp>
        <p:nvSpPr>
          <p:cNvPr id="47" name="46 Retraso">
            <a:extLst>
              <a:ext uri="{FF2B5EF4-FFF2-40B4-BE49-F238E27FC236}">
                <a16:creationId xmlns:a16="http://schemas.microsoft.com/office/drawing/2014/main" id="{4086E245-3C2A-AFEE-DB16-C54044FE412C}"/>
              </a:ext>
            </a:extLst>
          </p:cNvPr>
          <p:cNvSpPr/>
          <p:nvPr/>
        </p:nvSpPr>
        <p:spPr>
          <a:xfrm rot="12831226">
            <a:off x="7476228" y="5959407"/>
            <a:ext cx="287338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  <p:sp>
        <p:nvSpPr>
          <p:cNvPr id="20" name="19 Retraso">
            <a:extLst>
              <a:ext uri="{FF2B5EF4-FFF2-40B4-BE49-F238E27FC236}">
                <a16:creationId xmlns:a16="http://schemas.microsoft.com/office/drawing/2014/main" id="{94C5EACC-7374-571B-900E-1FA95ADD860E}"/>
              </a:ext>
            </a:extLst>
          </p:cNvPr>
          <p:cNvSpPr/>
          <p:nvPr/>
        </p:nvSpPr>
        <p:spPr>
          <a:xfrm rot="18925035">
            <a:off x="7482578" y="5987982"/>
            <a:ext cx="287338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A3DDA032-551F-6634-6524-28B28BE26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781" flipH="1">
            <a:off x="7214292" y="5762557"/>
            <a:ext cx="1279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EC5BB2-12ED-A84D-254F-17B3B40F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510">
            <a:off x="6803128" y="5800658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49 Retraso">
            <a:extLst>
              <a:ext uri="{FF2B5EF4-FFF2-40B4-BE49-F238E27FC236}">
                <a16:creationId xmlns:a16="http://schemas.microsoft.com/office/drawing/2014/main" id="{D2703B93-B37F-0018-803E-AE82AD8FBD9C}"/>
              </a:ext>
            </a:extLst>
          </p:cNvPr>
          <p:cNvSpPr/>
          <p:nvPr/>
        </p:nvSpPr>
        <p:spPr>
          <a:xfrm rot="19024846">
            <a:off x="7471466" y="5919720"/>
            <a:ext cx="285750" cy="142875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B412480-281C-151A-868A-464B4E65FD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351" y="1255713"/>
            <a:ext cx="3224213" cy="32242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575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25039 -1.0050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26" y="-5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43477 -0.2882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-1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3901 -0.8993 " pathEditMode="relative" rAng="0" ptsTypes="AA">
                                      <p:cBhvr>
                                        <p:cTn id="5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4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048" grpId="0"/>
      <p:bldP spid="48" grpId="0" animBg="1"/>
      <p:bldP spid="47" grpId="0" animBg="1"/>
      <p:bldP spid="47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>
            <a:extLst>
              <a:ext uri="{FF2B5EF4-FFF2-40B4-BE49-F238E27FC236}">
                <a16:creationId xmlns:a16="http://schemas.microsoft.com/office/drawing/2014/main" id="{1DE654C7-05FC-9178-A874-B648CD91BAC6}"/>
              </a:ext>
            </a:extLst>
          </p:cNvPr>
          <p:cNvSpPr/>
          <p:nvPr/>
        </p:nvSpPr>
        <p:spPr>
          <a:xfrm>
            <a:off x="2208214" y="244475"/>
            <a:ext cx="7686675" cy="719138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b="1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endParaRPr lang="es-ES" sz="40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19" name="26 Grupo">
            <a:extLst>
              <a:ext uri="{FF2B5EF4-FFF2-40B4-BE49-F238E27FC236}">
                <a16:creationId xmlns:a16="http://schemas.microsoft.com/office/drawing/2014/main" id="{82DE6957-2380-3834-C937-E6B9BB05BB05}"/>
              </a:ext>
            </a:extLst>
          </p:cNvPr>
          <p:cNvGrpSpPr>
            <a:grpSpLocks/>
          </p:cNvGrpSpPr>
          <p:nvPr/>
        </p:nvGrpSpPr>
        <p:grpSpPr bwMode="auto">
          <a:xfrm>
            <a:off x="3648076" y="-26988"/>
            <a:ext cx="144463" cy="271463"/>
            <a:chOff x="2123728" y="-27384"/>
            <a:chExt cx="144016" cy="271071"/>
          </a:xfrm>
        </p:grpSpPr>
        <p:sp>
          <p:nvSpPr>
            <p:cNvPr id="23" name="22 Elipse">
              <a:extLst>
                <a:ext uri="{FF2B5EF4-FFF2-40B4-BE49-F238E27FC236}">
                  <a16:creationId xmlns:a16="http://schemas.microsoft.com/office/drawing/2014/main" id="{78F1D701-CE11-C865-2AA7-0B59A97F45E6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24" name="23 Arco de bloque">
              <a:extLst>
                <a:ext uri="{FF2B5EF4-FFF2-40B4-BE49-F238E27FC236}">
                  <a16:creationId xmlns:a16="http://schemas.microsoft.com/office/drawing/2014/main" id="{4116110F-96DC-D933-D913-1DEE620D7D99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  <p:sp>
          <p:nvSpPr>
            <p:cNvPr id="31" name="30 Arco de bloque">
              <a:extLst>
                <a:ext uri="{FF2B5EF4-FFF2-40B4-BE49-F238E27FC236}">
                  <a16:creationId xmlns:a16="http://schemas.microsoft.com/office/drawing/2014/main" id="{E116F0B4-40B3-8528-BDF4-1E9ABC8D1685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grpSp>
        <p:nvGrpSpPr>
          <p:cNvPr id="9220" name="32 Grupo">
            <a:extLst>
              <a:ext uri="{FF2B5EF4-FFF2-40B4-BE49-F238E27FC236}">
                <a16:creationId xmlns:a16="http://schemas.microsoft.com/office/drawing/2014/main" id="{CC632660-2753-E172-B1F1-2EFB08AC1622}"/>
              </a:ext>
            </a:extLst>
          </p:cNvPr>
          <p:cNvGrpSpPr>
            <a:grpSpLocks/>
          </p:cNvGrpSpPr>
          <p:nvPr/>
        </p:nvGrpSpPr>
        <p:grpSpPr bwMode="auto">
          <a:xfrm>
            <a:off x="8112126" y="-26988"/>
            <a:ext cx="144463" cy="271463"/>
            <a:chOff x="2123728" y="-27384"/>
            <a:chExt cx="144016" cy="271071"/>
          </a:xfrm>
        </p:grpSpPr>
        <p:sp>
          <p:nvSpPr>
            <p:cNvPr id="34" name="33 Elipse">
              <a:extLst>
                <a:ext uri="{FF2B5EF4-FFF2-40B4-BE49-F238E27FC236}">
                  <a16:creationId xmlns:a16="http://schemas.microsoft.com/office/drawing/2014/main" id="{4B658CBA-586F-FEB3-A697-51A9E8ECF006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35" name="34 Arco de bloque">
              <a:extLst>
                <a:ext uri="{FF2B5EF4-FFF2-40B4-BE49-F238E27FC236}">
                  <a16:creationId xmlns:a16="http://schemas.microsoft.com/office/drawing/2014/main" id="{3F992466-8A1A-DB4D-BAD9-E8F6248D58DF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  <p:sp>
          <p:nvSpPr>
            <p:cNvPr id="36" name="35 Arco de bloque">
              <a:extLst>
                <a:ext uri="{FF2B5EF4-FFF2-40B4-BE49-F238E27FC236}">
                  <a16:creationId xmlns:a16="http://schemas.microsoft.com/office/drawing/2014/main" id="{BDA38DB0-2ED7-C6A8-3252-B2F05B2B8672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37" name="36 CuadroTexto">
            <a:extLst>
              <a:ext uri="{FF2B5EF4-FFF2-40B4-BE49-F238E27FC236}">
                <a16:creationId xmlns:a16="http://schemas.microsoft.com/office/drawing/2014/main" id="{3B213E60-8C39-78E3-05A9-EF17536F4FE7}"/>
              </a:ext>
            </a:extLst>
          </p:cNvPr>
          <p:cNvSpPr txBox="1"/>
          <p:nvPr/>
        </p:nvSpPr>
        <p:spPr>
          <a:xfrm>
            <a:off x="2269464" y="4017357"/>
            <a:ext cx="2108912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next to</a:t>
            </a:r>
            <a:endParaRPr lang="es-E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72D3C34F-DC1A-5AAD-728D-2825A545E468}"/>
              </a:ext>
            </a:extLst>
          </p:cNvPr>
          <p:cNvSpPr txBox="1"/>
          <p:nvPr/>
        </p:nvSpPr>
        <p:spPr>
          <a:xfrm>
            <a:off x="5384313" y="4347710"/>
            <a:ext cx="194568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behind</a:t>
            </a:r>
            <a:endParaRPr lang="es-E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D46AAF1-05F8-E7A1-8D07-FB303A2E80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1" y="903288"/>
            <a:ext cx="3236913" cy="3238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6B1FC47-0C09-4956-5DA5-1008873798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100" y="728663"/>
            <a:ext cx="3162300" cy="3160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2047 CuadroTexto">
            <a:extLst>
              <a:ext uri="{FF2B5EF4-FFF2-40B4-BE49-F238E27FC236}">
                <a16:creationId xmlns:a16="http://schemas.microsoft.com/office/drawing/2014/main" id="{C1EDAA51-6AE8-43C7-387E-EC1D770A78D7}"/>
              </a:ext>
            </a:extLst>
          </p:cNvPr>
          <p:cNvSpPr txBox="1"/>
          <p:nvPr/>
        </p:nvSpPr>
        <p:spPr>
          <a:xfrm>
            <a:off x="5154173" y="302250"/>
            <a:ext cx="1794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0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endParaRPr lang="es-ES" sz="40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6">
            <a:extLst>
              <a:ext uri="{FF2B5EF4-FFF2-40B4-BE49-F238E27FC236}">
                <a16:creationId xmlns:a16="http://schemas.microsoft.com/office/drawing/2014/main" id="{C02FDEB4-C53D-5F26-3AA9-8E56DCDD2A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8588" y="846138"/>
            <a:ext cx="3122612" cy="3122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>
            <a:extLst>
              <a:ext uri="{FF2B5EF4-FFF2-40B4-BE49-F238E27FC236}">
                <a16:creationId xmlns:a16="http://schemas.microsoft.com/office/drawing/2014/main" id="{55A8F841-82CE-2438-1BC8-EF81CEFF49CE}"/>
              </a:ext>
            </a:extLst>
          </p:cNvPr>
          <p:cNvSpPr txBox="1"/>
          <p:nvPr/>
        </p:nvSpPr>
        <p:spPr>
          <a:xfrm>
            <a:off x="8245397" y="4011921"/>
            <a:ext cx="2034506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near</a:t>
            </a:r>
            <a:endParaRPr lang="es-E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sp>
        <p:nvSpPr>
          <p:cNvPr id="48" name="47 Retraso">
            <a:extLst>
              <a:ext uri="{FF2B5EF4-FFF2-40B4-BE49-F238E27FC236}">
                <a16:creationId xmlns:a16="http://schemas.microsoft.com/office/drawing/2014/main" id="{E2D7BFA0-434E-1A1C-EC1C-0576424662B6}"/>
              </a:ext>
            </a:extLst>
          </p:cNvPr>
          <p:cNvSpPr/>
          <p:nvPr/>
        </p:nvSpPr>
        <p:spPr>
          <a:xfrm rot="12831226">
            <a:off x="7603645" y="5983288"/>
            <a:ext cx="285750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  <p:sp>
        <p:nvSpPr>
          <p:cNvPr id="2051" name="2050 CuadroTexto">
            <a:extLst>
              <a:ext uri="{FF2B5EF4-FFF2-40B4-BE49-F238E27FC236}">
                <a16:creationId xmlns:a16="http://schemas.microsoft.com/office/drawing/2014/main" id="{75CCF6C5-B657-0F57-9C15-FF1BFAAE0EFA}"/>
              </a:ext>
            </a:extLst>
          </p:cNvPr>
          <p:cNvSpPr txBox="1"/>
          <p:nvPr/>
        </p:nvSpPr>
        <p:spPr>
          <a:xfrm>
            <a:off x="912814" y="5855494"/>
            <a:ext cx="3887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Click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on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the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right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balloon</a:t>
            </a:r>
            <a:endParaRPr lang="es-ES" sz="2000" b="1" kern="0" dirty="0">
              <a:solidFill>
                <a:srgbClr val="7030A0"/>
              </a:solidFill>
              <a:latin typeface="#9Slide02 Noi dung dai"/>
            </a:endParaRPr>
          </a:p>
        </p:txBody>
      </p:sp>
      <p:sp>
        <p:nvSpPr>
          <p:cNvPr id="47" name="46 Retraso">
            <a:extLst>
              <a:ext uri="{FF2B5EF4-FFF2-40B4-BE49-F238E27FC236}">
                <a16:creationId xmlns:a16="http://schemas.microsoft.com/office/drawing/2014/main" id="{69BF858A-B202-5A00-9C49-D245E84C7DFE}"/>
              </a:ext>
            </a:extLst>
          </p:cNvPr>
          <p:cNvSpPr/>
          <p:nvPr/>
        </p:nvSpPr>
        <p:spPr>
          <a:xfrm rot="12831226">
            <a:off x="7589357" y="5983288"/>
            <a:ext cx="287338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  <p:sp>
        <p:nvSpPr>
          <p:cNvPr id="20" name="19 Retraso">
            <a:extLst>
              <a:ext uri="{FF2B5EF4-FFF2-40B4-BE49-F238E27FC236}">
                <a16:creationId xmlns:a16="http://schemas.microsoft.com/office/drawing/2014/main" id="{E1690C08-42D6-187D-A08F-286EAE90FE97}"/>
              </a:ext>
            </a:extLst>
          </p:cNvPr>
          <p:cNvSpPr/>
          <p:nvPr/>
        </p:nvSpPr>
        <p:spPr>
          <a:xfrm rot="18925035">
            <a:off x="7595707" y="6011863"/>
            <a:ext cx="287338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F2FCCE6F-A404-D87E-2972-C95D48099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781" flipH="1">
            <a:off x="7327421" y="5786438"/>
            <a:ext cx="1279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3CCEB4-3601-B0E4-727F-F43FC1D4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510">
            <a:off x="6916257" y="5824539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49 Retraso">
            <a:extLst>
              <a:ext uri="{FF2B5EF4-FFF2-40B4-BE49-F238E27FC236}">
                <a16:creationId xmlns:a16="http://schemas.microsoft.com/office/drawing/2014/main" id="{C3931DDB-6461-B915-8C23-0C6E6A9704DE}"/>
              </a:ext>
            </a:extLst>
          </p:cNvPr>
          <p:cNvSpPr/>
          <p:nvPr/>
        </p:nvSpPr>
        <p:spPr>
          <a:xfrm rot="19024846">
            <a:off x="7584595" y="5943601"/>
            <a:ext cx="285750" cy="142875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</p:spTree>
    <p:extLst>
      <p:ext uri="{BB962C8B-B14F-4D97-AF65-F5344CB8AC3E}">
        <p14:creationId xmlns:p14="http://schemas.microsoft.com/office/powerpoint/2010/main" val="11139943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68815 -0.7398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4" y="-3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11184 -0.25694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9076 -0.96597 " pathEditMode="relative" rAng="0" ptsTypes="AA">
                                      <p:cBhvr>
                                        <p:cTn id="5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048" grpId="0"/>
      <p:bldP spid="48" grpId="0" animBg="1"/>
      <p:bldP spid="47" grpId="0" animBg="1"/>
      <p:bldP spid="47" grpId="1" animBg="1"/>
      <p:bldP spid="50" grpId="0" animBg="1"/>
      <p:bldP spid="5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>
            <a:extLst>
              <a:ext uri="{FF2B5EF4-FFF2-40B4-BE49-F238E27FC236}">
                <a16:creationId xmlns:a16="http://schemas.microsoft.com/office/drawing/2014/main" id="{06B9B08A-79BB-AE18-7817-E808DE10584B}"/>
              </a:ext>
            </a:extLst>
          </p:cNvPr>
          <p:cNvSpPr txBox="1"/>
          <p:nvPr/>
        </p:nvSpPr>
        <p:spPr>
          <a:xfrm>
            <a:off x="2430727" y="4352703"/>
            <a:ext cx="2136282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behind</a:t>
            </a:r>
            <a:endParaRPr lang="es-E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sp>
        <p:nvSpPr>
          <p:cNvPr id="2" name="1 Bisel">
            <a:extLst>
              <a:ext uri="{FF2B5EF4-FFF2-40B4-BE49-F238E27FC236}">
                <a16:creationId xmlns:a16="http://schemas.microsoft.com/office/drawing/2014/main" id="{40EA2A0A-13CD-DEB8-DC38-26E3A150517D}"/>
              </a:ext>
            </a:extLst>
          </p:cNvPr>
          <p:cNvSpPr/>
          <p:nvPr/>
        </p:nvSpPr>
        <p:spPr>
          <a:xfrm>
            <a:off x="1992313" y="244475"/>
            <a:ext cx="8221662" cy="719138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es-ES" sz="3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70" name="26 Grupo">
            <a:extLst>
              <a:ext uri="{FF2B5EF4-FFF2-40B4-BE49-F238E27FC236}">
                <a16:creationId xmlns:a16="http://schemas.microsoft.com/office/drawing/2014/main" id="{9DCA5396-8895-839E-BC71-5B58D13C2BA1}"/>
              </a:ext>
            </a:extLst>
          </p:cNvPr>
          <p:cNvGrpSpPr>
            <a:grpSpLocks/>
          </p:cNvGrpSpPr>
          <p:nvPr/>
        </p:nvGrpSpPr>
        <p:grpSpPr bwMode="auto">
          <a:xfrm>
            <a:off x="3648076" y="-26988"/>
            <a:ext cx="144463" cy="271463"/>
            <a:chOff x="2123728" y="-27384"/>
            <a:chExt cx="144016" cy="271071"/>
          </a:xfrm>
        </p:grpSpPr>
        <p:sp>
          <p:nvSpPr>
            <p:cNvPr id="23" name="22 Elipse">
              <a:extLst>
                <a:ext uri="{FF2B5EF4-FFF2-40B4-BE49-F238E27FC236}">
                  <a16:creationId xmlns:a16="http://schemas.microsoft.com/office/drawing/2014/main" id="{33F64016-20F7-1274-0CE3-779917523DA3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24" name="23 Arco de bloque">
              <a:extLst>
                <a:ext uri="{FF2B5EF4-FFF2-40B4-BE49-F238E27FC236}">
                  <a16:creationId xmlns:a16="http://schemas.microsoft.com/office/drawing/2014/main" id="{F7C86899-E910-C037-7F61-1B55EB8AD868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  <p:sp>
          <p:nvSpPr>
            <p:cNvPr id="31" name="30 Arco de bloque">
              <a:extLst>
                <a:ext uri="{FF2B5EF4-FFF2-40B4-BE49-F238E27FC236}">
                  <a16:creationId xmlns:a16="http://schemas.microsoft.com/office/drawing/2014/main" id="{62AE1D50-22F7-EB71-236D-FAF9ECD8389D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grpSp>
        <p:nvGrpSpPr>
          <p:cNvPr id="11271" name="32 Grupo">
            <a:extLst>
              <a:ext uri="{FF2B5EF4-FFF2-40B4-BE49-F238E27FC236}">
                <a16:creationId xmlns:a16="http://schemas.microsoft.com/office/drawing/2014/main" id="{4FE94B29-D581-8818-9435-D569FC875AD6}"/>
              </a:ext>
            </a:extLst>
          </p:cNvPr>
          <p:cNvGrpSpPr>
            <a:grpSpLocks/>
          </p:cNvGrpSpPr>
          <p:nvPr/>
        </p:nvGrpSpPr>
        <p:grpSpPr bwMode="auto">
          <a:xfrm>
            <a:off x="8112126" y="-26988"/>
            <a:ext cx="144463" cy="271463"/>
            <a:chOff x="2123728" y="-27384"/>
            <a:chExt cx="144016" cy="271071"/>
          </a:xfrm>
        </p:grpSpPr>
        <p:sp>
          <p:nvSpPr>
            <p:cNvPr id="34" name="33 Elipse">
              <a:extLst>
                <a:ext uri="{FF2B5EF4-FFF2-40B4-BE49-F238E27FC236}">
                  <a16:creationId xmlns:a16="http://schemas.microsoft.com/office/drawing/2014/main" id="{8F530C45-8F93-FCE5-49D5-5965298F10B0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35" name="34 Arco de bloque">
              <a:extLst>
                <a:ext uri="{FF2B5EF4-FFF2-40B4-BE49-F238E27FC236}">
                  <a16:creationId xmlns:a16="http://schemas.microsoft.com/office/drawing/2014/main" id="{A5992341-EDFA-9B09-1113-EB0ED1FB00F5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  <p:sp>
          <p:nvSpPr>
            <p:cNvPr id="36" name="35 Arco de bloque">
              <a:extLst>
                <a:ext uri="{FF2B5EF4-FFF2-40B4-BE49-F238E27FC236}">
                  <a16:creationId xmlns:a16="http://schemas.microsoft.com/office/drawing/2014/main" id="{9A84BE23-B0AD-6B1A-3FCF-AF9C52BC30A4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37" name="36 CuadroTexto">
            <a:extLst>
              <a:ext uri="{FF2B5EF4-FFF2-40B4-BE49-F238E27FC236}">
                <a16:creationId xmlns:a16="http://schemas.microsoft.com/office/drawing/2014/main" id="{F6CA6775-0132-A164-0950-A4804ECF1132}"/>
              </a:ext>
            </a:extLst>
          </p:cNvPr>
          <p:cNvSpPr txBox="1"/>
          <p:nvPr/>
        </p:nvSpPr>
        <p:spPr>
          <a:xfrm>
            <a:off x="5342767" y="4604647"/>
            <a:ext cx="1904345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near</a:t>
            </a:r>
            <a:endParaRPr lang="es-E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95416AFA-D2D6-9A15-DCE8-508647F1FED1}"/>
              </a:ext>
            </a:extLst>
          </p:cNvPr>
          <p:cNvSpPr txBox="1"/>
          <p:nvPr/>
        </p:nvSpPr>
        <p:spPr>
          <a:xfrm>
            <a:off x="8402060" y="4532107"/>
            <a:ext cx="1996709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next to</a:t>
            </a:r>
            <a:endParaRPr lang="es-E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Noi dung dai"/>
            </a:endParaRPr>
          </a:p>
        </p:txBody>
      </p:sp>
      <p:sp>
        <p:nvSpPr>
          <p:cNvPr id="2048" name="2047 CuadroTexto">
            <a:extLst>
              <a:ext uri="{FF2B5EF4-FFF2-40B4-BE49-F238E27FC236}">
                <a16:creationId xmlns:a16="http://schemas.microsoft.com/office/drawing/2014/main" id="{9622F834-1E30-126D-E0DF-109420C1822D}"/>
              </a:ext>
            </a:extLst>
          </p:cNvPr>
          <p:cNvSpPr txBox="1"/>
          <p:nvPr/>
        </p:nvSpPr>
        <p:spPr>
          <a:xfrm>
            <a:off x="4975226" y="280988"/>
            <a:ext cx="24114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  <a:endParaRPr lang="es-ES" sz="36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B329B-2D4C-AB29-83B8-61395B8C21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989" y="963614"/>
            <a:ext cx="3455987" cy="34559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5CFE380-D1BE-14FC-99EA-8C2EB9E773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1039" y="990600"/>
            <a:ext cx="3602037" cy="3602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0461945-61E8-DE8D-7DA0-8038BDC330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301" y="862013"/>
            <a:ext cx="3630613" cy="3630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46 Retraso">
            <a:extLst>
              <a:ext uri="{FF2B5EF4-FFF2-40B4-BE49-F238E27FC236}">
                <a16:creationId xmlns:a16="http://schemas.microsoft.com/office/drawing/2014/main" id="{0241D3A9-C978-EBC8-AD6F-3A78F1E09257}"/>
              </a:ext>
            </a:extLst>
          </p:cNvPr>
          <p:cNvSpPr/>
          <p:nvPr/>
        </p:nvSpPr>
        <p:spPr>
          <a:xfrm rot="19394330">
            <a:off x="7524909" y="5799154"/>
            <a:ext cx="285750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  <p:sp>
        <p:nvSpPr>
          <p:cNvPr id="20" name="19 Retraso">
            <a:extLst>
              <a:ext uri="{FF2B5EF4-FFF2-40B4-BE49-F238E27FC236}">
                <a16:creationId xmlns:a16="http://schemas.microsoft.com/office/drawing/2014/main" id="{A6A95196-6DA1-D8A1-6DDD-5C9549513D5F}"/>
              </a:ext>
            </a:extLst>
          </p:cNvPr>
          <p:cNvSpPr/>
          <p:nvPr/>
        </p:nvSpPr>
        <p:spPr>
          <a:xfrm rot="12733901">
            <a:off x="7516973" y="5815029"/>
            <a:ext cx="287337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9AA0F885-4AEF-7D40-BA07-BD7B94A54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303">
            <a:off x="6950234" y="5765817"/>
            <a:ext cx="11938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iki.teamfortress.com/w/images/thumb/3/34/Cleaner's_Carbine_1st_person.png/120px-Cleaner's_Carbine_1st_person.png?t=20120630144841">
            <a:extLst>
              <a:ext uri="{FF2B5EF4-FFF2-40B4-BE49-F238E27FC236}">
                <a16:creationId xmlns:a16="http://schemas.microsoft.com/office/drawing/2014/main" id="{BD8ACD16-A5F6-BA57-4A37-0BE73EFFC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335">
            <a:off x="7326472" y="563564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49 CuadroTexto">
            <a:extLst>
              <a:ext uri="{FF2B5EF4-FFF2-40B4-BE49-F238E27FC236}">
                <a16:creationId xmlns:a16="http://schemas.microsoft.com/office/drawing/2014/main" id="{42D5A3C0-63DA-8E74-97B0-AF6695F6762A}"/>
              </a:ext>
            </a:extLst>
          </p:cNvPr>
          <p:cNvSpPr txBox="1"/>
          <p:nvPr/>
        </p:nvSpPr>
        <p:spPr>
          <a:xfrm>
            <a:off x="1548316" y="6014244"/>
            <a:ext cx="3887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Click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on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dirty="0" err="1">
                <a:solidFill>
                  <a:srgbClr val="7030A0"/>
                </a:solidFill>
                <a:latin typeface="#9Slide02 Noi dung dai"/>
              </a:rPr>
              <a:t>the</a:t>
            </a:r>
            <a:r>
              <a:rPr lang="es-ES_tradnl" sz="2000" b="1" kern="0" dirty="0">
                <a:solidFill>
                  <a:srgbClr val="7030A0"/>
                </a:solidFill>
                <a:latin typeface="#9Slide02 Noi dung dai"/>
              </a:rPr>
              <a:t> </a:t>
            </a:r>
            <a:r>
              <a:rPr lang="es-ES_tradnl" sz="2000" b="1" kern="0" err="1">
                <a:solidFill>
                  <a:srgbClr val="7030A0"/>
                </a:solidFill>
                <a:latin typeface="#9Slide02 Noi dung dai"/>
              </a:rPr>
              <a:t>right</a:t>
            </a:r>
            <a:r>
              <a:rPr lang="es-ES_tradnl" sz="2000" b="1" kern="0">
                <a:solidFill>
                  <a:srgbClr val="7030A0"/>
                </a:solidFill>
                <a:latin typeface="#9Slide02 Noi dung dai"/>
              </a:rPr>
              <a:t> balloon</a:t>
            </a:r>
            <a:endParaRPr lang="es-ES" sz="2000" b="1" kern="0" dirty="0">
              <a:solidFill>
                <a:srgbClr val="7030A0"/>
              </a:solidFill>
              <a:latin typeface="#9Slide02 Noi dung dai"/>
            </a:endParaRPr>
          </a:p>
        </p:txBody>
      </p:sp>
    </p:spTree>
    <p:extLst>
      <p:ext uri="{BB962C8B-B14F-4D97-AF65-F5344CB8AC3E}">
        <p14:creationId xmlns:p14="http://schemas.microsoft.com/office/powerpoint/2010/main" val="41634146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73451 -0.695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32" y="-3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2767 -0.932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4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16627 -0.48565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48" grpId="0"/>
      <p:bldP spid="47" grpId="0" animBg="1"/>
      <p:bldP spid="47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388</Words>
  <Application>Microsoft Office PowerPoint</Application>
  <PresentationFormat>Widescreen</PresentationFormat>
  <Paragraphs>118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#9Slide02 Noi dung dai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18</cp:revision>
  <dcterms:created xsi:type="dcterms:W3CDTF">2023-01-31T08:21:18Z</dcterms:created>
  <dcterms:modified xsi:type="dcterms:W3CDTF">2023-04-02T12:46:10Z</dcterms:modified>
</cp:coreProperties>
</file>