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E14C0A-1A98-2BB8-8B7B-1AE459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6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7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8B25EE4-EB5F-D068-E996-C80F4E16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3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0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6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3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9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0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3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2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7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8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5:</a:t>
            </a:r>
            <a:r>
              <a:rPr lang="en-US" baseline="0" dirty="0" smtClean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</a:t>
            </a:r>
            <a:r>
              <a:rPr lang="en-US" dirty="0" smtClean="0">
                <a:solidFill>
                  <a:schemeClr val="bg1"/>
                </a:solidFill>
              </a:rPr>
              <a:t>1.3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4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5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0.xml"/><Relationship Id="rId11" Type="http://schemas.openxmlformats.org/officeDocument/2006/relationships/slide" Target="slide11.xml"/><Relationship Id="rId5" Type="http://schemas.openxmlformats.org/officeDocument/2006/relationships/slide" Target="slide19.xm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68789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986604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8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80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78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17629" y="1807686"/>
              <a:ext cx="1693013" cy="157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968485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0259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9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" y="501208"/>
            <a:ext cx="3157561" cy="36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922" y="522171"/>
            <a:ext cx="3071951" cy="438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3" y="650965"/>
            <a:ext cx="2209816" cy="4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434" y="1202496"/>
            <a:ext cx="771513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2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91701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44797"/>
            <a:ext cx="4380383" cy="448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left".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941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95332"/>
            <a:ext cx="4380383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right".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0372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695332"/>
            <a:ext cx="4311948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"stop".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589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707990"/>
            <a:ext cx="4311948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"do not enter".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94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41" y="1707990"/>
            <a:ext cx="4186120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"no parking".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9861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22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23" y="497631"/>
            <a:ext cx="4213541" cy="58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1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2" y="457878"/>
            <a:ext cx="4740360" cy="542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806"/>
            <a:ext cx="12192000" cy="5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9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GUESSING PICTURE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464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74168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stop.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42246"/>
            <a:ext cx="17447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840039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103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do not enter.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6851"/>
            <a:ext cx="1744762" cy="17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54825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35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left.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265"/>
            <a:ext cx="1744762" cy="17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3647926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362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right.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8415"/>
            <a:ext cx="1744762" cy="17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070702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1849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no parking.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362"/>
            <a:ext cx="1744762" cy="1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056" y="1216026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2568625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755" y="521217"/>
            <a:ext cx="3219474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00" y="952759"/>
            <a:ext cx="6686599" cy="504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101330" y="2008245"/>
            <a:ext cx="144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that sign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8852801" y="3013018"/>
            <a:ext cx="235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8216376" y="3980305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7561742" y="5003415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What 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7549783" y="5363273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 means "no parking"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BF7C3-712D-3C30-00A6-5F3984C6EB24}"/>
              </a:ext>
            </a:extLst>
          </p:cNvPr>
          <p:cNvSpPr txBox="1"/>
          <p:nvPr/>
        </p:nvSpPr>
        <p:spPr>
          <a:xfrm>
            <a:off x="8933143" y="2335727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6A393-CFD2-10B3-1266-9A1F3D08FA0A}"/>
              </a:ext>
            </a:extLst>
          </p:cNvPr>
          <p:cNvSpPr txBox="1"/>
          <p:nvPr/>
        </p:nvSpPr>
        <p:spPr>
          <a:xfrm>
            <a:off x="8542812" y="3340500"/>
            <a:ext cx="13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turn left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090-BC00-4081-D3F3-ADED979E69A3}"/>
              </a:ext>
            </a:extLst>
          </p:cNvPr>
          <p:cNvSpPr txBox="1"/>
          <p:nvPr/>
        </p:nvSpPr>
        <p:spPr>
          <a:xfrm>
            <a:off x="7878142" y="4358500"/>
            <a:ext cx="21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means "stop"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90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298957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133C1-EAA1-9DA8-ADEB-06EFFECEA095}"/>
              </a:ext>
            </a:extLst>
          </p:cNvPr>
          <p:cNvSpPr/>
          <p:nvPr/>
        </p:nvSpPr>
        <p:spPr>
          <a:xfrm>
            <a:off x="266700" y="1616401"/>
            <a:ext cx="536805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C14F-695F-267B-BF6A-8D17BCCFB30A}"/>
              </a:ext>
            </a:extLst>
          </p:cNvPr>
          <p:cNvSpPr/>
          <p:nvPr/>
        </p:nvSpPr>
        <p:spPr>
          <a:xfrm>
            <a:off x="5634752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It means "Stop".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97044-1CDE-4CBD-3050-51E67D4CF996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2671C-384C-C7B9-2316-807758A69A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4816109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720840"/>
            <a:ext cx="1199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What does that sign mean? - It means "Stop".</a:t>
            </a:r>
            <a:endParaRPr lang="en-US" sz="36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97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43)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</a:t>
            </a:r>
            <a:r>
              <a:rPr lang="en-US" sz="3600" i="1">
                <a:solidFill>
                  <a:srgbClr val="0070C0"/>
                </a:solidFill>
              </a:rPr>
              <a:t>page 67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9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8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699610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DDEE88-C2DE-4CE3-9574-992B3679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9" y="393701"/>
            <a:ext cx="6416675" cy="6416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52 Grupo">
            <a:extLst>
              <a:ext uri="{FF2B5EF4-FFF2-40B4-BE49-F238E27FC236}">
                <a16:creationId xmlns:a16="http://schemas.microsoft.com/office/drawing/2014/main" id="{63542EFB-3C8D-16C4-A2DD-E4216D7B4B72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12875"/>
            <a:ext cx="4248150" cy="4440238"/>
            <a:chOff x="4860032" y="2420888"/>
            <a:chExt cx="2880320" cy="3010301"/>
          </a:xfrm>
        </p:grpSpPr>
        <p:grpSp>
          <p:nvGrpSpPr>
            <p:cNvPr id="2072" name="54 Grupo">
              <a:extLst>
                <a:ext uri="{FF2B5EF4-FFF2-40B4-BE49-F238E27FC236}">
                  <a16:creationId xmlns:a16="http://schemas.microsoft.com/office/drawing/2014/main" id="{A55A6867-E044-B24D-F76A-11E7981F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6" name="56 Elipse">
                <a:extLst>
                  <a:ext uri="{FF2B5EF4-FFF2-40B4-BE49-F238E27FC236}">
                    <a16:creationId xmlns:a16="http://schemas.microsoft.com/office/drawing/2014/main" id="{68EEF4CF-4705-4B9D-AE8E-276694A15659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3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7" name="57 Flecha arriba">
                <a:extLst>
                  <a:ext uri="{FF2B5EF4-FFF2-40B4-BE49-F238E27FC236}">
                    <a16:creationId xmlns:a16="http://schemas.microsoft.com/office/drawing/2014/main" id="{46128B49-C633-497B-BA60-1815E844989F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5" name="55 Elipse">
              <a:extLst>
                <a:ext uri="{FF2B5EF4-FFF2-40B4-BE49-F238E27FC236}">
                  <a16:creationId xmlns:a16="http://schemas.microsoft.com/office/drawing/2014/main" id="{B6CBE4E3-E4B7-4E49-9526-EF9CC1A257A5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8" name="Oval 58">
            <a:extLst>
              <a:ext uri="{FF2B5EF4-FFF2-40B4-BE49-F238E27FC236}">
                <a16:creationId xmlns:a16="http://schemas.microsoft.com/office/drawing/2014/main" id="{A48CD600-7335-49DB-BEA0-319E7C0225D0}"/>
              </a:ext>
            </a:extLst>
          </p:cNvPr>
          <p:cNvSpPr/>
          <p:nvPr/>
        </p:nvSpPr>
        <p:spPr>
          <a:xfrm>
            <a:off x="5591945" y="3048642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sp>
        <p:nvSpPr>
          <p:cNvPr id="11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037EEA48-E9EB-4EAA-BE44-030C7189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2074863"/>
            <a:ext cx="1011237" cy="900112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273083F6-571C-48BD-AC11-E962D88A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4" y="3495675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F75A963B-B1BD-4618-A4B4-2F704461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879975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8">
            <a:hlinkClick r:id="rId8" action="ppaction://hlinksldjump"/>
            <a:extLst>
              <a:ext uri="{FF2B5EF4-FFF2-40B4-BE49-F238E27FC236}">
                <a16:creationId xmlns:a16="http://schemas.microsoft.com/office/drawing/2014/main" id="{A89CF397-9DB3-4877-A4F8-B7D5114A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1262063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9D4FCC3-F1B0-4468-8DD5-6459C87E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4" y="4830763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6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CF710747-1BE6-40F7-B6E9-928EADE1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4" y="5418138"/>
            <a:ext cx="1012825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5">
            <a:hlinkClick r:id="rId9" action="ppaction://hlinksldjump"/>
            <a:extLst>
              <a:ext uri="{FF2B5EF4-FFF2-40B4-BE49-F238E27FC236}">
                <a16:creationId xmlns:a16="http://schemas.microsoft.com/office/drawing/2014/main" id="{4044F568-7A23-49E1-B275-AD7B2029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2141539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8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5879C185-5638-4289-B586-B1DE0F32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3486151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7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40F5A0DD-5219-4EA5-967D-D61D4B84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292226"/>
            <a:ext cx="996950" cy="912813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9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" name="52 Grupo1">
            <a:extLst>
              <a:ext uri="{FF2B5EF4-FFF2-40B4-BE49-F238E27FC236}">
                <a16:creationId xmlns:a16="http://schemas.microsoft.com/office/drawing/2014/main" id="{2684D76E-8408-5E31-E9D8-DE7408B68ABB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04939"/>
            <a:ext cx="4248150" cy="4440237"/>
            <a:chOff x="4860032" y="2420888"/>
            <a:chExt cx="2880320" cy="3010301"/>
          </a:xfrm>
        </p:grpSpPr>
        <p:grpSp>
          <p:nvGrpSpPr>
            <p:cNvPr id="2064" name="54 Grupo">
              <a:extLst>
                <a:ext uri="{FF2B5EF4-FFF2-40B4-BE49-F238E27FC236}">
                  <a16:creationId xmlns:a16="http://schemas.microsoft.com/office/drawing/2014/main" id="{5DF6C99F-55A5-8945-0567-55C548369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29" name="56 Elipse">
                <a:extLst>
                  <a:ext uri="{FF2B5EF4-FFF2-40B4-BE49-F238E27FC236}">
                    <a16:creationId xmlns:a16="http://schemas.microsoft.com/office/drawing/2014/main" id="{95828D80-7525-4EF9-B642-B1867B2D1CB8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4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30" name="57 Flecha arriba">
                <a:extLst>
                  <a:ext uri="{FF2B5EF4-FFF2-40B4-BE49-F238E27FC236}">
                    <a16:creationId xmlns:a16="http://schemas.microsoft.com/office/drawing/2014/main" id="{7FE38007-0C08-48A9-B9C7-F6B2301427C6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28" name="55 Elipse">
              <a:extLst>
                <a:ext uri="{FF2B5EF4-FFF2-40B4-BE49-F238E27FC236}">
                  <a16:creationId xmlns:a16="http://schemas.microsoft.com/office/drawing/2014/main" id="{528220D9-F90F-4323-AE3E-E68724CAD73C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31" name="Oval 582">
            <a:extLst>
              <a:ext uri="{FF2B5EF4-FFF2-40B4-BE49-F238E27FC236}">
                <a16:creationId xmlns:a16="http://schemas.microsoft.com/office/drawing/2014/main" id="{EB975E76-1FF1-478D-82D5-AE4D20582598}"/>
              </a:ext>
            </a:extLst>
          </p:cNvPr>
          <p:cNvSpPr/>
          <p:nvPr/>
        </p:nvSpPr>
        <p:spPr>
          <a:xfrm>
            <a:off x="5591945" y="3089016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pic>
        <p:nvPicPr>
          <p:cNvPr id="9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id="{C4A08B25-4500-E502-FDF7-1B835F9564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52" y="5409274"/>
            <a:ext cx="16582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9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6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98730" y="1522457"/>
              <a:ext cx="2028790" cy="191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9687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C939FD-8F10-32D3-D3C4-6D44E7C09E24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4670426"/>
            <a:ext cx="2101850" cy="1165225"/>
            <a:chOff x="989528" y="4128628"/>
            <a:chExt cx="2801778" cy="1554987"/>
          </a:xfrm>
        </p:grpSpPr>
        <p:pic>
          <p:nvPicPr>
            <p:cNvPr id="4110" name="Picture 20">
              <a:extLst>
                <a:ext uri="{FF2B5EF4-FFF2-40B4-BE49-F238E27FC236}">
                  <a16:creationId xmlns:a16="http://schemas.microsoft.com/office/drawing/2014/main" id="{04DE5179-9A2B-8541-0C7C-482FC94A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11" name="TextBox 21">
              <a:extLst>
                <a:ext uri="{FF2B5EF4-FFF2-40B4-BE49-F238E27FC236}">
                  <a16:creationId xmlns:a16="http://schemas.microsoft.com/office/drawing/2014/main" id="{B4EA4B49-7268-57C9-35EE-90FFADD5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243" y="4592548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213AD-A3C2-530A-47C8-C7D570DEE52F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4108" name="Picture 25">
              <a:extLst>
                <a:ext uri="{FF2B5EF4-FFF2-40B4-BE49-F238E27FC236}">
                  <a16:creationId xmlns:a16="http://schemas.microsoft.com/office/drawing/2014/main" id="{B46ED1B8-4B2E-3792-77AF-5ABF49F2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Box 26">
              <a:extLst>
                <a:ext uri="{FF2B5EF4-FFF2-40B4-BE49-F238E27FC236}">
                  <a16:creationId xmlns:a16="http://schemas.microsoft.com/office/drawing/2014/main" id="{04007A01-8D10-ABB2-D3FE-CCB85F27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73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FD224B-837A-F998-A929-FB917BAAE3DA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4106" name="Picture 28">
              <a:extLst>
                <a:ext uri="{FF2B5EF4-FFF2-40B4-BE49-F238E27FC236}">
                  <a16:creationId xmlns:a16="http://schemas.microsoft.com/office/drawing/2014/main" id="{A4A0BC79-37B5-59B1-BE77-CE6962758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9">
              <a:extLst>
                <a:ext uri="{FF2B5EF4-FFF2-40B4-BE49-F238E27FC236}">
                  <a16:creationId xmlns:a16="http://schemas.microsoft.com/office/drawing/2014/main" id="{55D37FC0-2874-403E-86E3-4EFDE816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2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181BDFF6-562C-6F60-975B-C1EE5C4E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263340-2E7A-0D37-1239-D2774ACFC1F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4104" name="Picture 19">
              <a:extLst>
                <a:ext uri="{FF2B5EF4-FFF2-40B4-BE49-F238E27FC236}">
                  <a16:creationId xmlns:a16="http://schemas.microsoft.com/office/drawing/2014/main" id="{02873F82-EC9C-ADD8-BD83-F5F444F2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">
              <a:extLst>
                <a:ext uri="{FF2B5EF4-FFF2-40B4-BE49-F238E27FC236}">
                  <a16:creationId xmlns:a16="http://schemas.microsoft.com/office/drawing/2014/main" id="{03160A69-DD9B-459F-2893-E94F2ADD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362" y="1648066"/>
              <a:ext cx="1951914" cy="181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DD1F56-1401-A186-E761-4EE51610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147637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60229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035" y="4613733"/>
              <a:ext cx="205817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no parking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285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0071" y="1661963"/>
              <a:ext cx="1864732" cy="171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56366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8477" y="1608089"/>
              <a:ext cx="1928881" cy="177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81906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441</Words>
  <Application>Microsoft Office PowerPoint</Application>
  <PresentationFormat>Widescreen</PresentationFormat>
  <Paragraphs>141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맑은 고딕</vt:lpstr>
      <vt:lpstr>#9Slide02 Noi dung dai</vt:lpstr>
      <vt:lpstr>AGOldFace-Outline</vt:lpstr>
      <vt:lpstr>Arial</vt:lpstr>
      <vt:lpstr>Berlin Sans FB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13</cp:revision>
  <dcterms:created xsi:type="dcterms:W3CDTF">2023-01-31T08:21:18Z</dcterms:created>
  <dcterms:modified xsi:type="dcterms:W3CDTF">2023-04-02T12:27:09Z</dcterms:modified>
</cp:coreProperties>
</file>