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300" r:id="rId2"/>
    <p:sldId id="349" r:id="rId3"/>
    <p:sldId id="302" r:id="rId4"/>
    <p:sldId id="292" r:id="rId5"/>
    <p:sldId id="281" r:id="rId6"/>
    <p:sldId id="393" r:id="rId7"/>
    <p:sldId id="394" r:id="rId8"/>
    <p:sldId id="334" r:id="rId9"/>
    <p:sldId id="356" r:id="rId10"/>
    <p:sldId id="368" r:id="rId11"/>
    <p:sldId id="370" r:id="rId12"/>
    <p:sldId id="371" r:id="rId13"/>
    <p:sldId id="337" r:id="rId14"/>
    <p:sldId id="385" r:id="rId15"/>
    <p:sldId id="395" r:id="rId16"/>
    <p:sldId id="396" r:id="rId17"/>
    <p:sldId id="397" r:id="rId18"/>
    <p:sldId id="336" r:id="rId19"/>
    <p:sldId id="374" r:id="rId20"/>
    <p:sldId id="386" r:id="rId21"/>
    <p:sldId id="387" r:id="rId22"/>
    <p:sldId id="388" r:id="rId23"/>
    <p:sldId id="389" r:id="rId24"/>
    <p:sldId id="390" r:id="rId25"/>
    <p:sldId id="366" r:id="rId26"/>
    <p:sldId id="315" r:id="rId27"/>
    <p:sldId id="399" r:id="rId28"/>
    <p:sldId id="392" r:id="rId29"/>
    <p:sldId id="398" r:id="rId30"/>
    <p:sldId id="331" r:id="rId31"/>
    <p:sldId id="295" r:id="rId32"/>
    <p:sldId id="329" r:id="rId33"/>
    <p:sldId id="34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eu Phan Van" initials="RPV" lastIdx="29" clrIdx="0">
    <p:extLst>
      <p:ext uri="{19B8F6BF-5375-455C-9EA6-DF929625EA0E}">
        <p15:presenceInfo xmlns:p15="http://schemas.microsoft.com/office/powerpoint/2012/main" userId="83b57fff0cc03ed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325"/>
    <p:restoredTop sz="89425" autoAdjust="0"/>
  </p:normalViewPr>
  <p:slideViewPr>
    <p:cSldViewPr snapToGrid="0">
      <p:cViewPr varScale="1">
        <p:scale>
          <a:sx n="67" d="100"/>
          <a:sy n="67" d="100"/>
        </p:scale>
        <p:origin x="924" y="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C64FE50-D189-4693-915D-AE9503F4174D}" type="datetimeFigureOut">
              <a:rPr lang="en-US" smtClean="0"/>
              <a:t>8/2/2022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4EA44A-927D-4D59-858E-589BCB488996}" type="slidenum">
              <a:rPr lang="en-US" smtClean="0"/>
              <a:t>‹#›</a:t>
            </a:fld>
            <a:endParaRPr lang="en-US"/>
          </a:p>
        </p:txBody>
      </p:sp>
    </p:spTree>
    <p:extLst>
      <p:ext uri="{BB962C8B-B14F-4D97-AF65-F5344CB8AC3E}">
        <p14:creationId xmlns:p14="http://schemas.microsoft.com/office/powerpoint/2010/main" val="4232165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textbox: pre-speaking to hear the sound</a:t>
            </a:r>
          </a:p>
        </p:txBody>
      </p:sp>
      <p:sp>
        <p:nvSpPr>
          <p:cNvPr id="4" name="Slide Number Placeholder 3"/>
          <p:cNvSpPr>
            <a:spLocks noGrp="1"/>
          </p:cNvSpPr>
          <p:nvPr>
            <p:ph type="sldNum" sz="quarter" idx="5"/>
          </p:nvPr>
        </p:nvSpPr>
        <p:spPr/>
        <p:txBody>
          <a:bodyPr/>
          <a:lstStyle/>
          <a:p>
            <a:fld id="{234EA44A-927D-4D59-858E-589BCB488996}" type="slidenum">
              <a:rPr lang="en-US" smtClean="0"/>
              <a:t>9</a:t>
            </a:fld>
            <a:endParaRPr lang="en-US"/>
          </a:p>
        </p:txBody>
      </p:sp>
    </p:spTree>
    <p:extLst>
      <p:ext uri="{BB962C8B-B14F-4D97-AF65-F5344CB8AC3E}">
        <p14:creationId xmlns:p14="http://schemas.microsoft.com/office/powerpoint/2010/main" val="27958639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Cắt</a:t>
            </a:r>
            <a:r>
              <a:rPr lang="en-US" dirty="0"/>
              <a:t>: Would you like some pizza (</a:t>
            </a:r>
            <a:r>
              <a:rPr lang="en-US" dirty="0" err="1"/>
              <a:t>lấy</a:t>
            </a:r>
            <a:r>
              <a:rPr lang="en-US" dirty="0"/>
              <a:t> </a:t>
            </a:r>
            <a:r>
              <a:rPr lang="en-US" dirty="0" err="1"/>
              <a:t>của</a:t>
            </a:r>
            <a:r>
              <a:rPr lang="en-US" dirty="0"/>
              <a:t> lesson tr</a:t>
            </a:r>
            <a:r>
              <a:rPr lang="vi-VN" dirty="0"/>
              <a:t>ư</a:t>
            </a:r>
            <a:r>
              <a:rPr lang="en-US" dirty="0" err="1"/>
              <a:t>ớc</a:t>
            </a:r>
            <a:r>
              <a:rPr lang="en-US" dirty="0"/>
              <a:t>)</a:t>
            </a:r>
          </a:p>
        </p:txBody>
      </p:sp>
      <p:sp>
        <p:nvSpPr>
          <p:cNvPr id="4" name="Slide Number Placeholder 3"/>
          <p:cNvSpPr>
            <a:spLocks noGrp="1"/>
          </p:cNvSpPr>
          <p:nvPr>
            <p:ph type="sldNum" sz="quarter" idx="5"/>
          </p:nvPr>
        </p:nvSpPr>
        <p:spPr/>
        <p:txBody>
          <a:bodyPr/>
          <a:lstStyle/>
          <a:p>
            <a:fld id="{234EA44A-927D-4D59-858E-589BCB488996}" type="slidenum">
              <a:rPr lang="en-US" smtClean="0"/>
              <a:t>10</a:t>
            </a:fld>
            <a:endParaRPr lang="en-US"/>
          </a:p>
        </p:txBody>
      </p:sp>
    </p:spTree>
    <p:extLst>
      <p:ext uri="{BB962C8B-B14F-4D97-AF65-F5344CB8AC3E}">
        <p14:creationId xmlns:p14="http://schemas.microsoft.com/office/powerpoint/2010/main" val="36867475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Cắt</a:t>
            </a:r>
            <a:r>
              <a:rPr lang="en-US" dirty="0"/>
              <a:t>: Would you like some fries (</a:t>
            </a:r>
            <a:r>
              <a:rPr lang="en-US" dirty="0" err="1"/>
              <a:t>lấy</a:t>
            </a:r>
            <a:r>
              <a:rPr lang="en-US" dirty="0"/>
              <a:t> </a:t>
            </a:r>
            <a:r>
              <a:rPr lang="en-US" dirty="0" err="1"/>
              <a:t>của</a:t>
            </a:r>
            <a:r>
              <a:rPr lang="en-US" dirty="0"/>
              <a:t> lesson tr</a:t>
            </a:r>
            <a:r>
              <a:rPr lang="vi-VN" dirty="0"/>
              <a:t>ư</a:t>
            </a:r>
            <a:r>
              <a:rPr lang="en-US" dirty="0" err="1"/>
              <a:t>ớc</a:t>
            </a:r>
            <a:r>
              <a:rPr lang="en-US" dirty="0"/>
              <a:t>)</a:t>
            </a:r>
          </a:p>
        </p:txBody>
      </p:sp>
      <p:sp>
        <p:nvSpPr>
          <p:cNvPr id="4" name="Slide Number Placeholder 3"/>
          <p:cNvSpPr>
            <a:spLocks noGrp="1"/>
          </p:cNvSpPr>
          <p:nvPr>
            <p:ph type="sldNum" sz="quarter" idx="5"/>
          </p:nvPr>
        </p:nvSpPr>
        <p:spPr/>
        <p:txBody>
          <a:bodyPr/>
          <a:lstStyle/>
          <a:p>
            <a:fld id="{234EA44A-927D-4D59-858E-589BCB488996}" type="slidenum">
              <a:rPr lang="en-US" smtClean="0"/>
              <a:t>11</a:t>
            </a:fld>
            <a:endParaRPr lang="en-US"/>
          </a:p>
        </p:txBody>
      </p:sp>
    </p:spTree>
    <p:extLst>
      <p:ext uri="{BB962C8B-B14F-4D97-AF65-F5344CB8AC3E}">
        <p14:creationId xmlns:p14="http://schemas.microsoft.com/office/powerpoint/2010/main" val="8423252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Cắt</a:t>
            </a:r>
            <a:r>
              <a:rPr lang="en-US" dirty="0"/>
              <a:t>: Would you like some pizza (</a:t>
            </a:r>
            <a:r>
              <a:rPr lang="en-US" dirty="0" err="1"/>
              <a:t>lấy</a:t>
            </a:r>
            <a:r>
              <a:rPr lang="en-US" dirty="0"/>
              <a:t> </a:t>
            </a:r>
            <a:r>
              <a:rPr lang="en-US" dirty="0" err="1"/>
              <a:t>của</a:t>
            </a:r>
            <a:r>
              <a:rPr lang="en-US" dirty="0"/>
              <a:t> lesson tr</a:t>
            </a:r>
            <a:r>
              <a:rPr lang="vi-VN" dirty="0"/>
              <a:t>ư</a:t>
            </a:r>
            <a:r>
              <a:rPr lang="en-US" dirty="0" err="1"/>
              <a:t>ớc</a:t>
            </a:r>
            <a:r>
              <a:rPr lang="en-US" dirty="0"/>
              <a:t>)</a:t>
            </a:r>
          </a:p>
        </p:txBody>
      </p:sp>
      <p:sp>
        <p:nvSpPr>
          <p:cNvPr id="4" name="Slide Number Placeholder 3"/>
          <p:cNvSpPr>
            <a:spLocks noGrp="1"/>
          </p:cNvSpPr>
          <p:nvPr>
            <p:ph type="sldNum" sz="quarter" idx="5"/>
          </p:nvPr>
        </p:nvSpPr>
        <p:spPr/>
        <p:txBody>
          <a:bodyPr/>
          <a:lstStyle/>
          <a:p>
            <a:fld id="{234EA44A-927D-4D59-858E-589BCB488996}" type="slidenum">
              <a:rPr lang="en-US" smtClean="0"/>
              <a:t>12</a:t>
            </a:fld>
            <a:endParaRPr lang="en-US"/>
          </a:p>
        </p:txBody>
      </p:sp>
    </p:spTree>
    <p:extLst>
      <p:ext uri="{BB962C8B-B14F-4D97-AF65-F5344CB8AC3E}">
        <p14:creationId xmlns:p14="http://schemas.microsoft.com/office/powerpoint/2010/main" val="40121735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222222"/>
                </a:solidFill>
                <a:effectLst/>
                <a:latin typeface="Lato" panose="020F0502020204030203" pitchFamily="34" charset="0"/>
              </a:rPr>
              <a:t>First, students have 30 seconds to remember as many pictures as they can from the screen. After 30 seconds, all of the pictures disappear. SS will write down as many items as they can remember using </a:t>
            </a:r>
            <a:r>
              <a:rPr lang="en-US" sz="1200" b="0" i="1" dirty="0">
                <a:solidFill>
                  <a:srgbClr val="222222"/>
                </a:solidFill>
                <a:effectLst/>
                <a:latin typeface="Lato" panose="020F0502020204030203" pitchFamily="34" charset="0"/>
              </a:rPr>
              <a:t>There </a:t>
            </a:r>
            <a:r>
              <a:rPr lang="en-US" sz="1200" i="1" dirty="0">
                <a:solidFill>
                  <a:srgbClr val="222222"/>
                </a:solidFill>
                <a:latin typeface="Lato" panose="020F0502020204030203" pitchFamily="34" charset="0"/>
              </a:rPr>
              <a:t>is</a:t>
            </a:r>
            <a:r>
              <a:rPr lang="en-US" sz="1200" b="0" i="0" dirty="0">
                <a:solidFill>
                  <a:srgbClr val="222222"/>
                </a:solidFill>
                <a:effectLst/>
                <a:latin typeface="Lato" panose="020F0502020204030203" pitchFamily="34" charset="0"/>
              </a:rPr>
              <a:t> and </a:t>
            </a:r>
            <a:r>
              <a:rPr lang="en-US" sz="1200" b="0" i="1" dirty="0">
                <a:solidFill>
                  <a:srgbClr val="222222"/>
                </a:solidFill>
                <a:effectLst/>
                <a:latin typeface="Lato" panose="020F0502020204030203" pitchFamily="34" charset="0"/>
              </a:rPr>
              <a:t>There </a:t>
            </a:r>
            <a:r>
              <a:rPr lang="en-US" sz="1200" i="1" dirty="0">
                <a:solidFill>
                  <a:srgbClr val="222222"/>
                </a:solidFill>
                <a:latin typeface="Lato" panose="020F0502020204030203" pitchFamily="34" charset="0"/>
              </a:rPr>
              <a:t>are</a:t>
            </a:r>
            <a:r>
              <a:rPr lang="en-US" sz="1200" b="0" i="0" dirty="0">
                <a:solidFill>
                  <a:srgbClr val="222222"/>
                </a:solidFill>
                <a:effectLst/>
                <a:latin typeface="Lato" panose="020F0502020204030203" pitchFamily="34" charset="0"/>
              </a:rPr>
              <a:t>, e.g. Finally, students read the sentences to share them with classmates.</a:t>
            </a:r>
            <a:endParaRPr lang="en-US" sz="1200" dirty="0"/>
          </a:p>
          <a:p>
            <a:endParaRPr lang="en-US" dirty="0"/>
          </a:p>
        </p:txBody>
      </p:sp>
      <p:sp>
        <p:nvSpPr>
          <p:cNvPr id="4" name="Slide Number Placeholder 3"/>
          <p:cNvSpPr>
            <a:spLocks noGrp="1"/>
          </p:cNvSpPr>
          <p:nvPr>
            <p:ph type="sldNum" sz="quarter" idx="5"/>
          </p:nvPr>
        </p:nvSpPr>
        <p:spPr/>
        <p:txBody>
          <a:bodyPr/>
          <a:lstStyle/>
          <a:p>
            <a:fld id="{234EA44A-927D-4D59-858E-589BCB488996}" type="slidenum">
              <a:rPr lang="en-US" smtClean="0"/>
              <a:t>29</a:t>
            </a:fld>
            <a:endParaRPr lang="en-US"/>
          </a:p>
        </p:txBody>
      </p:sp>
    </p:spTree>
    <p:extLst>
      <p:ext uri="{BB962C8B-B14F-4D97-AF65-F5344CB8AC3E}">
        <p14:creationId xmlns:p14="http://schemas.microsoft.com/office/powerpoint/2010/main" val="32728258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4EA44A-927D-4D59-858E-589BCB488996}" type="slidenum">
              <a:rPr lang="en-US" smtClean="0"/>
              <a:t>33</a:t>
            </a:fld>
            <a:endParaRPr lang="en-US"/>
          </a:p>
        </p:txBody>
      </p:sp>
    </p:spTree>
    <p:extLst>
      <p:ext uri="{BB962C8B-B14F-4D97-AF65-F5344CB8AC3E}">
        <p14:creationId xmlns:p14="http://schemas.microsoft.com/office/powerpoint/2010/main" val="1056693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14803827"/>
      </p:ext>
    </p:extLst>
  </p:cSld>
  <p:clrMapOvr>
    <a:masterClrMapping/>
  </p:clrMapOvr>
  <p:transition spd="med">
    <p:split orient="vert"/>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1578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400FAE2-AC01-DCC4-3ACD-BDE966EA8E26}"/>
              </a:ext>
            </a:extLst>
          </p:cNvPr>
          <p:cNvSpPr>
            <a:spLocks noGrp="1"/>
          </p:cNvSpPr>
          <p:nvPr>
            <p:ph type="dt" sz="half" idx="10"/>
          </p:nvPr>
        </p:nvSpPr>
        <p:spPr/>
        <p:txBody>
          <a:bodyPr/>
          <a:lstStyle>
            <a:lvl1pPr>
              <a:defRPr/>
            </a:lvl1pPr>
          </a:lstStyle>
          <a:p>
            <a:pPr>
              <a:defRPr/>
            </a:pPr>
            <a:fld id="{2F48F3D3-36D8-4230-A109-6AAA55AF2DAA}" type="datetimeFigureOut">
              <a:rPr lang="en-US" altLang="en-US"/>
              <a:pPr>
                <a:defRPr/>
              </a:pPr>
              <a:t>8/2/2022</a:t>
            </a:fld>
            <a:endParaRPr lang="en-US" altLang="en-US"/>
          </a:p>
        </p:txBody>
      </p:sp>
      <p:sp>
        <p:nvSpPr>
          <p:cNvPr id="5" name="Footer Placeholder 4">
            <a:extLst>
              <a:ext uri="{FF2B5EF4-FFF2-40B4-BE49-F238E27FC236}">
                <a16:creationId xmlns:a16="http://schemas.microsoft.com/office/drawing/2014/main" id="{11F6B355-1867-2DB9-4B68-E243E5AC110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BD3DD20-26B4-D127-243A-670366C7A3A9}"/>
              </a:ext>
            </a:extLst>
          </p:cNvPr>
          <p:cNvSpPr>
            <a:spLocks noGrp="1"/>
          </p:cNvSpPr>
          <p:nvPr>
            <p:ph type="sldNum" sz="quarter" idx="12"/>
          </p:nvPr>
        </p:nvSpPr>
        <p:spPr/>
        <p:txBody>
          <a:bodyPr/>
          <a:lstStyle>
            <a:lvl1pPr>
              <a:defRPr/>
            </a:lvl1pPr>
          </a:lstStyle>
          <a:p>
            <a:pPr>
              <a:defRPr/>
            </a:pPr>
            <a:fld id="{5AA87D1A-DED3-43A7-8C51-AE5211F15DE4}" type="slidenum">
              <a:rPr lang="en-US" altLang="en-US"/>
              <a:pPr>
                <a:defRPr/>
              </a:pPr>
              <a:t>‹#›</a:t>
            </a:fld>
            <a:endParaRPr lang="en-US" altLang="en-US"/>
          </a:p>
        </p:txBody>
      </p:sp>
    </p:spTree>
    <p:extLst>
      <p:ext uri="{BB962C8B-B14F-4D97-AF65-F5344CB8AC3E}">
        <p14:creationId xmlns:p14="http://schemas.microsoft.com/office/powerpoint/2010/main" val="23121664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BAAA43A-D53D-2C48-B445-0A4FE623C418}"/>
              </a:ext>
            </a:extLst>
          </p:cNvPr>
          <p:cNvPicPr>
            <a:picLocks noChangeAspect="1"/>
          </p:cNvPicPr>
          <p:nvPr userDrawn="1"/>
        </p:nvPicPr>
        <p:blipFill>
          <a:blip r:embed="rId5" cstate="email">
            <a:extLst>
              <a:ext uri="{28A0092B-C50C-407E-A947-70E740481C1C}">
                <a14:useLocalDpi xmlns:a14="http://schemas.microsoft.com/office/drawing/2010/main"/>
              </a:ext>
            </a:extLst>
          </a:blip>
          <a:srcRect/>
          <a:stretch/>
        </p:blipFill>
        <p:spPr>
          <a:xfrm>
            <a:off x="-21771" y="0"/>
            <a:ext cx="12213771" cy="6850051"/>
          </a:xfrm>
          <a:prstGeom prst="rect">
            <a:avLst/>
          </a:prstGeom>
        </p:spPr>
      </p:pic>
      <p:pic>
        <p:nvPicPr>
          <p:cNvPr id="8" name="Picture 7">
            <a:hlinkClick r:id="" action="ppaction://hlinkshowjump?jump=firstslide"/>
            <a:extLst>
              <a:ext uri="{FF2B5EF4-FFF2-40B4-BE49-F238E27FC236}">
                <a16:creationId xmlns:a16="http://schemas.microsoft.com/office/drawing/2014/main" id="{3E7D6160-95E1-FF4E-81BA-F4D532658E1C}"/>
              </a:ext>
            </a:extLst>
          </p:cNvPr>
          <p:cNvPicPr>
            <a:picLocks noChangeAspect="1"/>
          </p:cNvPicPr>
          <p:nvPr userDrawn="1"/>
        </p:nvPicPr>
        <p:blipFill>
          <a:blip r:embed="rId6" cstate="email">
            <a:extLst>
              <a:ext uri="{28A0092B-C50C-407E-A947-70E740481C1C}">
                <a14:useLocalDpi xmlns:a14="http://schemas.microsoft.com/office/drawing/2010/main"/>
              </a:ext>
            </a:extLst>
          </a:blip>
          <a:srcRect/>
          <a:stretch/>
        </p:blipFill>
        <p:spPr>
          <a:xfrm>
            <a:off x="5831305" y="6337300"/>
            <a:ext cx="529389" cy="529389"/>
          </a:xfrm>
          <a:prstGeom prst="rect">
            <a:avLst/>
          </a:prstGeom>
          <a:effectLst>
            <a:outerShdw blurRad="50800" dist="38100" dir="8100000" algn="tr" rotWithShape="0">
              <a:prstClr val="black">
                <a:alpha val="40000"/>
              </a:prstClr>
            </a:outerShdw>
          </a:effectLst>
        </p:spPr>
      </p:pic>
      <p:pic>
        <p:nvPicPr>
          <p:cNvPr id="9" name="Picture 8">
            <a:hlinkClick r:id="" action="ppaction://hlinkshowjump?jump=nextslide"/>
            <a:extLst>
              <a:ext uri="{FF2B5EF4-FFF2-40B4-BE49-F238E27FC236}">
                <a16:creationId xmlns:a16="http://schemas.microsoft.com/office/drawing/2014/main" id="{65C9951C-EB45-8743-AB57-CEFD9316A244}"/>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6371845" y="6598364"/>
            <a:ext cx="126915" cy="191883"/>
          </a:xfrm>
          <a:prstGeom prst="rect">
            <a:avLst/>
          </a:prstGeom>
          <a:effectLst>
            <a:outerShdw blurRad="50800" dist="38100" dir="8100000" algn="tr" rotWithShape="0">
              <a:prstClr val="black">
                <a:alpha val="40000"/>
              </a:prstClr>
            </a:outerShdw>
          </a:effectLst>
        </p:spPr>
      </p:pic>
      <p:pic>
        <p:nvPicPr>
          <p:cNvPr id="10" name="Picture 9">
            <a:hlinkClick r:id="" action="ppaction://hlinkshowjump?jump=previousslide"/>
            <a:extLst>
              <a:ext uri="{FF2B5EF4-FFF2-40B4-BE49-F238E27FC236}">
                <a16:creationId xmlns:a16="http://schemas.microsoft.com/office/drawing/2014/main" id="{83382951-8E9D-244A-8473-731D885E2710}"/>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rot="10800000">
            <a:off x="5693239" y="6598364"/>
            <a:ext cx="126915" cy="191883"/>
          </a:xfrm>
          <a:prstGeom prst="rect">
            <a:avLst/>
          </a:prstGeom>
          <a:effectLst>
            <a:outerShdw blurRad="50800" dist="38100" dir="8100000" algn="tr" rotWithShape="0">
              <a:prstClr val="black">
                <a:alpha val="40000"/>
              </a:prstClr>
            </a:outerShdw>
          </a:effectLst>
        </p:spPr>
      </p:pic>
      <p:sp>
        <p:nvSpPr>
          <p:cNvPr id="13" name="TextBox 9">
            <a:extLst>
              <a:ext uri="{FF2B5EF4-FFF2-40B4-BE49-F238E27FC236}">
                <a16:creationId xmlns:a16="http://schemas.microsoft.com/office/drawing/2014/main" id="{FE798370-27E2-9F41-A466-FC64C7FFD70A}"/>
              </a:ext>
            </a:extLst>
          </p:cNvPr>
          <p:cNvSpPr txBox="1"/>
          <p:nvPr userDrawn="1"/>
        </p:nvSpPr>
        <p:spPr>
          <a:xfrm>
            <a:off x="153420" y="-41098"/>
            <a:ext cx="764953" cy="369332"/>
          </a:xfrm>
          <a:prstGeom prst="rect">
            <a:avLst/>
          </a:prstGeom>
          <a:noFill/>
          <a:effectLst>
            <a:outerShdw blurRad="50800" dist="38100" dir="2700000" algn="tl" rotWithShape="0">
              <a:prstClr val="black">
                <a:alpha val="40000"/>
              </a:prstClr>
            </a:outerShdw>
          </a:effectLst>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800" b="1" dirty="0">
                <a:solidFill>
                  <a:schemeClr val="bg1"/>
                </a:solidFill>
              </a:rPr>
              <a:t>Unit 8</a:t>
            </a:r>
          </a:p>
        </p:txBody>
      </p:sp>
      <p:sp>
        <p:nvSpPr>
          <p:cNvPr id="14" name="TextBox 13">
            <a:extLst>
              <a:ext uri="{FF2B5EF4-FFF2-40B4-BE49-F238E27FC236}">
                <a16:creationId xmlns:a16="http://schemas.microsoft.com/office/drawing/2014/main" id="{D7889D60-3103-E54C-9167-2287BEE5C81A}"/>
              </a:ext>
            </a:extLst>
          </p:cNvPr>
          <p:cNvSpPr txBox="1"/>
          <p:nvPr userDrawn="1"/>
        </p:nvSpPr>
        <p:spPr>
          <a:xfrm>
            <a:off x="24732" y="6510902"/>
            <a:ext cx="2498826" cy="30777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1400" baseline="0" dirty="0" err="1">
                <a:solidFill>
                  <a:schemeClr val="bg1"/>
                </a:solidFill>
              </a:rPr>
              <a:t>Tiếng</a:t>
            </a:r>
            <a:r>
              <a:rPr lang="en-US" sz="1400" baseline="0" dirty="0">
                <a:solidFill>
                  <a:schemeClr val="bg1"/>
                </a:solidFill>
              </a:rPr>
              <a:t> Anh 3 </a:t>
            </a:r>
            <a:r>
              <a:rPr lang="en-US" sz="1400" baseline="0" dirty="0" err="1">
                <a:solidFill>
                  <a:schemeClr val="bg1"/>
                </a:solidFill>
              </a:rPr>
              <a:t>i</a:t>
            </a:r>
            <a:r>
              <a:rPr lang="en-US" sz="1400" baseline="0" dirty="0">
                <a:solidFill>
                  <a:schemeClr val="bg1"/>
                </a:solidFill>
              </a:rPr>
              <a:t>-Learn Smart Start </a:t>
            </a:r>
            <a:endParaRPr lang="en-US" sz="1400" dirty="0">
              <a:solidFill>
                <a:schemeClr val="bg1"/>
              </a:solidFill>
            </a:endParaRPr>
          </a:p>
        </p:txBody>
      </p:sp>
      <p:pic>
        <p:nvPicPr>
          <p:cNvPr id="15" name="Picture 14">
            <a:extLst>
              <a:ext uri="{FF2B5EF4-FFF2-40B4-BE49-F238E27FC236}">
                <a16:creationId xmlns:a16="http://schemas.microsoft.com/office/drawing/2014/main" id="{ECF13BED-1CB7-0146-BB6D-00DC4EC16FC0}"/>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11377246" y="6473297"/>
            <a:ext cx="663380" cy="338194"/>
          </a:xfrm>
          <a:prstGeom prst="rect">
            <a:avLst/>
          </a:prstGeom>
          <a:effectLst>
            <a:outerShdw blurRad="50800" dist="38100" dir="2700000" algn="tl" rotWithShape="0">
              <a:prstClr val="black">
                <a:alpha val="40000"/>
              </a:prstClr>
            </a:outerShdw>
          </a:effectLst>
        </p:spPr>
      </p:pic>
      <p:sp>
        <p:nvSpPr>
          <p:cNvPr id="11" name="TextBox 9">
            <a:extLst>
              <a:ext uri="{FF2B5EF4-FFF2-40B4-BE49-F238E27FC236}">
                <a16:creationId xmlns:a16="http://schemas.microsoft.com/office/drawing/2014/main" id="{FE798370-27E2-9F41-A466-FC64C7FFD70A}"/>
              </a:ext>
            </a:extLst>
          </p:cNvPr>
          <p:cNvSpPr txBox="1"/>
          <p:nvPr userDrawn="1"/>
        </p:nvSpPr>
        <p:spPr>
          <a:xfrm>
            <a:off x="10878551" y="-47027"/>
            <a:ext cx="1175322" cy="369332"/>
          </a:xfrm>
          <a:prstGeom prst="rect">
            <a:avLst/>
          </a:prstGeom>
          <a:noFill/>
          <a:effectLst>
            <a:outerShdw blurRad="50800" dist="38100" dir="2700000" algn="tl" rotWithShape="0">
              <a:prstClr val="black">
                <a:alpha val="40000"/>
              </a:prstClr>
            </a:outerShdw>
          </a:effectLst>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800" b="1" dirty="0">
                <a:solidFill>
                  <a:schemeClr val="bg1"/>
                </a:solidFill>
              </a:rPr>
              <a:t>Lesson</a:t>
            </a:r>
            <a:r>
              <a:rPr lang="en-US" sz="1800" b="1" baseline="0" dirty="0">
                <a:solidFill>
                  <a:schemeClr val="bg1"/>
                </a:solidFill>
              </a:rPr>
              <a:t> 2.3</a:t>
            </a:r>
            <a:endParaRPr lang="en-US" sz="1800" b="1" dirty="0">
              <a:solidFill>
                <a:schemeClr val="bg1"/>
              </a:solidFill>
            </a:endParaRPr>
          </a:p>
        </p:txBody>
      </p:sp>
    </p:spTree>
    <p:extLst>
      <p:ext uri="{BB962C8B-B14F-4D97-AF65-F5344CB8AC3E}">
        <p14:creationId xmlns:p14="http://schemas.microsoft.com/office/powerpoint/2010/main" val="30553122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eduhome.com.vn/DHALesson?idGrade=3&amp;idSubject=1&amp;idSeries=119&amp;idTheme=1068&amp;IdLevel=2&amp;idThemeServer=76"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hyperlink" Target="http://www.eduhome.com.vn/" TargetMode="Externa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png"/><Relationship Id="rId1" Type="http://schemas.openxmlformats.org/officeDocument/2006/relationships/slideLayout" Target="../slideLayouts/slideLayout3.xml"/><Relationship Id="rId5" Type="http://schemas.openxmlformats.org/officeDocument/2006/relationships/image" Target="../media/image11.wmf"/><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12.png"/><Relationship Id="rId1" Type="http://schemas.openxmlformats.org/officeDocument/2006/relationships/slideLayout" Target="../slideLayouts/slideLayout3.xml"/><Relationship Id="rId5" Type="http://schemas.openxmlformats.org/officeDocument/2006/relationships/image" Target="../media/image11.wmf"/><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13.png"/><Relationship Id="rId1" Type="http://schemas.openxmlformats.org/officeDocument/2006/relationships/slideLayout" Target="../slideLayouts/slideLayout3.xml"/><Relationship Id="rId5" Type="http://schemas.openxmlformats.org/officeDocument/2006/relationships/image" Target="../media/image11.wmf"/><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7324" y="-75306"/>
            <a:ext cx="12229324" cy="6858000"/>
          </a:xfrm>
          <a:prstGeom prst="rect">
            <a:avLst/>
          </a:prstGeom>
        </p:spPr>
      </p:pic>
      <p:sp>
        <p:nvSpPr>
          <p:cNvPr id="2" name="TextBox 1"/>
          <p:cNvSpPr txBox="1"/>
          <p:nvPr/>
        </p:nvSpPr>
        <p:spPr>
          <a:xfrm>
            <a:off x="5862918" y="2323650"/>
            <a:ext cx="5195943" cy="2308324"/>
          </a:xfrm>
          <a:prstGeom prst="rect">
            <a:avLst/>
          </a:prstGeom>
          <a:noFill/>
        </p:spPr>
        <p:txBody>
          <a:bodyPr wrap="square" rtlCol="0">
            <a:spAutoFit/>
          </a:bodyPr>
          <a:lstStyle/>
          <a:p>
            <a:pPr algn="ctr"/>
            <a:r>
              <a:rPr lang="en-US" sz="4800" b="1" dirty="0">
                <a:solidFill>
                  <a:srgbClr val="FF0000"/>
                </a:solidFill>
              </a:rPr>
              <a:t>Unit 8: Food</a:t>
            </a:r>
          </a:p>
          <a:p>
            <a:pPr algn="ctr"/>
            <a:r>
              <a:rPr lang="en-US" sz="4800" b="1" dirty="0">
                <a:solidFill>
                  <a:srgbClr val="00B050"/>
                </a:solidFill>
              </a:rPr>
              <a:t>Lesson 2.3</a:t>
            </a:r>
          </a:p>
          <a:p>
            <a:pPr algn="ctr"/>
            <a:r>
              <a:rPr lang="en-US" sz="4800" b="1" dirty="0">
                <a:solidFill>
                  <a:srgbClr val="0070C0"/>
                </a:solidFill>
              </a:rPr>
              <a:t>Page 115</a:t>
            </a:r>
          </a:p>
        </p:txBody>
      </p:sp>
    </p:spTree>
    <p:extLst>
      <p:ext uri="{BB962C8B-B14F-4D97-AF65-F5344CB8AC3E}">
        <p14:creationId xmlns:p14="http://schemas.microsoft.com/office/powerpoint/2010/main" val="4083332048"/>
      </p:ext>
    </p:extLst>
  </p:cSld>
  <p:clrMapOvr>
    <a:masterClrMapping/>
  </p:clrMapOvr>
  <p:transition spd="med">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77C8A68-4411-488D-9F4F-D6FE9EBAC139}"/>
              </a:ext>
            </a:extLst>
          </p:cNvPr>
          <p:cNvSpPr txBox="1"/>
          <p:nvPr/>
        </p:nvSpPr>
        <p:spPr>
          <a:xfrm>
            <a:off x="340458" y="587355"/>
            <a:ext cx="2441510" cy="523220"/>
          </a:xfrm>
          <a:prstGeom prst="rect">
            <a:avLst/>
          </a:prstGeom>
          <a:solidFill>
            <a:srgbClr val="00B050"/>
          </a:solidFill>
          <a:effectLst>
            <a:outerShdw blurRad="63500" sx="102000" sy="102000" algn="ctr" rotWithShape="0">
              <a:prstClr val="black">
                <a:alpha val="40000"/>
              </a:prstClr>
            </a:outerShdw>
          </a:effectLst>
        </p:spPr>
        <p:txBody>
          <a:bodyPr wrap="square" rtlCol="0">
            <a:spAutoFit/>
          </a:bodyPr>
          <a:lstStyle/>
          <a:p>
            <a:pPr algn="ctr"/>
            <a:r>
              <a:rPr lang="en-US" sz="2800" b="1" dirty="0">
                <a:solidFill>
                  <a:schemeClr val="bg1"/>
                </a:solidFill>
              </a:rPr>
              <a:t>Pre-Speaking</a:t>
            </a:r>
          </a:p>
        </p:txBody>
      </p:sp>
      <p:sp>
        <p:nvSpPr>
          <p:cNvPr id="5" name="TextBox 4">
            <a:extLst>
              <a:ext uri="{FF2B5EF4-FFF2-40B4-BE49-F238E27FC236}">
                <a16:creationId xmlns:a16="http://schemas.microsoft.com/office/drawing/2014/main" id="{E45E4D21-9C0F-4864-99DD-BD29F0E0CB02}"/>
              </a:ext>
            </a:extLst>
          </p:cNvPr>
          <p:cNvSpPr txBox="1"/>
          <p:nvPr/>
        </p:nvSpPr>
        <p:spPr>
          <a:xfrm>
            <a:off x="4209393" y="3871217"/>
            <a:ext cx="6873765" cy="707886"/>
          </a:xfrm>
          <a:prstGeom prst="rect">
            <a:avLst/>
          </a:prstGeom>
          <a:noFill/>
        </p:spPr>
        <p:txBody>
          <a:bodyPr wrap="square" rtlCol="0">
            <a:spAutoFit/>
          </a:bodyPr>
          <a:lstStyle/>
          <a:p>
            <a:r>
              <a:rPr lang="en-US" sz="4000" dirty="0">
                <a:solidFill>
                  <a:srgbClr val="FF0000"/>
                </a:solidFill>
              </a:rPr>
              <a:t>Yes, there are.</a:t>
            </a:r>
          </a:p>
        </p:txBody>
      </p:sp>
      <p:sp>
        <p:nvSpPr>
          <p:cNvPr id="6" name="TextBox 5">
            <a:extLst>
              <a:ext uri="{FF2B5EF4-FFF2-40B4-BE49-F238E27FC236}">
                <a16:creationId xmlns:a16="http://schemas.microsoft.com/office/drawing/2014/main" id="{EAB438BF-69E2-40DA-98FB-BEFE7E8429D7}"/>
              </a:ext>
            </a:extLst>
          </p:cNvPr>
          <p:cNvSpPr txBox="1"/>
          <p:nvPr/>
        </p:nvSpPr>
        <p:spPr>
          <a:xfrm>
            <a:off x="3177915" y="1844566"/>
            <a:ext cx="5619244" cy="788275"/>
          </a:xfrm>
          <a:prstGeom prst="rect">
            <a:avLst/>
          </a:prstGeom>
          <a:noFill/>
        </p:spPr>
        <p:txBody>
          <a:bodyPr wrap="square" rtlCol="0">
            <a:spAutoFit/>
          </a:bodyPr>
          <a:lstStyle/>
          <a:p>
            <a:endParaRPr lang="en-US" dirty="0"/>
          </a:p>
        </p:txBody>
      </p:sp>
      <p:sp>
        <p:nvSpPr>
          <p:cNvPr id="7" name="TextBox 6">
            <a:extLst>
              <a:ext uri="{FF2B5EF4-FFF2-40B4-BE49-F238E27FC236}">
                <a16:creationId xmlns:a16="http://schemas.microsoft.com/office/drawing/2014/main" id="{E60CA43C-C4B4-4121-A786-0B055F568D34}"/>
              </a:ext>
            </a:extLst>
          </p:cNvPr>
          <p:cNvSpPr txBox="1"/>
          <p:nvPr/>
        </p:nvSpPr>
        <p:spPr>
          <a:xfrm>
            <a:off x="3735695" y="2467000"/>
            <a:ext cx="4720609" cy="646331"/>
          </a:xfrm>
          <a:prstGeom prst="rect">
            <a:avLst/>
          </a:prstGeom>
          <a:noFill/>
        </p:spPr>
        <p:txBody>
          <a:bodyPr wrap="square" rtlCol="0">
            <a:spAutoFit/>
          </a:bodyPr>
          <a:lstStyle/>
          <a:p>
            <a:r>
              <a:rPr lang="en-US" sz="3600" dirty="0">
                <a:solidFill>
                  <a:srgbClr val="FF0000"/>
                </a:solidFill>
              </a:rPr>
              <a:t>______ , _______ are .</a:t>
            </a:r>
          </a:p>
        </p:txBody>
      </p:sp>
      <p:sp>
        <p:nvSpPr>
          <p:cNvPr id="10" name="TextBox 9">
            <a:extLst>
              <a:ext uri="{FF2B5EF4-FFF2-40B4-BE49-F238E27FC236}">
                <a16:creationId xmlns:a16="http://schemas.microsoft.com/office/drawing/2014/main" id="{906B90C8-7D63-4869-9DF3-65B8E94A8F03}"/>
              </a:ext>
            </a:extLst>
          </p:cNvPr>
          <p:cNvSpPr txBox="1"/>
          <p:nvPr/>
        </p:nvSpPr>
        <p:spPr>
          <a:xfrm>
            <a:off x="3523205" y="464244"/>
            <a:ext cx="5471410" cy="646331"/>
          </a:xfrm>
          <a:prstGeom prst="rect">
            <a:avLst/>
          </a:prstGeom>
          <a:noFill/>
        </p:spPr>
        <p:txBody>
          <a:bodyPr wrap="square" rtlCol="0">
            <a:spAutoFit/>
          </a:bodyPr>
          <a:lstStyle/>
          <a:p>
            <a:r>
              <a:rPr lang="en-US" sz="3600" dirty="0">
                <a:solidFill>
                  <a:srgbClr val="00B0F0"/>
                </a:solidFill>
              </a:rPr>
              <a:t>Look and write </a:t>
            </a:r>
          </a:p>
        </p:txBody>
      </p:sp>
    </p:spTree>
    <p:extLst>
      <p:ext uri="{BB962C8B-B14F-4D97-AF65-F5344CB8AC3E}">
        <p14:creationId xmlns:p14="http://schemas.microsoft.com/office/powerpoint/2010/main" val="2694620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77C8A68-4411-488D-9F4F-D6FE9EBAC139}"/>
              </a:ext>
            </a:extLst>
          </p:cNvPr>
          <p:cNvSpPr txBox="1"/>
          <p:nvPr/>
        </p:nvSpPr>
        <p:spPr>
          <a:xfrm>
            <a:off x="402804" y="579089"/>
            <a:ext cx="2441510" cy="523220"/>
          </a:xfrm>
          <a:prstGeom prst="rect">
            <a:avLst/>
          </a:prstGeom>
          <a:solidFill>
            <a:srgbClr val="00B050"/>
          </a:solidFill>
          <a:effectLst>
            <a:outerShdw blurRad="63500" sx="102000" sy="102000" algn="ctr" rotWithShape="0">
              <a:prstClr val="black">
                <a:alpha val="40000"/>
              </a:prstClr>
            </a:outerShdw>
          </a:effectLst>
        </p:spPr>
        <p:txBody>
          <a:bodyPr wrap="square" rtlCol="0">
            <a:spAutoFit/>
          </a:bodyPr>
          <a:lstStyle/>
          <a:p>
            <a:pPr algn="ctr"/>
            <a:r>
              <a:rPr lang="en-US" sz="2800" b="1" dirty="0">
                <a:solidFill>
                  <a:schemeClr val="bg1"/>
                </a:solidFill>
              </a:rPr>
              <a:t>Pre-Speaking</a:t>
            </a:r>
          </a:p>
        </p:txBody>
      </p:sp>
      <p:sp>
        <p:nvSpPr>
          <p:cNvPr id="5" name="TextBox 4">
            <a:extLst>
              <a:ext uri="{FF2B5EF4-FFF2-40B4-BE49-F238E27FC236}">
                <a16:creationId xmlns:a16="http://schemas.microsoft.com/office/drawing/2014/main" id="{E45E4D21-9C0F-4864-99DD-BD29F0E0CB02}"/>
              </a:ext>
            </a:extLst>
          </p:cNvPr>
          <p:cNvSpPr txBox="1"/>
          <p:nvPr/>
        </p:nvSpPr>
        <p:spPr>
          <a:xfrm>
            <a:off x="2550654" y="3891075"/>
            <a:ext cx="7838822" cy="707886"/>
          </a:xfrm>
          <a:prstGeom prst="rect">
            <a:avLst/>
          </a:prstGeom>
          <a:noFill/>
        </p:spPr>
        <p:txBody>
          <a:bodyPr wrap="square" rtlCol="0">
            <a:spAutoFit/>
          </a:bodyPr>
          <a:lstStyle/>
          <a:p>
            <a:r>
              <a:rPr lang="en-US" sz="4000" dirty="0">
                <a:solidFill>
                  <a:srgbClr val="FF0000"/>
                </a:solidFill>
              </a:rPr>
              <a:t>Is there an onion? </a:t>
            </a:r>
          </a:p>
        </p:txBody>
      </p:sp>
      <p:sp>
        <p:nvSpPr>
          <p:cNvPr id="6" name="TextBox 5">
            <a:extLst>
              <a:ext uri="{FF2B5EF4-FFF2-40B4-BE49-F238E27FC236}">
                <a16:creationId xmlns:a16="http://schemas.microsoft.com/office/drawing/2014/main" id="{EAB438BF-69E2-40DA-98FB-BEFE7E8429D7}"/>
              </a:ext>
            </a:extLst>
          </p:cNvPr>
          <p:cNvSpPr txBox="1"/>
          <p:nvPr/>
        </p:nvSpPr>
        <p:spPr>
          <a:xfrm>
            <a:off x="3177915" y="1844566"/>
            <a:ext cx="5619244" cy="788275"/>
          </a:xfrm>
          <a:prstGeom prst="rect">
            <a:avLst/>
          </a:prstGeom>
          <a:noFill/>
        </p:spPr>
        <p:txBody>
          <a:bodyPr wrap="square" rtlCol="0">
            <a:spAutoFit/>
          </a:bodyPr>
          <a:lstStyle/>
          <a:p>
            <a:endParaRPr lang="en-US" dirty="0"/>
          </a:p>
        </p:txBody>
      </p:sp>
      <p:sp>
        <p:nvSpPr>
          <p:cNvPr id="7" name="TextBox 6">
            <a:extLst>
              <a:ext uri="{FF2B5EF4-FFF2-40B4-BE49-F238E27FC236}">
                <a16:creationId xmlns:a16="http://schemas.microsoft.com/office/drawing/2014/main" id="{E60CA43C-C4B4-4121-A786-0B055F568D34}"/>
              </a:ext>
            </a:extLst>
          </p:cNvPr>
          <p:cNvSpPr txBox="1"/>
          <p:nvPr/>
        </p:nvSpPr>
        <p:spPr>
          <a:xfrm>
            <a:off x="828852" y="2011944"/>
            <a:ext cx="10601148" cy="707886"/>
          </a:xfrm>
          <a:prstGeom prst="rect">
            <a:avLst/>
          </a:prstGeom>
          <a:noFill/>
        </p:spPr>
        <p:txBody>
          <a:bodyPr wrap="square" rtlCol="0">
            <a:spAutoFit/>
          </a:bodyPr>
          <a:lstStyle/>
          <a:p>
            <a:r>
              <a:rPr lang="en-US" sz="4000" dirty="0">
                <a:solidFill>
                  <a:srgbClr val="FF0000"/>
                </a:solidFill>
              </a:rPr>
              <a:t>______  _______ an onion?</a:t>
            </a:r>
          </a:p>
        </p:txBody>
      </p:sp>
      <p:sp>
        <p:nvSpPr>
          <p:cNvPr id="8" name="TextBox 7">
            <a:extLst>
              <a:ext uri="{FF2B5EF4-FFF2-40B4-BE49-F238E27FC236}">
                <a16:creationId xmlns:a16="http://schemas.microsoft.com/office/drawing/2014/main" id="{86093A3D-8581-1602-3B5D-D691B8813553}"/>
              </a:ext>
            </a:extLst>
          </p:cNvPr>
          <p:cNvSpPr txBox="1"/>
          <p:nvPr/>
        </p:nvSpPr>
        <p:spPr>
          <a:xfrm>
            <a:off x="3523205" y="464244"/>
            <a:ext cx="5471410" cy="646331"/>
          </a:xfrm>
          <a:prstGeom prst="rect">
            <a:avLst/>
          </a:prstGeom>
          <a:noFill/>
        </p:spPr>
        <p:txBody>
          <a:bodyPr wrap="square" rtlCol="0">
            <a:spAutoFit/>
          </a:bodyPr>
          <a:lstStyle/>
          <a:p>
            <a:r>
              <a:rPr lang="en-US" sz="3600" dirty="0">
                <a:solidFill>
                  <a:srgbClr val="00B0F0"/>
                </a:solidFill>
              </a:rPr>
              <a:t>Look and write </a:t>
            </a:r>
          </a:p>
        </p:txBody>
      </p:sp>
      <p:pic>
        <p:nvPicPr>
          <p:cNvPr id="10" name="Picture 9">
            <a:extLst>
              <a:ext uri="{FF2B5EF4-FFF2-40B4-BE49-F238E27FC236}">
                <a16:creationId xmlns:a16="http://schemas.microsoft.com/office/drawing/2014/main" id="{445EF6FB-B533-ED72-CD78-9696E325540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45758" y="2455229"/>
            <a:ext cx="1348857" cy="1348857"/>
          </a:xfrm>
          <a:prstGeom prst="rect">
            <a:avLst/>
          </a:prstGeom>
        </p:spPr>
      </p:pic>
    </p:spTree>
    <p:extLst>
      <p:ext uri="{BB962C8B-B14F-4D97-AF65-F5344CB8AC3E}">
        <p14:creationId xmlns:p14="http://schemas.microsoft.com/office/powerpoint/2010/main" val="985891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77C8A68-4411-488D-9F4F-D6FE9EBAC139}"/>
              </a:ext>
            </a:extLst>
          </p:cNvPr>
          <p:cNvSpPr txBox="1"/>
          <p:nvPr/>
        </p:nvSpPr>
        <p:spPr>
          <a:xfrm>
            <a:off x="369123" y="603210"/>
            <a:ext cx="2441510" cy="523220"/>
          </a:xfrm>
          <a:prstGeom prst="rect">
            <a:avLst/>
          </a:prstGeom>
          <a:solidFill>
            <a:srgbClr val="00B050"/>
          </a:solidFill>
          <a:effectLst>
            <a:outerShdw blurRad="63500" sx="102000" sy="102000" algn="ctr" rotWithShape="0">
              <a:prstClr val="black">
                <a:alpha val="40000"/>
              </a:prstClr>
            </a:outerShdw>
          </a:effectLst>
        </p:spPr>
        <p:txBody>
          <a:bodyPr wrap="square" rtlCol="0">
            <a:spAutoFit/>
          </a:bodyPr>
          <a:lstStyle/>
          <a:p>
            <a:pPr algn="ctr"/>
            <a:r>
              <a:rPr lang="en-US" sz="2800" b="1" dirty="0">
                <a:solidFill>
                  <a:schemeClr val="bg1"/>
                </a:solidFill>
              </a:rPr>
              <a:t>Pre-Speaking</a:t>
            </a:r>
          </a:p>
        </p:txBody>
      </p:sp>
      <p:sp>
        <p:nvSpPr>
          <p:cNvPr id="5" name="TextBox 4">
            <a:extLst>
              <a:ext uri="{FF2B5EF4-FFF2-40B4-BE49-F238E27FC236}">
                <a16:creationId xmlns:a16="http://schemas.microsoft.com/office/drawing/2014/main" id="{E45E4D21-9C0F-4864-99DD-BD29F0E0CB02}"/>
              </a:ext>
            </a:extLst>
          </p:cNvPr>
          <p:cNvSpPr txBox="1"/>
          <p:nvPr/>
        </p:nvSpPr>
        <p:spPr>
          <a:xfrm>
            <a:off x="3796130" y="3871217"/>
            <a:ext cx="6873765" cy="707886"/>
          </a:xfrm>
          <a:prstGeom prst="rect">
            <a:avLst/>
          </a:prstGeom>
          <a:noFill/>
        </p:spPr>
        <p:txBody>
          <a:bodyPr wrap="square" rtlCol="0">
            <a:spAutoFit/>
          </a:bodyPr>
          <a:lstStyle/>
          <a:p>
            <a:r>
              <a:rPr lang="en-US" sz="4000" dirty="0">
                <a:solidFill>
                  <a:srgbClr val="FF0000"/>
                </a:solidFill>
              </a:rPr>
              <a:t>No, there isn’t.</a:t>
            </a:r>
          </a:p>
        </p:txBody>
      </p:sp>
      <p:sp>
        <p:nvSpPr>
          <p:cNvPr id="6" name="TextBox 5">
            <a:extLst>
              <a:ext uri="{FF2B5EF4-FFF2-40B4-BE49-F238E27FC236}">
                <a16:creationId xmlns:a16="http://schemas.microsoft.com/office/drawing/2014/main" id="{EAB438BF-69E2-40DA-98FB-BEFE7E8429D7}"/>
              </a:ext>
            </a:extLst>
          </p:cNvPr>
          <p:cNvSpPr txBox="1"/>
          <p:nvPr/>
        </p:nvSpPr>
        <p:spPr>
          <a:xfrm>
            <a:off x="3177915" y="1844566"/>
            <a:ext cx="5619244" cy="788275"/>
          </a:xfrm>
          <a:prstGeom prst="rect">
            <a:avLst/>
          </a:prstGeom>
          <a:noFill/>
        </p:spPr>
        <p:txBody>
          <a:bodyPr wrap="square" rtlCol="0">
            <a:spAutoFit/>
          </a:bodyPr>
          <a:lstStyle/>
          <a:p>
            <a:endParaRPr lang="en-US" dirty="0"/>
          </a:p>
        </p:txBody>
      </p:sp>
      <p:sp>
        <p:nvSpPr>
          <p:cNvPr id="7" name="TextBox 6">
            <a:extLst>
              <a:ext uri="{FF2B5EF4-FFF2-40B4-BE49-F238E27FC236}">
                <a16:creationId xmlns:a16="http://schemas.microsoft.com/office/drawing/2014/main" id="{E60CA43C-C4B4-4121-A786-0B055F568D34}"/>
              </a:ext>
            </a:extLst>
          </p:cNvPr>
          <p:cNvSpPr txBox="1"/>
          <p:nvPr/>
        </p:nvSpPr>
        <p:spPr>
          <a:xfrm>
            <a:off x="3177915" y="2176841"/>
            <a:ext cx="7763354" cy="769441"/>
          </a:xfrm>
          <a:prstGeom prst="rect">
            <a:avLst/>
          </a:prstGeom>
          <a:noFill/>
        </p:spPr>
        <p:txBody>
          <a:bodyPr wrap="square" rtlCol="0">
            <a:spAutoFit/>
          </a:bodyPr>
          <a:lstStyle/>
          <a:p>
            <a:r>
              <a:rPr lang="en-US" sz="4400" dirty="0">
                <a:solidFill>
                  <a:srgbClr val="FF0000"/>
                </a:solidFill>
              </a:rPr>
              <a:t>______,  _______ isn’t.</a:t>
            </a:r>
          </a:p>
        </p:txBody>
      </p:sp>
      <p:sp>
        <p:nvSpPr>
          <p:cNvPr id="9" name="TextBox 8">
            <a:extLst>
              <a:ext uri="{FF2B5EF4-FFF2-40B4-BE49-F238E27FC236}">
                <a16:creationId xmlns:a16="http://schemas.microsoft.com/office/drawing/2014/main" id="{B9EDA805-8D3F-B7F3-7183-957E3340664A}"/>
              </a:ext>
            </a:extLst>
          </p:cNvPr>
          <p:cNvSpPr txBox="1"/>
          <p:nvPr/>
        </p:nvSpPr>
        <p:spPr>
          <a:xfrm>
            <a:off x="3523205" y="464244"/>
            <a:ext cx="5471410" cy="646331"/>
          </a:xfrm>
          <a:prstGeom prst="rect">
            <a:avLst/>
          </a:prstGeom>
          <a:noFill/>
        </p:spPr>
        <p:txBody>
          <a:bodyPr wrap="square" rtlCol="0">
            <a:spAutoFit/>
          </a:bodyPr>
          <a:lstStyle/>
          <a:p>
            <a:r>
              <a:rPr lang="en-US" sz="3600" dirty="0">
                <a:solidFill>
                  <a:srgbClr val="00B0F0"/>
                </a:solidFill>
              </a:rPr>
              <a:t>Look and write </a:t>
            </a:r>
          </a:p>
        </p:txBody>
      </p:sp>
    </p:spTree>
    <p:extLst>
      <p:ext uri="{BB962C8B-B14F-4D97-AF65-F5344CB8AC3E}">
        <p14:creationId xmlns:p14="http://schemas.microsoft.com/office/powerpoint/2010/main" val="2946705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994" y="0"/>
            <a:ext cx="10506272" cy="6867980"/>
          </a:xfrm>
          <a:prstGeom prst="rect">
            <a:avLst/>
          </a:prstGeom>
        </p:spPr>
      </p:pic>
      <p:sp>
        <p:nvSpPr>
          <p:cNvPr id="6" name="Oval 5"/>
          <p:cNvSpPr/>
          <p:nvPr/>
        </p:nvSpPr>
        <p:spPr>
          <a:xfrm>
            <a:off x="2183361" y="646504"/>
            <a:ext cx="5654351" cy="543549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i="1" dirty="0"/>
              <a:t>Structures</a:t>
            </a:r>
            <a:endParaRPr lang="en-US" sz="3600" i="1" dirty="0"/>
          </a:p>
          <a:p>
            <a:pPr algn="ctr"/>
            <a:r>
              <a:rPr lang="en-US" sz="3600" i="1" dirty="0"/>
              <a:t>Are there any…?  - Yes, there are (some…)/ No, there aren’t.</a:t>
            </a:r>
          </a:p>
          <a:p>
            <a:pPr algn="ctr"/>
            <a:r>
              <a:rPr lang="en-US" sz="3600" i="1" dirty="0"/>
              <a:t>Is there…? - Yes, there is (a/an…)/No, there isn’t.</a:t>
            </a:r>
          </a:p>
        </p:txBody>
      </p:sp>
    </p:spTree>
    <p:extLst>
      <p:ext uri="{BB962C8B-B14F-4D97-AF65-F5344CB8AC3E}">
        <p14:creationId xmlns:p14="http://schemas.microsoft.com/office/powerpoint/2010/main" val="11448158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2835B86-3732-30B3-2B00-2F6F5057439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69581" y="1478111"/>
            <a:ext cx="6652837" cy="3901778"/>
          </a:xfrm>
          <a:prstGeom prst="rect">
            <a:avLst/>
          </a:prstGeom>
        </p:spPr>
      </p:pic>
      <p:pic>
        <p:nvPicPr>
          <p:cNvPr id="9" name="Picture 8" descr="A picture containing logo&#10;&#10;Description automatically generated">
            <a:extLst>
              <a:ext uri="{FF2B5EF4-FFF2-40B4-BE49-F238E27FC236}">
                <a16:creationId xmlns:a16="http://schemas.microsoft.com/office/drawing/2014/main" id="{DEBC6C71-E482-B075-0898-F3AEB8E3824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38254" y="1670227"/>
            <a:ext cx="1046017" cy="953881"/>
          </a:xfrm>
          <a:prstGeom prst="rect">
            <a:avLst/>
          </a:prstGeom>
        </p:spPr>
      </p:pic>
      <p:pic>
        <p:nvPicPr>
          <p:cNvPr id="11" name="Picture 10" descr="A picture containing text, clipart&#10;&#10;Description automatically generated">
            <a:extLst>
              <a:ext uri="{FF2B5EF4-FFF2-40B4-BE49-F238E27FC236}">
                <a16:creationId xmlns:a16="http://schemas.microsoft.com/office/drawing/2014/main" id="{1F4C9DA5-CA7B-AC77-503E-E0055854088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51338" y="1818409"/>
            <a:ext cx="844284" cy="729154"/>
          </a:xfrm>
          <a:prstGeom prst="rect">
            <a:avLst/>
          </a:prstGeom>
        </p:spPr>
      </p:pic>
      <p:pic>
        <p:nvPicPr>
          <p:cNvPr id="13" name="Picture 12">
            <a:extLst>
              <a:ext uri="{FF2B5EF4-FFF2-40B4-BE49-F238E27FC236}">
                <a16:creationId xmlns:a16="http://schemas.microsoft.com/office/drawing/2014/main" id="{E2373ED2-28BF-75DB-47C0-D6A336D721B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564340" y="1818410"/>
            <a:ext cx="729152" cy="729152"/>
          </a:xfrm>
          <a:prstGeom prst="rect">
            <a:avLst/>
          </a:prstGeom>
        </p:spPr>
      </p:pic>
      <p:pic>
        <p:nvPicPr>
          <p:cNvPr id="15" name="Picture 14">
            <a:extLst>
              <a:ext uri="{FF2B5EF4-FFF2-40B4-BE49-F238E27FC236}">
                <a16:creationId xmlns:a16="http://schemas.microsoft.com/office/drawing/2014/main" id="{35A320C2-DEB9-6258-C2DF-799B7E5EBB0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039674" y="2005447"/>
            <a:ext cx="729152" cy="729152"/>
          </a:xfrm>
          <a:prstGeom prst="rect">
            <a:avLst/>
          </a:prstGeom>
        </p:spPr>
      </p:pic>
      <p:pic>
        <p:nvPicPr>
          <p:cNvPr id="16" name="Picture 15" descr="A picture containing text, clipart&#10;&#10;Description automatically generated">
            <a:extLst>
              <a:ext uri="{FF2B5EF4-FFF2-40B4-BE49-F238E27FC236}">
                <a16:creationId xmlns:a16="http://schemas.microsoft.com/office/drawing/2014/main" id="{8876EB0A-2A22-17C3-8E5F-AE1FAAD55C9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039715" y="2182985"/>
            <a:ext cx="844284" cy="729154"/>
          </a:xfrm>
          <a:prstGeom prst="rect">
            <a:avLst/>
          </a:prstGeom>
        </p:spPr>
      </p:pic>
      <p:pic>
        <p:nvPicPr>
          <p:cNvPr id="17" name="Picture 16" descr="A picture containing text, clipart&#10;&#10;Description automatically generated">
            <a:extLst>
              <a:ext uri="{FF2B5EF4-FFF2-40B4-BE49-F238E27FC236}">
                <a16:creationId xmlns:a16="http://schemas.microsoft.com/office/drawing/2014/main" id="{CD5B0772-AEB6-4826-B9C5-E513E15953E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557162" y="2094171"/>
            <a:ext cx="844284" cy="729154"/>
          </a:xfrm>
          <a:prstGeom prst="rect">
            <a:avLst/>
          </a:prstGeom>
        </p:spPr>
      </p:pic>
      <p:pic>
        <p:nvPicPr>
          <p:cNvPr id="18" name="Picture 17" descr="A picture containing text, clipart&#10;&#10;Description automatically generated">
            <a:extLst>
              <a:ext uri="{FF2B5EF4-FFF2-40B4-BE49-F238E27FC236}">
                <a16:creationId xmlns:a16="http://schemas.microsoft.com/office/drawing/2014/main" id="{6434E2EC-AB9A-B305-E67F-9B8738D3B22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764098" y="1777739"/>
            <a:ext cx="844284" cy="729154"/>
          </a:xfrm>
          <a:prstGeom prst="rect">
            <a:avLst/>
          </a:prstGeom>
        </p:spPr>
      </p:pic>
      <p:pic>
        <p:nvPicPr>
          <p:cNvPr id="19" name="Picture 18" descr="A picture containing text, clipart&#10;&#10;Description automatically generated">
            <a:extLst>
              <a:ext uri="{FF2B5EF4-FFF2-40B4-BE49-F238E27FC236}">
                <a16:creationId xmlns:a16="http://schemas.microsoft.com/office/drawing/2014/main" id="{62F23B15-8C00-A761-396C-B3B2DB6E859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69922" y="2053501"/>
            <a:ext cx="844284" cy="729154"/>
          </a:xfrm>
          <a:prstGeom prst="rect">
            <a:avLst/>
          </a:prstGeom>
        </p:spPr>
      </p:pic>
      <p:sp>
        <p:nvSpPr>
          <p:cNvPr id="20" name="TextBox 19">
            <a:extLst>
              <a:ext uri="{FF2B5EF4-FFF2-40B4-BE49-F238E27FC236}">
                <a16:creationId xmlns:a16="http://schemas.microsoft.com/office/drawing/2014/main" id="{9ED3C9B2-A836-BB87-8454-666BCACC5CAA}"/>
              </a:ext>
            </a:extLst>
          </p:cNvPr>
          <p:cNvSpPr txBox="1"/>
          <p:nvPr/>
        </p:nvSpPr>
        <p:spPr>
          <a:xfrm>
            <a:off x="519545" y="602673"/>
            <a:ext cx="3803073" cy="707886"/>
          </a:xfrm>
          <a:prstGeom prst="rect">
            <a:avLst/>
          </a:prstGeom>
          <a:noFill/>
        </p:spPr>
        <p:txBody>
          <a:bodyPr wrap="square" rtlCol="0">
            <a:spAutoFit/>
          </a:bodyPr>
          <a:lstStyle/>
          <a:p>
            <a:r>
              <a:rPr lang="en-US" sz="4000" i="1" dirty="0">
                <a:solidFill>
                  <a:srgbClr val="00B0F0"/>
                </a:solidFill>
              </a:rPr>
              <a:t>Look and answer.</a:t>
            </a:r>
          </a:p>
        </p:txBody>
      </p:sp>
      <p:sp>
        <p:nvSpPr>
          <p:cNvPr id="21" name="TextBox 20">
            <a:extLst>
              <a:ext uri="{FF2B5EF4-FFF2-40B4-BE49-F238E27FC236}">
                <a16:creationId xmlns:a16="http://schemas.microsoft.com/office/drawing/2014/main" id="{3AC472D9-30BE-5E0A-E4CD-4351BACF39B6}"/>
              </a:ext>
            </a:extLst>
          </p:cNvPr>
          <p:cNvSpPr txBox="1"/>
          <p:nvPr/>
        </p:nvSpPr>
        <p:spPr>
          <a:xfrm>
            <a:off x="5673436" y="4666438"/>
            <a:ext cx="5247409" cy="830997"/>
          </a:xfrm>
          <a:prstGeom prst="rect">
            <a:avLst/>
          </a:prstGeom>
          <a:noFill/>
        </p:spPr>
        <p:txBody>
          <a:bodyPr wrap="square" rtlCol="0">
            <a:spAutoFit/>
          </a:bodyPr>
          <a:lstStyle/>
          <a:p>
            <a:r>
              <a:rPr lang="en-US" sz="4800" dirty="0">
                <a:solidFill>
                  <a:srgbClr val="FF0000"/>
                </a:solidFill>
              </a:rPr>
              <a:t>Is there a tomato?</a:t>
            </a:r>
          </a:p>
        </p:txBody>
      </p:sp>
      <p:sp>
        <p:nvSpPr>
          <p:cNvPr id="22" name="TextBox 21">
            <a:extLst>
              <a:ext uri="{FF2B5EF4-FFF2-40B4-BE49-F238E27FC236}">
                <a16:creationId xmlns:a16="http://schemas.microsoft.com/office/drawing/2014/main" id="{AC975875-961D-2EC7-E874-47F8C6CC1810}"/>
              </a:ext>
            </a:extLst>
          </p:cNvPr>
          <p:cNvSpPr txBox="1"/>
          <p:nvPr/>
        </p:nvSpPr>
        <p:spPr>
          <a:xfrm>
            <a:off x="5693589" y="5568052"/>
            <a:ext cx="4804065" cy="830997"/>
          </a:xfrm>
          <a:prstGeom prst="rect">
            <a:avLst/>
          </a:prstGeom>
          <a:noFill/>
        </p:spPr>
        <p:txBody>
          <a:bodyPr wrap="square" rtlCol="0">
            <a:spAutoFit/>
          </a:bodyPr>
          <a:lstStyle/>
          <a:p>
            <a:r>
              <a:rPr lang="en-US" sz="4800" dirty="0">
                <a:solidFill>
                  <a:srgbClr val="FF0000"/>
                </a:solidFill>
              </a:rPr>
              <a:t>Yes, there is.</a:t>
            </a:r>
          </a:p>
        </p:txBody>
      </p:sp>
    </p:spTree>
    <p:extLst>
      <p:ext uri="{BB962C8B-B14F-4D97-AF65-F5344CB8AC3E}">
        <p14:creationId xmlns:p14="http://schemas.microsoft.com/office/powerpoint/2010/main" val="2594408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arn(inVertical)">
                                      <p:cBhvr>
                                        <p:cTn id="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2835B86-3732-30B3-2B00-2F6F5057439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52885" y="1329026"/>
            <a:ext cx="6652837" cy="3901778"/>
          </a:xfrm>
          <a:prstGeom prst="rect">
            <a:avLst/>
          </a:prstGeom>
        </p:spPr>
      </p:pic>
      <p:pic>
        <p:nvPicPr>
          <p:cNvPr id="9" name="Picture 8" descr="A picture containing logo&#10;&#10;Description automatically generated">
            <a:extLst>
              <a:ext uri="{FF2B5EF4-FFF2-40B4-BE49-F238E27FC236}">
                <a16:creationId xmlns:a16="http://schemas.microsoft.com/office/drawing/2014/main" id="{DEBC6C71-E482-B075-0898-F3AEB8E3824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38254" y="1670227"/>
            <a:ext cx="1046017" cy="953881"/>
          </a:xfrm>
          <a:prstGeom prst="rect">
            <a:avLst/>
          </a:prstGeom>
        </p:spPr>
      </p:pic>
      <p:pic>
        <p:nvPicPr>
          <p:cNvPr id="11" name="Picture 10" descr="A picture containing text, clipart&#10;&#10;Description automatically generated">
            <a:extLst>
              <a:ext uri="{FF2B5EF4-FFF2-40B4-BE49-F238E27FC236}">
                <a16:creationId xmlns:a16="http://schemas.microsoft.com/office/drawing/2014/main" id="{1F4C9DA5-CA7B-AC77-503E-E0055854088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51338" y="1818409"/>
            <a:ext cx="844284" cy="729154"/>
          </a:xfrm>
          <a:prstGeom prst="rect">
            <a:avLst/>
          </a:prstGeom>
        </p:spPr>
      </p:pic>
      <p:pic>
        <p:nvPicPr>
          <p:cNvPr id="13" name="Picture 12">
            <a:extLst>
              <a:ext uri="{FF2B5EF4-FFF2-40B4-BE49-F238E27FC236}">
                <a16:creationId xmlns:a16="http://schemas.microsoft.com/office/drawing/2014/main" id="{E2373ED2-28BF-75DB-47C0-D6A336D721B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564340" y="1818410"/>
            <a:ext cx="729152" cy="729152"/>
          </a:xfrm>
          <a:prstGeom prst="rect">
            <a:avLst/>
          </a:prstGeom>
        </p:spPr>
      </p:pic>
      <p:pic>
        <p:nvPicPr>
          <p:cNvPr id="15" name="Picture 14">
            <a:extLst>
              <a:ext uri="{FF2B5EF4-FFF2-40B4-BE49-F238E27FC236}">
                <a16:creationId xmlns:a16="http://schemas.microsoft.com/office/drawing/2014/main" id="{35A320C2-DEB9-6258-C2DF-799B7E5EBB0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039674" y="2005447"/>
            <a:ext cx="729152" cy="729152"/>
          </a:xfrm>
          <a:prstGeom prst="rect">
            <a:avLst/>
          </a:prstGeom>
        </p:spPr>
      </p:pic>
      <p:pic>
        <p:nvPicPr>
          <p:cNvPr id="16" name="Picture 15" descr="A picture containing text, clipart&#10;&#10;Description automatically generated">
            <a:extLst>
              <a:ext uri="{FF2B5EF4-FFF2-40B4-BE49-F238E27FC236}">
                <a16:creationId xmlns:a16="http://schemas.microsoft.com/office/drawing/2014/main" id="{8876EB0A-2A22-17C3-8E5F-AE1FAAD55C9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039715" y="2182985"/>
            <a:ext cx="844284" cy="729154"/>
          </a:xfrm>
          <a:prstGeom prst="rect">
            <a:avLst/>
          </a:prstGeom>
        </p:spPr>
      </p:pic>
      <p:pic>
        <p:nvPicPr>
          <p:cNvPr id="17" name="Picture 16" descr="A picture containing text, clipart&#10;&#10;Description automatically generated">
            <a:extLst>
              <a:ext uri="{FF2B5EF4-FFF2-40B4-BE49-F238E27FC236}">
                <a16:creationId xmlns:a16="http://schemas.microsoft.com/office/drawing/2014/main" id="{CD5B0772-AEB6-4826-B9C5-E513E15953E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557162" y="2094171"/>
            <a:ext cx="844284" cy="729154"/>
          </a:xfrm>
          <a:prstGeom prst="rect">
            <a:avLst/>
          </a:prstGeom>
        </p:spPr>
      </p:pic>
      <p:pic>
        <p:nvPicPr>
          <p:cNvPr id="18" name="Picture 17" descr="A picture containing text, clipart&#10;&#10;Description automatically generated">
            <a:extLst>
              <a:ext uri="{FF2B5EF4-FFF2-40B4-BE49-F238E27FC236}">
                <a16:creationId xmlns:a16="http://schemas.microsoft.com/office/drawing/2014/main" id="{6434E2EC-AB9A-B305-E67F-9B8738D3B22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764098" y="1777739"/>
            <a:ext cx="844284" cy="729154"/>
          </a:xfrm>
          <a:prstGeom prst="rect">
            <a:avLst/>
          </a:prstGeom>
        </p:spPr>
      </p:pic>
      <p:pic>
        <p:nvPicPr>
          <p:cNvPr id="19" name="Picture 18" descr="A picture containing text, clipart&#10;&#10;Description automatically generated">
            <a:extLst>
              <a:ext uri="{FF2B5EF4-FFF2-40B4-BE49-F238E27FC236}">
                <a16:creationId xmlns:a16="http://schemas.microsoft.com/office/drawing/2014/main" id="{62F23B15-8C00-A761-396C-B3B2DB6E859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69922" y="2053501"/>
            <a:ext cx="844284" cy="729154"/>
          </a:xfrm>
          <a:prstGeom prst="rect">
            <a:avLst/>
          </a:prstGeom>
        </p:spPr>
      </p:pic>
      <p:sp>
        <p:nvSpPr>
          <p:cNvPr id="21" name="TextBox 20">
            <a:extLst>
              <a:ext uri="{FF2B5EF4-FFF2-40B4-BE49-F238E27FC236}">
                <a16:creationId xmlns:a16="http://schemas.microsoft.com/office/drawing/2014/main" id="{3AC472D9-30BE-5E0A-E4CD-4351BACF39B6}"/>
              </a:ext>
            </a:extLst>
          </p:cNvPr>
          <p:cNvSpPr txBox="1"/>
          <p:nvPr/>
        </p:nvSpPr>
        <p:spPr>
          <a:xfrm>
            <a:off x="4039715" y="4839049"/>
            <a:ext cx="8146473" cy="1569660"/>
          </a:xfrm>
          <a:prstGeom prst="rect">
            <a:avLst/>
          </a:prstGeom>
          <a:noFill/>
        </p:spPr>
        <p:txBody>
          <a:bodyPr wrap="square" rtlCol="0">
            <a:spAutoFit/>
          </a:bodyPr>
          <a:lstStyle/>
          <a:p>
            <a:r>
              <a:rPr lang="en-US" sz="4800" dirty="0">
                <a:solidFill>
                  <a:srgbClr val="FF0000"/>
                </a:solidFill>
              </a:rPr>
              <a:t>Are there any potatoes on the table?</a:t>
            </a:r>
          </a:p>
        </p:txBody>
      </p:sp>
      <p:sp>
        <p:nvSpPr>
          <p:cNvPr id="22" name="TextBox 21">
            <a:extLst>
              <a:ext uri="{FF2B5EF4-FFF2-40B4-BE49-F238E27FC236}">
                <a16:creationId xmlns:a16="http://schemas.microsoft.com/office/drawing/2014/main" id="{AC975875-961D-2EC7-E874-47F8C6CC1810}"/>
              </a:ext>
            </a:extLst>
          </p:cNvPr>
          <p:cNvSpPr txBox="1"/>
          <p:nvPr/>
        </p:nvSpPr>
        <p:spPr>
          <a:xfrm>
            <a:off x="5693589" y="5568052"/>
            <a:ext cx="4804065" cy="830997"/>
          </a:xfrm>
          <a:prstGeom prst="rect">
            <a:avLst/>
          </a:prstGeom>
          <a:noFill/>
        </p:spPr>
        <p:txBody>
          <a:bodyPr wrap="square" rtlCol="0">
            <a:spAutoFit/>
          </a:bodyPr>
          <a:lstStyle/>
          <a:p>
            <a:r>
              <a:rPr lang="en-US" sz="4800" dirty="0">
                <a:solidFill>
                  <a:srgbClr val="FF0000"/>
                </a:solidFill>
              </a:rPr>
              <a:t>- No, there aren’t.</a:t>
            </a:r>
          </a:p>
        </p:txBody>
      </p:sp>
      <p:sp>
        <p:nvSpPr>
          <p:cNvPr id="14" name="TextBox 13">
            <a:extLst>
              <a:ext uri="{FF2B5EF4-FFF2-40B4-BE49-F238E27FC236}">
                <a16:creationId xmlns:a16="http://schemas.microsoft.com/office/drawing/2014/main" id="{9ED3C9B2-A836-BB87-8454-666BCACC5CAA}"/>
              </a:ext>
            </a:extLst>
          </p:cNvPr>
          <p:cNvSpPr txBox="1"/>
          <p:nvPr/>
        </p:nvSpPr>
        <p:spPr>
          <a:xfrm>
            <a:off x="519545" y="602673"/>
            <a:ext cx="3803073" cy="707886"/>
          </a:xfrm>
          <a:prstGeom prst="rect">
            <a:avLst/>
          </a:prstGeom>
          <a:noFill/>
        </p:spPr>
        <p:txBody>
          <a:bodyPr wrap="square" rtlCol="0">
            <a:spAutoFit/>
          </a:bodyPr>
          <a:lstStyle/>
          <a:p>
            <a:r>
              <a:rPr lang="en-US" sz="4000" i="1" dirty="0">
                <a:solidFill>
                  <a:srgbClr val="00B0F0"/>
                </a:solidFill>
              </a:rPr>
              <a:t>Look and answer.</a:t>
            </a:r>
          </a:p>
        </p:txBody>
      </p:sp>
    </p:spTree>
    <p:extLst>
      <p:ext uri="{BB962C8B-B14F-4D97-AF65-F5344CB8AC3E}">
        <p14:creationId xmlns:p14="http://schemas.microsoft.com/office/powerpoint/2010/main" val="1521720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1000"/>
                                        <p:tgtEl>
                                          <p:spTgt spid="22"/>
                                        </p:tgtEl>
                                      </p:cBhvr>
                                    </p:animEffect>
                                    <p:anim calcmode="lin" valueType="num">
                                      <p:cBhvr>
                                        <p:cTn id="13" dur="1000" fill="hold"/>
                                        <p:tgtEl>
                                          <p:spTgt spid="22"/>
                                        </p:tgtEl>
                                        <p:attrNameLst>
                                          <p:attrName>ppt_x</p:attrName>
                                        </p:attrNameLst>
                                      </p:cBhvr>
                                      <p:tavLst>
                                        <p:tav tm="0">
                                          <p:val>
                                            <p:strVal val="#ppt_x"/>
                                          </p:val>
                                        </p:tav>
                                        <p:tav tm="100000">
                                          <p:val>
                                            <p:strVal val="#ppt_x"/>
                                          </p:val>
                                        </p:tav>
                                      </p:tavLst>
                                    </p:anim>
                                    <p:anim calcmode="lin" valueType="num">
                                      <p:cBhvr>
                                        <p:cTn id="1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2835B86-3732-30B3-2B00-2F6F5057439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52885" y="1478111"/>
            <a:ext cx="6652837" cy="3901778"/>
          </a:xfrm>
          <a:prstGeom prst="rect">
            <a:avLst/>
          </a:prstGeom>
        </p:spPr>
      </p:pic>
      <p:pic>
        <p:nvPicPr>
          <p:cNvPr id="9" name="Picture 8" descr="A picture containing logo&#10;&#10;Description automatically generated">
            <a:extLst>
              <a:ext uri="{FF2B5EF4-FFF2-40B4-BE49-F238E27FC236}">
                <a16:creationId xmlns:a16="http://schemas.microsoft.com/office/drawing/2014/main" id="{DEBC6C71-E482-B075-0898-F3AEB8E3824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38254" y="1670227"/>
            <a:ext cx="1046017" cy="953881"/>
          </a:xfrm>
          <a:prstGeom prst="rect">
            <a:avLst/>
          </a:prstGeom>
        </p:spPr>
      </p:pic>
      <p:pic>
        <p:nvPicPr>
          <p:cNvPr id="11" name="Picture 10" descr="A picture containing text, clipart&#10;&#10;Description automatically generated">
            <a:extLst>
              <a:ext uri="{FF2B5EF4-FFF2-40B4-BE49-F238E27FC236}">
                <a16:creationId xmlns:a16="http://schemas.microsoft.com/office/drawing/2014/main" id="{1F4C9DA5-CA7B-AC77-503E-E0055854088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51338" y="1818409"/>
            <a:ext cx="844284" cy="729154"/>
          </a:xfrm>
          <a:prstGeom prst="rect">
            <a:avLst/>
          </a:prstGeom>
        </p:spPr>
      </p:pic>
      <p:pic>
        <p:nvPicPr>
          <p:cNvPr id="13" name="Picture 12">
            <a:extLst>
              <a:ext uri="{FF2B5EF4-FFF2-40B4-BE49-F238E27FC236}">
                <a16:creationId xmlns:a16="http://schemas.microsoft.com/office/drawing/2014/main" id="{E2373ED2-28BF-75DB-47C0-D6A336D721B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564340" y="1818410"/>
            <a:ext cx="729152" cy="729152"/>
          </a:xfrm>
          <a:prstGeom prst="rect">
            <a:avLst/>
          </a:prstGeom>
        </p:spPr>
      </p:pic>
      <p:pic>
        <p:nvPicPr>
          <p:cNvPr id="15" name="Picture 14">
            <a:extLst>
              <a:ext uri="{FF2B5EF4-FFF2-40B4-BE49-F238E27FC236}">
                <a16:creationId xmlns:a16="http://schemas.microsoft.com/office/drawing/2014/main" id="{35A320C2-DEB9-6258-C2DF-799B7E5EBB0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039674" y="2005447"/>
            <a:ext cx="729152" cy="729152"/>
          </a:xfrm>
          <a:prstGeom prst="rect">
            <a:avLst/>
          </a:prstGeom>
        </p:spPr>
      </p:pic>
      <p:pic>
        <p:nvPicPr>
          <p:cNvPr id="16" name="Picture 15" descr="A picture containing text, clipart&#10;&#10;Description automatically generated">
            <a:extLst>
              <a:ext uri="{FF2B5EF4-FFF2-40B4-BE49-F238E27FC236}">
                <a16:creationId xmlns:a16="http://schemas.microsoft.com/office/drawing/2014/main" id="{8876EB0A-2A22-17C3-8E5F-AE1FAAD55C9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039715" y="2182985"/>
            <a:ext cx="844284" cy="729154"/>
          </a:xfrm>
          <a:prstGeom prst="rect">
            <a:avLst/>
          </a:prstGeom>
        </p:spPr>
      </p:pic>
      <p:pic>
        <p:nvPicPr>
          <p:cNvPr id="17" name="Picture 16" descr="A picture containing text, clipart&#10;&#10;Description automatically generated">
            <a:extLst>
              <a:ext uri="{FF2B5EF4-FFF2-40B4-BE49-F238E27FC236}">
                <a16:creationId xmlns:a16="http://schemas.microsoft.com/office/drawing/2014/main" id="{CD5B0772-AEB6-4826-B9C5-E513E15953E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557162" y="2094171"/>
            <a:ext cx="844284" cy="729154"/>
          </a:xfrm>
          <a:prstGeom prst="rect">
            <a:avLst/>
          </a:prstGeom>
        </p:spPr>
      </p:pic>
      <p:pic>
        <p:nvPicPr>
          <p:cNvPr id="18" name="Picture 17" descr="A picture containing text, clipart&#10;&#10;Description automatically generated">
            <a:extLst>
              <a:ext uri="{FF2B5EF4-FFF2-40B4-BE49-F238E27FC236}">
                <a16:creationId xmlns:a16="http://schemas.microsoft.com/office/drawing/2014/main" id="{6434E2EC-AB9A-B305-E67F-9B8738D3B22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764098" y="1777739"/>
            <a:ext cx="844284" cy="729154"/>
          </a:xfrm>
          <a:prstGeom prst="rect">
            <a:avLst/>
          </a:prstGeom>
        </p:spPr>
      </p:pic>
      <p:pic>
        <p:nvPicPr>
          <p:cNvPr id="19" name="Picture 18" descr="A picture containing text, clipart&#10;&#10;Description automatically generated">
            <a:extLst>
              <a:ext uri="{FF2B5EF4-FFF2-40B4-BE49-F238E27FC236}">
                <a16:creationId xmlns:a16="http://schemas.microsoft.com/office/drawing/2014/main" id="{62F23B15-8C00-A761-396C-B3B2DB6E859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69922" y="2053501"/>
            <a:ext cx="844284" cy="729154"/>
          </a:xfrm>
          <a:prstGeom prst="rect">
            <a:avLst/>
          </a:prstGeom>
        </p:spPr>
      </p:pic>
      <p:sp>
        <p:nvSpPr>
          <p:cNvPr id="21" name="TextBox 20">
            <a:extLst>
              <a:ext uri="{FF2B5EF4-FFF2-40B4-BE49-F238E27FC236}">
                <a16:creationId xmlns:a16="http://schemas.microsoft.com/office/drawing/2014/main" id="{3AC472D9-30BE-5E0A-E4CD-4351BACF39B6}"/>
              </a:ext>
            </a:extLst>
          </p:cNvPr>
          <p:cNvSpPr txBox="1"/>
          <p:nvPr/>
        </p:nvSpPr>
        <p:spPr>
          <a:xfrm>
            <a:off x="4039715" y="4839049"/>
            <a:ext cx="8146473" cy="1569660"/>
          </a:xfrm>
          <a:prstGeom prst="rect">
            <a:avLst/>
          </a:prstGeom>
          <a:noFill/>
        </p:spPr>
        <p:txBody>
          <a:bodyPr wrap="square" rtlCol="0">
            <a:spAutoFit/>
          </a:bodyPr>
          <a:lstStyle/>
          <a:p>
            <a:r>
              <a:rPr lang="en-US" sz="4800" dirty="0">
                <a:solidFill>
                  <a:srgbClr val="FF0000"/>
                </a:solidFill>
              </a:rPr>
              <a:t>Are there any limes on the table?</a:t>
            </a:r>
          </a:p>
        </p:txBody>
      </p:sp>
      <p:sp>
        <p:nvSpPr>
          <p:cNvPr id="22" name="TextBox 21">
            <a:extLst>
              <a:ext uri="{FF2B5EF4-FFF2-40B4-BE49-F238E27FC236}">
                <a16:creationId xmlns:a16="http://schemas.microsoft.com/office/drawing/2014/main" id="{AC975875-961D-2EC7-E874-47F8C6CC1810}"/>
              </a:ext>
            </a:extLst>
          </p:cNvPr>
          <p:cNvSpPr txBox="1"/>
          <p:nvPr/>
        </p:nvSpPr>
        <p:spPr>
          <a:xfrm>
            <a:off x="5693589" y="5568052"/>
            <a:ext cx="4804065" cy="830997"/>
          </a:xfrm>
          <a:prstGeom prst="rect">
            <a:avLst/>
          </a:prstGeom>
          <a:noFill/>
        </p:spPr>
        <p:txBody>
          <a:bodyPr wrap="square" rtlCol="0">
            <a:spAutoFit/>
          </a:bodyPr>
          <a:lstStyle/>
          <a:p>
            <a:r>
              <a:rPr lang="en-US" sz="4800" dirty="0">
                <a:solidFill>
                  <a:srgbClr val="FF0000"/>
                </a:solidFill>
              </a:rPr>
              <a:t>- Yes, there are.</a:t>
            </a:r>
          </a:p>
        </p:txBody>
      </p:sp>
      <p:sp>
        <p:nvSpPr>
          <p:cNvPr id="14" name="TextBox 13">
            <a:extLst>
              <a:ext uri="{FF2B5EF4-FFF2-40B4-BE49-F238E27FC236}">
                <a16:creationId xmlns:a16="http://schemas.microsoft.com/office/drawing/2014/main" id="{9ED3C9B2-A836-BB87-8454-666BCACC5CAA}"/>
              </a:ext>
            </a:extLst>
          </p:cNvPr>
          <p:cNvSpPr txBox="1"/>
          <p:nvPr/>
        </p:nvSpPr>
        <p:spPr>
          <a:xfrm>
            <a:off x="519545" y="602673"/>
            <a:ext cx="3803073" cy="707886"/>
          </a:xfrm>
          <a:prstGeom prst="rect">
            <a:avLst/>
          </a:prstGeom>
          <a:noFill/>
        </p:spPr>
        <p:txBody>
          <a:bodyPr wrap="square" rtlCol="0">
            <a:spAutoFit/>
          </a:bodyPr>
          <a:lstStyle/>
          <a:p>
            <a:r>
              <a:rPr lang="en-US" sz="4000" i="1" dirty="0">
                <a:solidFill>
                  <a:srgbClr val="00B0F0"/>
                </a:solidFill>
              </a:rPr>
              <a:t>Look and answer.</a:t>
            </a:r>
          </a:p>
        </p:txBody>
      </p:sp>
    </p:spTree>
    <p:extLst>
      <p:ext uri="{BB962C8B-B14F-4D97-AF65-F5344CB8AC3E}">
        <p14:creationId xmlns:p14="http://schemas.microsoft.com/office/powerpoint/2010/main" val="3903276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heel(1)">
                                      <p:cBhvr>
                                        <p:cTn id="14"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2835B86-3732-30B3-2B00-2F6F5057439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82095" y="1309148"/>
            <a:ext cx="6652837" cy="3901778"/>
          </a:xfrm>
          <a:prstGeom prst="rect">
            <a:avLst/>
          </a:prstGeom>
        </p:spPr>
      </p:pic>
      <p:pic>
        <p:nvPicPr>
          <p:cNvPr id="9" name="Picture 8" descr="A picture containing logo&#10;&#10;Description automatically generated">
            <a:extLst>
              <a:ext uri="{FF2B5EF4-FFF2-40B4-BE49-F238E27FC236}">
                <a16:creationId xmlns:a16="http://schemas.microsoft.com/office/drawing/2014/main" id="{DEBC6C71-E482-B075-0898-F3AEB8E3824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45941" y="1470561"/>
            <a:ext cx="1046017" cy="953881"/>
          </a:xfrm>
          <a:prstGeom prst="rect">
            <a:avLst/>
          </a:prstGeom>
        </p:spPr>
      </p:pic>
      <p:pic>
        <p:nvPicPr>
          <p:cNvPr id="11" name="Picture 10" descr="A picture containing text, clipart&#10;&#10;Description automatically generated">
            <a:extLst>
              <a:ext uri="{FF2B5EF4-FFF2-40B4-BE49-F238E27FC236}">
                <a16:creationId xmlns:a16="http://schemas.microsoft.com/office/drawing/2014/main" id="{1F4C9DA5-CA7B-AC77-503E-E0055854088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51338" y="1709080"/>
            <a:ext cx="844284" cy="729154"/>
          </a:xfrm>
          <a:prstGeom prst="rect">
            <a:avLst/>
          </a:prstGeom>
        </p:spPr>
      </p:pic>
      <p:pic>
        <p:nvPicPr>
          <p:cNvPr id="13" name="Picture 12">
            <a:extLst>
              <a:ext uri="{FF2B5EF4-FFF2-40B4-BE49-F238E27FC236}">
                <a16:creationId xmlns:a16="http://schemas.microsoft.com/office/drawing/2014/main" id="{E2373ED2-28BF-75DB-47C0-D6A336D721B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564340" y="1709081"/>
            <a:ext cx="729152" cy="729152"/>
          </a:xfrm>
          <a:prstGeom prst="rect">
            <a:avLst/>
          </a:prstGeom>
        </p:spPr>
      </p:pic>
      <p:pic>
        <p:nvPicPr>
          <p:cNvPr id="15" name="Picture 14">
            <a:extLst>
              <a:ext uri="{FF2B5EF4-FFF2-40B4-BE49-F238E27FC236}">
                <a16:creationId xmlns:a16="http://schemas.microsoft.com/office/drawing/2014/main" id="{35A320C2-DEB9-6258-C2DF-799B7E5EBB0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039674" y="1896118"/>
            <a:ext cx="729152" cy="729152"/>
          </a:xfrm>
          <a:prstGeom prst="rect">
            <a:avLst/>
          </a:prstGeom>
        </p:spPr>
      </p:pic>
      <p:pic>
        <p:nvPicPr>
          <p:cNvPr id="16" name="Picture 15" descr="A picture containing text, clipart&#10;&#10;Description automatically generated">
            <a:extLst>
              <a:ext uri="{FF2B5EF4-FFF2-40B4-BE49-F238E27FC236}">
                <a16:creationId xmlns:a16="http://schemas.microsoft.com/office/drawing/2014/main" id="{8876EB0A-2A22-17C3-8E5F-AE1FAAD55C9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039715" y="2073656"/>
            <a:ext cx="844284" cy="729154"/>
          </a:xfrm>
          <a:prstGeom prst="rect">
            <a:avLst/>
          </a:prstGeom>
        </p:spPr>
      </p:pic>
      <p:pic>
        <p:nvPicPr>
          <p:cNvPr id="17" name="Picture 16" descr="A picture containing text, clipart&#10;&#10;Description automatically generated">
            <a:extLst>
              <a:ext uri="{FF2B5EF4-FFF2-40B4-BE49-F238E27FC236}">
                <a16:creationId xmlns:a16="http://schemas.microsoft.com/office/drawing/2014/main" id="{CD5B0772-AEB6-4826-B9C5-E513E15953E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557162" y="1984842"/>
            <a:ext cx="844284" cy="729154"/>
          </a:xfrm>
          <a:prstGeom prst="rect">
            <a:avLst/>
          </a:prstGeom>
        </p:spPr>
      </p:pic>
      <p:pic>
        <p:nvPicPr>
          <p:cNvPr id="18" name="Picture 17" descr="A picture containing text, clipart&#10;&#10;Description automatically generated">
            <a:extLst>
              <a:ext uri="{FF2B5EF4-FFF2-40B4-BE49-F238E27FC236}">
                <a16:creationId xmlns:a16="http://schemas.microsoft.com/office/drawing/2014/main" id="{6434E2EC-AB9A-B305-E67F-9B8738D3B22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764098" y="1668410"/>
            <a:ext cx="844284" cy="729154"/>
          </a:xfrm>
          <a:prstGeom prst="rect">
            <a:avLst/>
          </a:prstGeom>
        </p:spPr>
      </p:pic>
      <p:pic>
        <p:nvPicPr>
          <p:cNvPr id="19" name="Picture 18" descr="A picture containing text, clipart&#10;&#10;Description automatically generated">
            <a:extLst>
              <a:ext uri="{FF2B5EF4-FFF2-40B4-BE49-F238E27FC236}">
                <a16:creationId xmlns:a16="http://schemas.microsoft.com/office/drawing/2014/main" id="{62F23B15-8C00-A761-396C-B3B2DB6E859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20863" y="1956876"/>
            <a:ext cx="844284" cy="729154"/>
          </a:xfrm>
          <a:prstGeom prst="rect">
            <a:avLst/>
          </a:prstGeom>
        </p:spPr>
      </p:pic>
      <p:sp>
        <p:nvSpPr>
          <p:cNvPr id="21" name="TextBox 20">
            <a:extLst>
              <a:ext uri="{FF2B5EF4-FFF2-40B4-BE49-F238E27FC236}">
                <a16:creationId xmlns:a16="http://schemas.microsoft.com/office/drawing/2014/main" id="{3AC472D9-30BE-5E0A-E4CD-4351BACF39B6}"/>
              </a:ext>
            </a:extLst>
          </p:cNvPr>
          <p:cNvSpPr txBox="1"/>
          <p:nvPr/>
        </p:nvSpPr>
        <p:spPr>
          <a:xfrm>
            <a:off x="4805028" y="4739191"/>
            <a:ext cx="8146473" cy="830997"/>
          </a:xfrm>
          <a:prstGeom prst="rect">
            <a:avLst/>
          </a:prstGeom>
          <a:noFill/>
        </p:spPr>
        <p:txBody>
          <a:bodyPr wrap="square" rtlCol="0">
            <a:spAutoFit/>
          </a:bodyPr>
          <a:lstStyle/>
          <a:p>
            <a:r>
              <a:rPr lang="en-US" sz="4800" dirty="0">
                <a:solidFill>
                  <a:srgbClr val="FF0000"/>
                </a:solidFill>
              </a:rPr>
              <a:t>Is there an egg on the table?</a:t>
            </a:r>
          </a:p>
        </p:txBody>
      </p:sp>
      <p:sp>
        <p:nvSpPr>
          <p:cNvPr id="22" name="TextBox 21">
            <a:extLst>
              <a:ext uri="{FF2B5EF4-FFF2-40B4-BE49-F238E27FC236}">
                <a16:creationId xmlns:a16="http://schemas.microsoft.com/office/drawing/2014/main" id="{AC975875-961D-2EC7-E874-47F8C6CC1810}"/>
              </a:ext>
            </a:extLst>
          </p:cNvPr>
          <p:cNvSpPr txBox="1"/>
          <p:nvPr/>
        </p:nvSpPr>
        <p:spPr>
          <a:xfrm>
            <a:off x="4918336" y="5458723"/>
            <a:ext cx="4804065" cy="830997"/>
          </a:xfrm>
          <a:prstGeom prst="rect">
            <a:avLst/>
          </a:prstGeom>
          <a:noFill/>
        </p:spPr>
        <p:txBody>
          <a:bodyPr wrap="square" rtlCol="0">
            <a:spAutoFit/>
          </a:bodyPr>
          <a:lstStyle/>
          <a:p>
            <a:r>
              <a:rPr lang="en-US" sz="4800" dirty="0">
                <a:solidFill>
                  <a:srgbClr val="FF0000"/>
                </a:solidFill>
              </a:rPr>
              <a:t>- No, there isn’t.</a:t>
            </a:r>
          </a:p>
        </p:txBody>
      </p:sp>
      <p:sp>
        <p:nvSpPr>
          <p:cNvPr id="14" name="TextBox 13">
            <a:extLst>
              <a:ext uri="{FF2B5EF4-FFF2-40B4-BE49-F238E27FC236}">
                <a16:creationId xmlns:a16="http://schemas.microsoft.com/office/drawing/2014/main" id="{9ED3C9B2-A836-BB87-8454-666BCACC5CAA}"/>
              </a:ext>
            </a:extLst>
          </p:cNvPr>
          <p:cNvSpPr txBox="1"/>
          <p:nvPr/>
        </p:nvSpPr>
        <p:spPr>
          <a:xfrm>
            <a:off x="519545" y="493344"/>
            <a:ext cx="3803073" cy="707886"/>
          </a:xfrm>
          <a:prstGeom prst="rect">
            <a:avLst/>
          </a:prstGeom>
          <a:noFill/>
        </p:spPr>
        <p:txBody>
          <a:bodyPr wrap="square" rtlCol="0">
            <a:spAutoFit/>
          </a:bodyPr>
          <a:lstStyle/>
          <a:p>
            <a:r>
              <a:rPr lang="en-US" sz="4000" i="1" dirty="0">
                <a:solidFill>
                  <a:srgbClr val="00B0F0"/>
                </a:solidFill>
              </a:rPr>
              <a:t>Look and answer.</a:t>
            </a:r>
          </a:p>
        </p:txBody>
      </p:sp>
    </p:spTree>
    <p:extLst>
      <p:ext uri="{BB962C8B-B14F-4D97-AF65-F5344CB8AC3E}">
        <p14:creationId xmlns:p14="http://schemas.microsoft.com/office/powerpoint/2010/main" val="3735006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circle(in)">
                                      <p:cBhvr>
                                        <p:cTn id="7" dur="2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1000"/>
                                        <p:tgtEl>
                                          <p:spTgt spid="22"/>
                                        </p:tgtEl>
                                      </p:cBhvr>
                                    </p:animEffect>
                                    <p:anim calcmode="lin" valueType="num">
                                      <p:cBhvr>
                                        <p:cTn id="13" dur="1000" fill="hold"/>
                                        <p:tgtEl>
                                          <p:spTgt spid="22"/>
                                        </p:tgtEl>
                                        <p:attrNameLst>
                                          <p:attrName>ppt_x</p:attrName>
                                        </p:attrNameLst>
                                      </p:cBhvr>
                                      <p:tavLst>
                                        <p:tav tm="0">
                                          <p:val>
                                            <p:strVal val="#ppt_x"/>
                                          </p:val>
                                        </p:tav>
                                        <p:tav tm="100000">
                                          <p:val>
                                            <p:strVal val="#ppt_x"/>
                                          </p:val>
                                        </p:tav>
                                      </p:tavLst>
                                    </p:anim>
                                    <p:anim calcmode="lin" valueType="num">
                                      <p:cBhvr>
                                        <p:cTn id="1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0287000" cy="6858000"/>
          </a:xfrm>
          <a:prstGeom prst="rect">
            <a:avLst/>
          </a:prstGeom>
        </p:spPr>
      </p:pic>
      <p:sp>
        <p:nvSpPr>
          <p:cNvPr id="3" name="TextBox 2"/>
          <p:cNvSpPr txBox="1"/>
          <p:nvPr/>
        </p:nvSpPr>
        <p:spPr>
          <a:xfrm>
            <a:off x="4068148" y="3918856"/>
            <a:ext cx="2472611" cy="923330"/>
          </a:xfrm>
          <a:prstGeom prst="rect">
            <a:avLst/>
          </a:prstGeom>
          <a:noFill/>
        </p:spPr>
        <p:txBody>
          <a:bodyPr wrap="square" rtlCol="0">
            <a:spAutoFit/>
          </a:bodyPr>
          <a:lstStyle/>
          <a:p>
            <a:r>
              <a:rPr lang="en-US" sz="5400" dirty="0">
                <a:solidFill>
                  <a:schemeClr val="bg1"/>
                </a:solidFill>
              </a:rPr>
              <a:t>Practice</a:t>
            </a:r>
            <a:endParaRPr lang="en-US" sz="2400" dirty="0">
              <a:solidFill>
                <a:schemeClr val="bg1"/>
              </a:solidFill>
            </a:endParaRPr>
          </a:p>
        </p:txBody>
      </p:sp>
    </p:spTree>
    <p:extLst>
      <p:ext uri="{BB962C8B-B14F-4D97-AF65-F5344CB8AC3E}">
        <p14:creationId xmlns:p14="http://schemas.microsoft.com/office/powerpoint/2010/main" val="37451566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B1F3947-FBC8-57DE-DE27-BB23D4B6D2CE}"/>
              </a:ext>
            </a:extLst>
          </p:cNvPr>
          <p:cNvPicPr>
            <a:picLocks noChangeAspect="1"/>
          </p:cNvPicPr>
          <p:nvPr/>
        </p:nvPicPr>
        <p:blipFill>
          <a:blip r:embed="rId2"/>
          <a:stretch>
            <a:fillRect/>
          </a:stretch>
        </p:blipFill>
        <p:spPr>
          <a:xfrm>
            <a:off x="399129" y="319564"/>
            <a:ext cx="11123578" cy="2544462"/>
          </a:xfrm>
          <a:prstGeom prst="rect">
            <a:avLst/>
          </a:prstGeom>
        </p:spPr>
      </p:pic>
      <p:pic>
        <p:nvPicPr>
          <p:cNvPr id="8" name="Picture 7">
            <a:extLst>
              <a:ext uri="{FF2B5EF4-FFF2-40B4-BE49-F238E27FC236}">
                <a16:creationId xmlns:a16="http://schemas.microsoft.com/office/drawing/2014/main" id="{8F102665-2912-4621-7812-18DB1D9BC384}"/>
              </a:ext>
            </a:extLst>
          </p:cNvPr>
          <p:cNvPicPr>
            <a:picLocks noChangeAspect="1"/>
          </p:cNvPicPr>
          <p:nvPr/>
        </p:nvPicPr>
        <p:blipFill>
          <a:blip r:embed="rId3"/>
          <a:stretch>
            <a:fillRect/>
          </a:stretch>
        </p:blipFill>
        <p:spPr>
          <a:xfrm>
            <a:off x="1271078" y="2957544"/>
            <a:ext cx="3089639" cy="3452336"/>
          </a:xfrm>
          <a:prstGeom prst="rect">
            <a:avLst/>
          </a:prstGeom>
        </p:spPr>
      </p:pic>
    </p:spTree>
    <p:extLst>
      <p:ext uri="{BB962C8B-B14F-4D97-AF65-F5344CB8AC3E}">
        <p14:creationId xmlns:p14="http://schemas.microsoft.com/office/powerpoint/2010/main" val="27833024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278297" y="1614196"/>
            <a:ext cx="3256378" cy="662474"/>
          </a:xfrm>
          <a:prstGeom prst="roundRect">
            <a:avLst/>
          </a:prstGeom>
          <a:solidFill>
            <a:srgbClr val="00B05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Warm-up</a:t>
            </a:r>
            <a:endParaRPr lang="en-US" b="1" dirty="0"/>
          </a:p>
        </p:txBody>
      </p:sp>
      <p:sp>
        <p:nvSpPr>
          <p:cNvPr id="8" name="Rounded Rectangle 7"/>
          <p:cNvSpPr/>
          <p:nvPr/>
        </p:nvSpPr>
        <p:spPr>
          <a:xfrm>
            <a:off x="1281405" y="2625010"/>
            <a:ext cx="3256378" cy="662474"/>
          </a:xfrm>
          <a:prstGeom prst="roundRect">
            <a:avLst/>
          </a:prstGeom>
          <a:solidFill>
            <a:srgbClr val="7030A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Practice</a:t>
            </a:r>
            <a:endParaRPr lang="en-US" b="1" dirty="0"/>
          </a:p>
        </p:txBody>
      </p:sp>
      <p:sp>
        <p:nvSpPr>
          <p:cNvPr id="9" name="Rounded Rectangle 8"/>
          <p:cNvSpPr/>
          <p:nvPr/>
        </p:nvSpPr>
        <p:spPr>
          <a:xfrm>
            <a:off x="1284514" y="4531577"/>
            <a:ext cx="3256378" cy="662474"/>
          </a:xfrm>
          <a:prstGeom prst="roundRect">
            <a:avLst/>
          </a:pr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Consolidation</a:t>
            </a:r>
            <a:endParaRPr lang="en-US" b="1" dirty="0"/>
          </a:p>
        </p:txBody>
      </p:sp>
      <p:sp>
        <p:nvSpPr>
          <p:cNvPr id="10" name="Rounded Rectangle 9"/>
          <p:cNvSpPr/>
          <p:nvPr/>
        </p:nvSpPr>
        <p:spPr>
          <a:xfrm>
            <a:off x="1296957" y="5598378"/>
            <a:ext cx="3256378" cy="662474"/>
          </a:xfrm>
          <a:prstGeom prst="roundRect">
            <a:avLst/>
          </a:prstGeom>
          <a:solidFill>
            <a:schemeClr val="accent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Wrap-up</a:t>
            </a:r>
            <a:endParaRPr lang="en-US" b="1" dirty="0"/>
          </a:p>
        </p:txBody>
      </p:sp>
      <p:sp>
        <p:nvSpPr>
          <p:cNvPr id="12" name="Rounded Rectangle 11"/>
          <p:cNvSpPr/>
          <p:nvPr/>
        </p:nvSpPr>
        <p:spPr>
          <a:xfrm>
            <a:off x="1275181" y="3589180"/>
            <a:ext cx="3256378" cy="662474"/>
          </a:xfrm>
          <a:prstGeom prst="roundRect">
            <a:avLst/>
          </a:prstGeom>
          <a:solidFill>
            <a:srgbClr val="0070C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Speaking</a:t>
            </a:r>
            <a:endParaRPr lang="en-US" b="1" dirty="0"/>
          </a:p>
        </p:txBody>
      </p:sp>
      <p:sp>
        <p:nvSpPr>
          <p:cNvPr id="13" name="Rounded Rectangle 12"/>
          <p:cNvSpPr/>
          <p:nvPr/>
        </p:nvSpPr>
        <p:spPr>
          <a:xfrm>
            <a:off x="1300067" y="497631"/>
            <a:ext cx="3256378" cy="662474"/>
          </a:xfrm>
          <a:prstGeom prst="roundRect">
            <a:avLst/>
          </a:prstGeom>
          <a:solidFill>
            <a:srgbClr val="C0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Lesson Outline</a:t>
            </a:r>
            <a:endParaRPr lang="en-US" b="1" dirty="0"/>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116292" y="441123"/>
            <a:ext cx="4201181" cy="5876365"/>
          </a:xfrm>
          <a:prstGeom prst="rect">
            <a:avLst/>
          </a:prstGeom>
        </p:spPr>
      </p:pic>
    </p:spTree>
    <p:extLst>
      <p:ext uri="{BB962C8B-B14F-4D97-AF65-F5344CB8AC3E}">
        <p14:creationId xmlns:p14="http://schemas.microsoft.com/office/powerpoint/2010/main" val="20914610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A72B8A0-F49B-3423-7643-E4F3930E1A02}"/>
              </a:ext>
            </a:extLst>
          </p:cNvPr>
          <p:cNvPicPr>
            <a:picLocks noChangeAspect="1"/>
          </p:cNvPicPr>
          <p:nvPr/>
        </p:nvPicPr>
        <p:blipFill>
          <a:blip r:embed="rId2"/>
          <a:stretch>
            <a:fillRect/>
          </a:stretch>
        </p:blipFill>
        <p:spPr>
          <a:xfrm>
            <a:off x="536015" y="397595"/>
            <a:ext cx="6543052" cy="1275341"/>
          </a:xfrm>
          <a:prstGeom prst="rect">
            <a:avLst/>
          </a:prstGeom>
        </p:spPr>
      </p:pic>
      <p:pic>
        <p:nvPicPr>
          <p:cNvPr id="5" name="Picture 4">
            <a:extLst>
              <a:ext uri="{FF2B5EF4-FFF2-40B4-BE49-F238E27FC236}">
                <a16:creationId xmlns:a16="http://schemas.microsoft.com/office/drawing/2014/main" id="{DE9FBD3B-1CF8-4C29-8257-AA6A06F913DA}"/>
              </a:ext>
            </a:extLst>
          </p:cNvPr>
          <p:cNvPicPr>
            <a:picLocks noChangeAspect="1"/>
          </p:cNvPicPr>
          <p:nvPr/>
        </p:nvPicPr>
        <p:blipFill>
          <a:blip r:embed="rId3"/>
          <a:stretch>
            <a:fillRect/>
          </a:stretch>
        </p:blipFill>
        <p:spPr>
          <a:xfrm>
            <a:off x="3042723" y="1578988"/>
            <a:ext cx="4230913" cy="4334527"/>
          </a:xfrm>
          <a:prstGeom prst="rect">
            <a:avLst/>
          </a:prstGeom>
        </p:spPr>
      </p:pic>
      <p:sp>
        <p:nvSpPr>
          <p:cNvPr id="2" name="TextBox 1">
            <a:extLst>
              <a:ext uri="{FF2B5EF4-FFF2-40B4-BE49-F238E27FC236}">
                <a16:creationId xmlns:a16="http://schemas.microsoft.com/office/drawing/2014/main" id="{20DCFA56-D795-C073-145F-7CA90F12D4AB}"/>
              </a:ext>
            </a:extLst>
          </p:cNvPr>
          <p:cNvSpPr txBox="1"/>
          <p:nvPr/>
        </p:nvSpPr>
        <p:spPr>
          <a:xfrm>
            <a:off x="7079067" y="1672936"/>
            <a:ext cx="5112933" cy="707886"/>
          </a:xfrm>
          <a:prstGeom prst="rect">
            <a:avLst/>
          </a:prstGeom>
          <a:noFill/>
        </p:spPr>
        <p:txBody>
          <a:bodyPr wrap="square" rtlCol="0">
            <a:spAutoFit/>
          </a:bodyPr>
          <a:lstStyle/>
          <a:p>
            <a:r>
              <a:rPr lang="en-US" sz="4000" dirty="0">
                <a:solidFill>
                  <a:srgbClr val="FF0000"/>
                </a:solidFill>
              </a:rPr>
              <a:t>Are there any onions?</a:t>
            </a:r>
          </a:p>
        </p:txBody>
      </p:sp>
      <p:sp>
        <p:nvSpPr>
          <p:cNvPr id="6" name="TextBox 5">
            <a:extLst>
              <a:ext uri="{FF2B5EF4-FFF2-40B4-BE49-F238E27FC236}">
                <a16:creationId xmlns:a16="http://schemas.microsoft.com/office/drawing/2014/main" id="{F42FEF4E-51B4-510E-E58F-6B21CD011D52}"/>
              </a:ext>
            </a:extLst>
          </p:cNvPr>
          <p:cNvSpPr txBox="1"/>
          <p:nvPr/>
        </p:nvSpPr>
        <p:spPr>
          <a:xfrm>
            <a:off x="7079067" y="3746251"/>
            <a:ext cx="5427821" cy="707886"/>
          </a:xfrm>
          <a:prstGeom prst="rect">
            <a:avLst/>
          </a:prstGeom>
          <a:noFill/>
        </p:spPr>
        <p:txBody>
          <a:bodyPr wrap="square" rtlCol="0">
            <a:spAutoFit/>
          </a:bodyPr>
          <a:lstStyle/>
          <a:p>
            <a:r>
              <a:rPr lang="en-US" sz="4000" dirty="0">
                <a:solidFill>
                  <a:srgbClr val="FF0000"/>
                </a:solidFill>
              </a:rPr>
              <a:t>Are there any cupcakes?</a:t>
            </a:r>
          </a:p>
        </p:txBody>
      </p:sp>
      <p:sp>
        <p:nvSpPr>
          <p:cNvPr id="7" name="TextBox 6">
            <a:extLst>
              <a:ext uri="{FF2B5EF4-FFF2-40B4-BE49-F238E27FC236}">
                <a16:creationId xmlns:a16="http://schemas.microsoft.com/office/drawing/2014/main" id="{13478B33-E555-CA10-AC10-EB6388A7ABAE}"/>
              </a:ext>
            </a:extLst>
          </p:cNvPr>
          <p:cNvSpPr txBox="1"/>
          <p:nvPr/>
        </p:nvSpPr>
        <p:spPr>
          <a:xfrm>
            <a:off x="7176352" y="2709593"/>
            <a:ext cx="5112933" cy="707886"/>
          </a:xfrm>
          <a:prstGeom prst="rect">
            <a:avLst/>
          </a:prstGeom>
          <a:noFill/>
        </p:spPr>
        <p:txBody>
          <a:bodyPr wrap="square" rtlCol="0">
            <a:spAutoFit/>
          </a:bodyPr>
          <a:lstStyle/>
          <a:p>
            <a:r>
              <a:rPr lang="en-US" sz="4000" dirty="0">
                <a:solidFill>
                  <a:srgbClr val="FF0000"/>
                </a:solidFill>
              </a:rPr>
              <a:t>No, there aren’t.</a:t>
            </a:r>
          </a:p>
        </p:txBody>
      </p:sp>
      <p:sp>
        <p:nvSpPr>
          <p:cNvPr id="8" name="TextBox 7">
            <a:extLst>
              <a:ext uri="{FF2B5EF4-FFF2-40B4-BE49-F238E27FC236}">
                <a16:creationId xmlns:a16="http://schemas.microsoft.com/office/drawing/2014/main" id="{49D965B8-0AC8-40FC-8039-9427CF56C3F1}"/>
              </a:ext>
            </a:extLst>
          </p:cNvPr>
          <p:cNvSpPr txBox="1"/>
          <p:nvPr/>
        </p:nvSpPr>
        <p:spPr>
          <a:xfrm>
            <a:off x="7176351" y="4782908"/>
            <a:ext cx="5112933" cy="707886"/>
          </a:xfrm>
          <a:prstGeom prst="rect">
            <a:avLst/>
          </a:prstGeom>
          <a:noFill/>
        </p:spPr>
        <p:txBody>
          <a:bodyPr wrap="square" rtlCol="0">
            <a:spAutoFit/>
          </a:bodyPr>
          <a:lstStyle/>
          <a:p>
            <a:r>
              <a:rPr lang="en-US" sz="4000" dirty="0">
                <a:solidFill>
                  <a:srgbClr val="FF0000"/>
                </a:solidFill>
              </a:rPr>
              <a:t>Yes, there are.</a:t>
            </a:r>
          </a:p>
        </p:txBody>
      </p:sp>
    </p:spTree>
    <p:extLst>
      <p:ext uri="{BB962C8B-B14F-4D97-AF65-F5344CB8AC3E}">
        <p14:creationId xmlns:p14="http://schemas.microsoft.com/office/powerpoint/2010/main" val="3895354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437542E-A2A8-0AE1-2CF8-46C5227A64C8}"/>
              </a:ext>
            </a:extLst>
          </p:cNvPr>
          <p:cNvPicPr>
            <a:picLocks noChangeAspect="1"/>
          </p:cNvPicPr>
          <p:nvPr/>
        </p:nvPicPr>
        <p:blipFill>
          <a:blip r:embed="rId2"/>
          <a:stretch>
            <a:fillRect/>
          </a:stretch>
        </p:blipFill>
        <p:spPr>
          <a:xfrm>
            <a:off x="1425488" y="1672936"/>
            <a:ext cx="4670512" cy="4632695"/>
          </a:xfrm>
          <a:prstGeom prst="rect">
            <a:avLst/>
          </a:prstGeom>
        </p:spPr>
      </p:pic>
      <p:pic>
        <p:nvPicPr>
          <p:cNvPr id="4" name="Picture 3">
            <a:extLst>
              <a:ext uri="{FF2B5EF4-FFF2-40B4-BE49-F238E27FC236}">
                <a16:creationId xmlns:a16="http://schemas.microsoft.com/office/drawing/2014/main" id="{E1A6DDEE-A8E2-065C-E2EB-95C400A2A326}"/>
              </a:ext>
            </a:extLst>
          </p:cNvPr>
          <p:cNvPicPr>
            <a:picLocks noChangeAspect="1"/>
          </p:cNvPicPr>
          <p:nvPr/>
        </p:nvPicPr>
        <p:blipFill>
          <a:blip r:embed="rId3"/>
          <a:stretch>
            <a:fillRect/>
          </a:stretch>
        </p:blipFill>
        <p:spPr>
          <a:xfrm>
            <a:off x="536015" y="397595"/>
            <a:ext cx="6543052" cy="1275341"/>
          </a:xfrm>
          <a:prstGeom prst="rect">
            <a:avLst/>
          </a:prstGeom>
        </p:spPr>
      </p:pic>
      <p:sp>
        <p:nvSpPr>
          <p:cNvPr id="5" name="TextBox 4">
            <a:extLst>
              <a:ext uri="{FF2B5EF4-FFF2-40B4-BE49-F238E27FC236}">
                <a16:creationId xmlns:a16="http://schemas.microsoft.com/office/drawing/2014/main" id="{A6B72D35-C041-855E-40D3-9E6B998A4BDF}"/>
              </a:ext>
            </a:extLst>
          </p:cNvPr>
          <p:cNvSpPr txBox="1"/>
          <p:nvPr/>
        </p:nvSpPr>
        <p:spPr>
          <a:xfrm>
            <a:off x="6434831" y="1808018"/>
            <a:ext cx="5112933" cy="707886"/>
          </a:xfrm>
          <a:prstGeom prst="rect">
            <a:avLst/>
          </a:prstGeom>
          <a:noFill/>
        </p:spPr>
        <p:txBody>
          <a:bodyPr wrap="square" rtlCol="0">
            <a:spAutoFit/>
          </a:bodyPr>
          <a:lstStyle/>
          <a:p>
            <a:r>
              <a:rPr lang="en-US" sz="4000" dirty="0">
                <a:solidFill>
                  <a:srgbClr val="FF0000"/>
                </a:solidFill>
              </a:rPr>
              <a:t>Is there an apple?</a:t>
            </a:r>
          </a:p>
        </p:txBody>
      </p:sp>
      <p:sp>
        <p:nvSpPr>
          <p:cNvPr id="6" name="TextBox 5">
            <a:extLst>
              <a:ext uri="{FF2B5EF4-FFF2-40B4-BE49-F238E27FC236}">
                <a16:creationId xmlns:a16="http://schemas.microsoft.com/office/drawing/2014/main" id="{03CD8332-4E41-D3B1-EEBB-40EC1C46FAA7}"/>
              </a:ext>
            </a:extLst>
          </p:cNvPr>
          <p:cNvSpPr txBox="1"/>
          <p:nvPr/>
        </p:nvSpPr>
        <p:spPr>
          <a:xfrm>
            <a:off x="6434830" y="4104409"/>
            <a:ext cx="5112933" cy="707886"/>
          </a:xfrm>
          <a:prstGeom prst="rect">
            <a:avLst/>
          </a:prstGeom>
          <a:noFill/>
        </p:spPr>
        <p:txBody>
          <a:bodyPr wrap="square" rtlCol="0">
            <a:spAutoFit/>
          </a:bodyPr>
          <a:lstStyle/>
          <a:p>
            <a:r>
              <a:rPr lang="en-US" sz="4000" dirty="0">
                <a:solidFill>
                  <a:srgbClr val="FF0000"/>
                </a:solidFill>
              </a:rPr>
              <a:t>Are there any eggs?</a:t>
            </a:r>
          </a:p>
        </p:txBody>
      </p:sp>
      <p:sp>
        <p:nvSpPr>
          <p:cNvPr id="7" name="TextBox 6">
            <a:extLst>
              <a:ext uri="{FF2B5EF4-FFF2-40B4-BE49-F238E27FC236}">
                <a16:creationId xmlns:a16="http://schemas.microsoft.com/office/drawing/2014/main" id="{42A24776-86BD-833B-C7AE-34F0E7A0B896}"/>
              </a:ext>
            </a:extLst>
          </p:cNvPr>
          <p:cNvSpPr txBox="1"/>
          <p:nvPr/>
        </p:nvSpPr>
        <p:spPr>
          <a:xfrm>
            <a:off x="6434829" y="2907498"/>
            <a:ext cx="5112933" cy="707886"/>
          </a:xfrm>
          <a:prstGeom prst="rect">
            <a:avLst/>
          </a:prstGeom>
          <a:noFill/>
        </p:spPr>
        <p:txBody>
          <a:bodyPr wrap="square" rtlCol="0">
            <a:spAutoFit/>
          </a:bodyPr>
          <a:lstStyle/>
          <a:p>
            <a:r>
              <a:rPr lang="en-US" sz="4000" dirty="0">
                <a:solidFill>
                  <a:srgbClr val="FF0000"/>
                </a:solidFill>
              </a:rPr>
              <a:t>No, there isn’t.</a:t>
            </a:r>
          </a:p>
        </p:txBody>
      </p:sp>
      <p:sp>
        <p:nvSpPr>
          <p:cNvPr id="8" name="TextBox 7">
            <a:extLst>
              <a:ext uri="{FF2B5EF4-FFF2-40B4-BE49-F238E27FC236}">
                <a16:creationId xmlns:a16="http://schemas.microsoft.com/office/drawing/2014/main" id="{F06137B7-22D5-87FE-DECE-C7823C8FF580}"/>
              </a:ext>
            </a:extLst>
          </p:cNvPr>
          <p:cNvSpPr txBox="1"/>
          <p:nvPr/>
        </p:nvSpPr>
        <p:spPr>
          <a:xfrm>
            <a:off x="6528347" y="5110370"/>
            <a:ext cx="5112933" cy="707886"/>
          </a:xfrm>
          <a:prstGeom prst="rect">
            <a:avLst/>
          </a:prstGeom>
          <a:noFill/>
        </p:spPr>
        <p:txBody>
          <a:bodyPr wrap="square" rtlCol="0">
            <a:spAutoFit/>
          </a:bodyPr>
          <a:lstStyle/>
          <a:p>
            <a:r>
              <a:rPr lang="en-US" sz="4000" dirty="0">
                <a:solidFill>
                  <a:srgbClr val="FF0000"/>
                </a:solidFill>
              </a:rPr>
              <a:t>Yes, there are.</a:t>
            </a:r>
          </a:p>
        </p:txBody>
      </p:sp>
    </p:spTree>
    <p:extLst>
      <p:ext uri="{BB962C8B-B14F-4D97-AF65-F5344CB8AC3E}">
        <p14:creationId xmlns:p14="http://schemas.microsoft.com/office/powerpoint/2010/main" val="4004999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1A6DDEE-A8E2-065C-E2EB-95C400A2A326}"/>
              </a:ext>
            </a:extLst>
          </p:cNvPr>
          <p:cNvPicPr>
            <a:picLocks noChangeAspect="1"/>
          </p:cNvPicPr>
          <p:nvPr/>
        </p:nvPicPr>
        <p:blipFill>
          <a:blip r:embed="rId2"/>
          <a:stretch>
            <a:fillRect/>
          </a:stretch>
        </p:blipFill>
        <p:spPr>
          <a:xfrm>
            <a:off x="536015" y="397595"/>
            <a:ext cx="6543052" cy="1275341"/>
          </a:xfrm>
          <a:prstGeom prst="rect">
            <a:avLst/>
          </a:prstGeom>
        </p:spPr>
      </p:pic>
      <p:pic>
        <p:nvPicPr>
          <p:cNvPr id="5" name="Picture 4">
            <a:extLst>
              <a:ext uri="{FF2B5EF4-FFF2-40B4-BE49-F238E27FC236}">
                <a16:creationId xmlns:a16="http://schemas.microsoft.com/office/drawing/2014/main" id="{33115D2B-4DCB-4480-9702-439EAA397C84}"/>
              </a:ext>
            </a:extLst>
          </p:cNvPr>
          <p:cNvPicPr>
            <a:picLocks noChangeAspect="1"/>
          </p:cNvPicPr>
          <p:nvPr/>
        </p:nvPicPr>
        <p:blipFill>
          <a:blip r:embed="rId3"/>
          <a:stretch>
            <a:fillRect/>
          </a:stretch>
        </p:blipFill>
        <p:spPr>
          <a:xfrm>
            <a:off x="975972" y="1756063"/>
            <a:ext cx="4011663" cy="4310051"/>
          </a:xfrm>
          <a:prstGeom prst="rect">
            <a:avLst/>
          </a:prstGeom>
        </p:spPr>
      </p:pic>
      <p:sp>
        <p:nvSpPr>
          <p:cNvPr id="6" name="TextBox 5">
            <a:extLst>
              <a:ext uri="{FF2B5EF4-FFF2-40B4-BE49-F238E27FC236}">
                <a16:creationId xmlns:a16="http://schemas.microsoft.com/office/drawing/2014/main" id="{D5DB54EA-A864-6E43-C1ED-964B353EC8F3}"/>
              </a:ext>
            </a:extLst>
          </p:cNvPr>
          <p:cNvSpPr txBox="1"/>
          <p:nvPr/>
        </p:nvSpPr>
        <p:spPr>
          <a:xfrm>
            <a:off x="6434831" y="1808018"/>
            <a:ext cx="5112933" cy="707886"/>
          </a:xfrm>
          <a:prstGeom prst="rect">
            <a:avLst/>
          </a:prstGeom>
          <a:noFill/>
        </p:spPr>
        <p:txBody>
          <a:bodyPr wrap="square" rtlCol="0">
            <a:spAutoFit/>
          </a:bodyPr>
          <a:lstStyle/>
          <a:p>
            <a:r>
              <a:rPr lang="en-US" sz="4000" dirty="0">
                <a:solidFill>
                  <a:srgbClr val="FF0000"/>
                </a:solidFill>
              </a:rPr>
              <a:t>Is there a donut?</a:t>
            </a:r>
          </a:p>
        </p:txBody>
      </p:sp>
      <p:sp>
        <p:nvSpPr>
          <p:cNvPr id="7" name="TextBox 6">
            <a:extLst>
              <a:ext uri="{FF2B5EF4-FFF2-40B4-BE49-F238E27FC236}">
                <a16:creationId xmlns:a16="http://schemas.microsoft.com/office/drawing/2014/main" id="{157062D9-6B40-6C01-2096-960258CB428D}"/>
              </a:ext>
            </a:extLst>
          </p:cNvPr>
          <p:cNvSpPr txBox="1"/>
          <p:nvPr/>
        </p:nvSpPr>
        <p:spPr>
          <a:xfrm>
            <a:off x="6434830" y="4104409"/>
            <a:ext cx="5608234" cy="707886"/>
          </a:xfrm>
          <a:prstGeom prst="rect">
            <a:avLst/>
          </a:prstGeom>
          <a:noFill/>
        </p:spPr>
        <p:txBody>
          <a:bodyPr wrap="square" rtlCol="0">
            <a:spAutoFit/>
          </a:bodyPr>
          <a:lstStyle/>
          <a:p>
            <a:r>
              <a:rPr lang="en-US" sz="4000" dirty="0">
                <a:solidFill>
                  <a:srgbClr val="FF0000"/>
                </a:solidFill>
              </a:rPr>
              <a:t>Are there any potatoes?</a:t>
            </a:r>
          </a:p>
        </p:txBody>
      </p:sp>
      <p:sp>
        <p:nvSpPr>
          <p:cNvPr id="8" name="TextBox 7">
            <a:extLst>
              <a:ext uri="{FF2B5EF4-FFF2-40B4-BE49-F238E27FC236}">
                <a16:creationId xmlns:a16="http://schemas.microsoft.com/office/drawing/2014/main" id="{A0B00A96-1FD2-8E57-5393-58FE9BF64C49}"/>
              </a:ext>
            </a:extLst>
          </p:cNvPr>
          <p:cNvSpPr txBox="1"/>
          <p:nvPr/>
        </p:nvSpPr>
        <p:spPr>
          <a:xfrm>
            <a:off x="6434829" y="2907498"/>
            <a:ext cx="5112933" cy="707886"/>
          </a:xfrm>
          <a:prstGeom prst="rect">
            <a:avLst/>
          </a:prstGeom>
          <a:noFill/>
        </p:spPr>
        <p:txBody>
          <a:bodyPr wrap="square" rtlCol="0">
            <a:spAutoFit/>
          </a:bodyPr>
          <a:lstStyle/>
          <a:p>
            <a:r>
              <a:rPr lang="en-US" sz="4000" dirty="0">
                <a:solidFill>
                  <a:srgbClr val="FF0000"/>
                </a:solidFill>
              </a:rPr>
              <a:t>Yes, there is.</a:t>
            </a:r>
          </a:p>
        </p:txBody>
      </p:sp>
      <p:sp>
        <p:nvSpPr>
          <p:cNvPr id="9" name="TextBox 8">
            <a:extLst>
              <a:ext uri="{FF2B5EF4-FFF2-40B4-BE49-F238E27FC236}">
                <a16:creationId xmlns:a16="http://schemas.microsoft.com/office/drawing/2014/main" id="{4D96676F-C3B9-6901-90CF-0F7FC78D7C7D}"/>
              </a:ext>
            </a:extLst>
          </p:cNvPr>
          <p:cNvSpPr txBox="1"/>
          <p:nvPr/>
        </p:nvSpPr>
        <p:spPr>
          <a:xfrm>
            <a:off x="6528347" y="5110370"/>
            <a:ext cx="5112933" cy="707886"/>
          </a:xfrm>
          <a:prstGeom prst="rect">
            <a:avLst/>
          </a:prstGeom>
          <a:noFill/>
        </p:spPr>
        <p:txBody>
          <a:bodyPr wrap="square" rtlCol="0">
            <a:spAutoFit/>
          </a:bodyPr>
          <a:lstStyle/>
          <a:p>
            <a:r>
              <a:rPr lang="en-US" sz="4000" dirty="0">
                <a:solidFill>
                  <a:srgbClr val="FF0000"/>
                </a:solidFill>
              </a:rPr>
              <a:t>Yes, there are.</a:t>
            </a:r>
          </a:p>
        </p:txBody>
      </p:sp>
    </p:spTree>
    <p:extLst>
      <p:ext uri="{BB962C8B-B14F-4D97-AF65-F5344CB8AC3E}">
        <p14:creationId xmlns:p14="http://schemas.microsoft.com/office/powerpoint/2010/main" val="1441613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1)">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heel(1)">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heel(1)">
                                      <p:cBhvr>
                                        <p:cTn id="2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1A6DDEE-A8E2-065C-E2EB-95C400A2A326}"/>
              </a:ext>
            </a:extLst>
          </p:cNvPr>
          <p:cNvPicPr>
            <a:picLocks noChangeAspect="1"/>
          </p:cNvPicPr>
          <p:nvPr/>
        </p:nvPicPr>
        <p:blipFill>
          <a:blip r:embed="rId2"/>
          <a:stretch>
            <a:fillRect/>
          </a:stretch>
        </p:blipFill>
        <p:spPr>
          <a:xfrm>
            <a:off x="536015" y="397595"/>
            <a:ext cx="6543052" cy="1275341"/>
          </a:xfrm>
          <a:prstGeom prst="rect">
            <a:avLst/>
          </a:prstGeom>
        </p:spPr>
      </p:pic>
      <p:pic>
        <p:nvPicPr>
          <p:cNvPr id="3" name="Picture 2">
            <a:extLst>
              <a:ext uri="{FF2B5EF4-FFF2-40B4-BE49-F238E27FC236}">
                <a16:creationId xmlns:a16="http://schemas.microsoft.com/office/drawing/2014/main" id="{FECE988A-0045-1B24-7B43-734DD9F36FCD}"/>
              </a:ext>
            </a:extLst>
          </p:cNvPr>
          <p:cNvPicPr>
            <a:picLocks noChangeAspect="1"/>
          </p:cNvPicPr>
          <p:nvPr/>
        </p:nvPicPr>
        <p:blipFill>
          <a:blip r:embed="rId3"/>
          <a:stretch>
            <a:fillRect/>
          </a:stretch>
        </p:blipFill>
        <p:spPr>
          <a:xfrm>
            <a:off x="853013" y="1807589"/>
            <a:ext cx="4165797" cy="4233260"/>
          </a:xfrm>
          <a:prstGeom prst="rect">
            <a:avLst/>
          </a:prstGeom>
        </p:spPr>
      </p:pic>
      <p:sp>
        <p:nvSpPr>
          <p:cNvPr id="5" name="TextBox 4">
            <a:extLst>
              <a:ext uri="{FF2B5EF4-FFF2-40B4-BE49-F238E27FC236}">
                <a16:creationId xmlns:a16="http://schemas.microsoft.com/office/drawing/2014/main" id="{0F69E030-B441-8DC2-B163-D5808DFEEA92}"/>
              </a:ext>
            </a:extLst>
          </p:cNvPr>
          <p:cNvSpPr txBox="1"/>
          <p:nvPr/>
        </p:nvSpPr>
        <p:spPr>
          <a:xfrm>
            <a:off x="6434831" y="1808018"/>
            <a:ext cx="5857614" cy="707886"/>
          </a:xfrm>
          <a:prstGeom prst="rect">
            <a:avLst/>
          </a:prstGeom>
          <a:noFill/>
        </p:spPr>
        <p:txBody>
          <a:bodyPr wrap="square" rtlCol="0">
            <a:spAutoFit/>
          </a:bodyPr>
          <a:lstStyle/>
          <a:p>
            <a:r>
              <a:rPr lang="en-US" sz="4000" dirty="0">
                <a:solidFill>
                  <a:srgbClr val="FF0000"/>
                </a:solidFill>
              </a:rPr>
              <a:t>Are there any carrots?</a:t>
            </a:r>
          </a:p>
        </p:txBody>
      </p:sp>
      <p:sp>
        <p:nvSpPr>
          <p:cNvPr id="6" name="TextBox 5">
            <a:extLst>
              <a:ext uri="{FF2B5EF4-FFF2-40B4-BE49-F238E27FC236}">
                <a16:creationId xmlns:a16="http://schemas.microsoft.com/office/drawing/2014/main" id="{243AE707-6422-F01E-69FE-FC511025B7F9}"/>
              </a:ext>
            </a:extLst>
          </p:cNvPr>
          <p:cNvSpPr txBox="1"/>
          <p:nvPr/>
        </p:nvSpPr>
        <p:spPr>
          <a:xfrm>
            <a:off x="6434830" y="4104409"/>
            <a:ext cx="5112933" cy="707886"/>
          </a:xfrm>
          <a:prstGeom prst="rect">
            <a:avLst/>
          </a:prstGeom>
          <a:noFill/>
        </p:spPr>
        <p:txBody>
          <a:bodyPr wrap="square" rtlCol="0">
            <a:spAutoFit/>
          </a:bodyPr>
          <a:lstStyle/>
          <a:p>
            <a:r>
              <a:rPr lang="en-US" sz="4000" dirty="0">
                <a:solidFill>
                  <a:srgbClr val="FF0000"/>
                </a:solidFill>
              </a:rPr>
              <a:t>Is there a banana?</a:t>
            </a:r>
          </a:p>
        </p:txBody>
      </p:sp>
      <p:sp>
        <p:nvSpPr>
          <p:cNvPr id="7" name="TextBox 6">
            <a:extLst>
              <a:ext uri="{FF2B5EF4-FFF2-40B4-BE49-F238E27FC236}">
                <a16:creationId xmlns:a16="http://schemas.microsoft.com/office/drawing/2014/main" id="{8218486D-8113-03A1-AFAC-072A4BB9842D}"/>
              </a:ext>
            </a:extLst>
          </p:cNvPr>
          <p:cNvSpPr txBox="1"/>
          <p:nvPr/>
        </p:nvSpPr>
        <p:spPr>
          <a:xfrm>
            <a:off x="6434829" y="2907498"/>
            <a:ext cx="5112933" cy="707886"/>
          </a:xfrm>
          <a:prstGeom prst="rect">
            <a:avLst/>
          </a:prstGeom>
          <a:noFill/>
        </p:spPr>
        <p:txBody>
          <a:bodyPr wrap="square" rtlCol="0">
            <a:spAutoFit/>
          </a:bodyPr>
          <a:lstStyle/>
          <a:p>
            <a:r>
              <a:rPr lang="en-US" sz="4000" dirty="0">
                <a:solidFill>
                  <a:srgbClr val="FF0000"/>
                </a:solidFill>
              </a:rPr>
              <a:t>No, there aren’t.</a:t>
            </a:r>
          </a:p>
        </p:txBody>
      </p:sp>
      <p:sp>
        <p:nvSpPr>
          <p:cNvPr id="8" name="TextBox 7">
            <a:extLst>
              <a:ext uri="{FF2B5EF4-FFF2-40B4-BE49-F238E27FC236}">
                <a16:creationId xmlns:a16="http://schemas.microsoft.com/office/drawing/2014/main" id="{96073EDE-5DDE-9055-CDEC-9DAA8594AC49}"/>
              </a:ext>
            </a:extLst>
          </p:cNvPr>
          <p:cNvSpPr txBox="1"/>
          <p:nvPr/>
        </p:nvSpPr>
        <p:spPr>
          <a:xfrm>
            <a:off x="6528347" y="5110370"/>
            <a:ext cx="5112933" cy="707886"/>
          </a:xfrm>
          <a:prstGeom prst="rect">
            <a:avLst/>
          </a:prstGeom>
          <a:noFill/>
        </p:spPr>
        <p:txBody>
          <a:bodyPr wrap="square" rtlCol="0">
            <a:spAutoFit/>
          </a:bodyPr>
          <a:lstStyle/>
          <a:p>
            <a:r>
              <a:rPr lang="en-US" sz="4000" dirty="0">
                <a:solidFill>
                  <a:srgbClr val="FF0000"/>
                </a:solidFill>
              </a:rPr>
              <a:t>No, there isn’t.</a:t>
            </a:r>
          </a:p>
        </p:txBody>
      </p:sp>
    </p:spTree>
    <p:extLst>
      <p:ext uri="{BB962C8B-B14F-4D97-AF65-F5344CB8AC3E}">
        <p14:creationId xmlns:p14="http://schemas.microsoft.com/office/powerpoint/2010/main" val="182742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heel(1)">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ircle(in)">
                                      <p:cBhvr>
                                        <p:cTn id="2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2D55972-BED4-0938-0D51-E673A8884070}"/>
              </a:ext>
            </a:extLst>
          </p:cNvPr>
          <p:cNvPicPr>
            <a:picLocks noChangeAspect="1"/>
          </p:cNvPicPr>
          <p:nvPr/>
        </p:nvPicPr>
        <p:blipFill>
          <a:blip r:embed="rId2"/>
          <a:stretch>
            <a:fillRect/>
          </a:stretch>
        </p:blipFill>
        <p:spPr>
          <a:xfrm>
            <a:off x="2101308" y="1627133"/>
            <a:ext cx="3994692" cy="4142644"/>
          </a:xfrm>
          <a:prstGeom prst="rect">
            <a:avLst/>
          </a:prstGeom>
        </p:spPr>
      </p:pic>
      <p:pic>
        <p:nvPicPr>
          <p:cNvPr id="4" name="Picture 3">
            <a:extLst>
              <a:ext uri="{FF2B5EF4-FFF2-40B4-BE49-F238E27FC236}">
                <a16:creationId xmlns:a16="http://schemas.microsoft.com/office/drawing/2014/main" id="{C3055F51-E61B-AE73-1FEB-588341F4D063}"/>
              </a:ext>
            </a:extLst>
          </p:cNvPr>
          <p:cNvPicPr>
            <a:picLocks noChangeAspect="1"/>
          </p:cNvPicPr>
          <p:nvPr/>
        </p:nvPicPr>
        <p:blipFill>
          <a:blip r:embed="rId3"/>
          <a:stretch>
            <a:fillRect/>
          </a:stretch>
        </p:blipFill>
        <p:spPr>
          <a:xfrm>
            <a:off x="536015" y="397595"/>
            <a:ext cx="6543052" cy="1275341"/>
          </a:xfrm>
          <a:prstGeom prst="rect">
            <a:avLst/>
          </a:prstGeom>
        </p:spPr>
      </p:pic>
      <p:sp>
        <p:nvSpPr>
          <p:cNvPr id="5" name="TextBox 4">
            <a:extLst>
              <a:ext uri="{FF2B5EF4-FFF2-40B4-BE49-F238E27FC236}">
                <a16:creationId xmlns:a16="http://schemas.microsoft.com/office/drawing/2014/main" id="{CFDF4606-8896-1534-FB6D-B5F6A14FE1AC}"/>
              </a:ext>
            </a:extLst>
          </p:cNvPr>
          <p:cNvSpPr txBox="1"/>
          <p:nvPr/>
        </p:nvSpPr>
        <p:spPr>
          <a:xfrm>
            <a:off x="6434831" y="1808018"/>
            <a:ext cx="5112933" cy="707886"/>
          </a:xfrm>
          <a:prstGeom prst="rect">
            <a:avLst/>
          </a:prstGeom>
          <a:noFill/>
        </p:spPr>
        <p:txBody>
          <a:bodyPr wrap="square" rtlCol="0">
            <a:spAutoFit/>
          </a:bodyPr>
          <a:lstStyle/>
          <a:p>
            <a:r>
              <a:rPr lang="en-US" sz="4000" dirty="0">
                <a:solidFill>
                  <a:srgbClr val="FF0000"/>
                </a:solidFill>
              </a:rPr>
              <a:t>Are there any limes?</a:t>
            </a:r>
          </a:p>
        </p:txBody>
      </p:sp>
      <p:sp>
        <p:nvSpPr>
          <p:cNvPr id="6" name="TextBox 5">
            <a:extLst>
              <a:ext uri="{FF2B5EF4-FFF2-40B4-BE49-F238E27FC236}">
                <a16:creationId xmlns:a16="http://schemas.microsoft.com/office/drawing/2014/main" id="{9AF7760B-B8ED-22D4-B4DA-0D228BA13C75}"/>
              </a:ext>
            </a:extLst>
          </p:cNvPr>
          <p:cNvSpPr txBox="1"/>
          <p:nvPr/>
        </p:nvSpPr>
        <p:spPr>
          <a:xfrm>
            <a:off x="6434830" y="4104409"/>
            <a:ext cx="5112933" cy="707886"/>
          </a:xfrm>
          <a:prstGeom prst="rect">
            <a:avLst/>
          </a:prstGeom>
          <a:noFill/>
        </p:spPr>
        <p:txBody>
          <a:bodyPr wrap="square" rtlCol="0">
            <a:spAutoFit/>
          </a:bodyPr>
          <a:lstStyle/>
          <a:p>
            <a:r>
              <a:rPr lang="en-US" sz="4000" dirty="0">
                <a:solidFill>
                  <a:srgbClr val="FF0000"/>
                </a:solidFill>
              </a:rPr>
              <a:t>Is there an onion?</a:t>
            </a:r>
          </a:p>
        </p:txBody>
      </p:sp>
      <p:sp>
        <p:nvSpPr>
          <p:cNvPr id="7" name="TextBox 6">
            <a:extLst>
              <a:ext uri="{FF2B5EF4-FFF2-40B4-BE49-F238E27FC236}">
                <a16:creationId xmlns:a16="http://schemas.microsoft.com/office/drawing/2014/main" id="{1DB0346C-EDFC-9C3E-428F-7CB0B3FBD42F}"/>
              </a:ext>
            </a:extLst>
          </p:cNvPr>
          <p:cNvSpPr txBox="1"/>
          <p:nvPr/>
        </p:nvSpPr>
        <p:spPr>
          <a:xfrm>
            <a:off x="6434829" y="2907498"/>
            <a:ext cx="5112933" cy="707886"/>
          </a:xfrm>
          <a:prstGeom prst="rect">
            <a:avLst/>
          </a:prstGeom>
          <a:noFill/>
        </p:spPr>
        <p:txBody>
          <a:bodyPr wrap="square" rtlCol="0">
            <a:spAutoFit/>
          </a:bodyPr>
          <a:lstStyle/>
          <a:p>
            <a:r>
              <a:rPr lang="en-US" sz="4000" dirty="0">
                <a:solidFill>
                  <a:srgbClr val="FF0000"/>
                </a:solidFill>
              </a:rPr>
              <a:t>No, there aren’t.</a:t>
            </a:r>
          </a:p>
        </p:txBody>
      </p:sp>
      <p:sp>
        <p:nvSpPr>
          <p:cNvPr id="8" name="TextBox 7">
            <a:extLst>
              <a:ext uri="{FF2B5EF4-FFF2-40B4-BE49-F238E27FC236}">
                <a16:creationId xmlns:a16="http://schemas.microsoft.com/office/drawing/2014/main" id="{1CD3CDD6-CD60-176C-34DC-EB9100CD37B3}"/>
              </a:ext>
            </a:extLst>
          </p:cNvPr>
          <p:cNvSpPr txBox="1"/>
          <p:nvPr/>
        </p:nvSpPr>
        <p:spPr>
          <a:xfrm>
            <a:off x="6528347" y="5110370"/>
            <a:ext cx="5112933" cy="707886"/>
          </a:xfrm>
          <a:prstGeom prst="rect">
            <a:avLst/>
          </a:prstGeom>
          <a:noFill/>
        </p:spPr>
        <p:txBody>
          <a:bodyPr wrap="square" rtlCol="0">
            <a:spAutoFit/>
          </a:bodyPr>
          <a:lstStyle/>
          <a:p>
            <a:r>
              <a:rPr lang="en-US" sz="4000" dirty="0">
                <a:solidFill>
                  <a:srgbClr val="FF0000"/>
                </a:solidFill>
              </a:rPr>
              <a:t>Yes, there is.</a:t>
            </a:r>
          </a:p>
        </p:txBody>
      </p:sp>
    </p:spTree>
    <p:extLst>
      <p:ext uri="{BB962C8B-B14F-4D97-AF65-F5344CB8AC3E}">
        <p14:creationId xmlns:p14="http://schemas.microsoft.com/office/powerpoint/2010/main" val="407446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heel(1)">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heel(1)">
                                      <p:cBhvr>
                                        <p:cTn id="2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604" y="397032"/>
            <a:ext cx="3332637" cy="646331"/>
          </a:xfrm>
          <a:prstGeom prst="rect">
            <a:avLst/>
          </a:prstGeom>
          <a:solidFill>
            <a:srgbClr val="00B050"/>
          </a:solidFill>
          <a:effectLst>
            <a:outerShdw blurRad="63500" sx="102000" sy="102000" algn="ctr" rotWithShape="0">
              <a:prstClr val="black">
                <a:alpha val="40000"/>
              </a:prstClr>
            </a:outerShdw>
          </a:effectLst>
        </p:spPr>
        <p:txBody>
          <a:bodyPr wrap="square" rtlCol="0">
            <a:spAutoFit/>
          </a:bodyPr>
          <a:lstStyle/>
          <a:p>
            <a:r>
              <a:rPr lang="en-US" sz="3600" b="1" dirty="0">
                <a:solidFill>
                  <a:schemeClr val="bg1"/>
                </a:solidFill>
              </a:rPr>
              <a:t>Post speaking  </a:t>
            </a:r>
          </a:p>
        </p:txBody>
      </p:sp>
      <p:sp>
        <p:nvSpPr>
          <p:cNvPr id="4" name="TextBox 3">
            <a:extLst>
              <a:ext uri="{FF2B5EF4-FFF2-40B4-BE49-F238E27FC236}">
                <a16:creationId xmlns:a16="http://schemas.microsoft.com/office/drawing/2014/main" id="{457C8D43-E285-4DB7-B938-948C67D7B3C6}"/>
              </a:ext>
            </a:extLst>
          </p:cNvPr>
          <p:cNvSpPr txBox="1"/>
          <p:nvPr/>
        </p:nvSpPr>
        <p:spPr>
          <a:xfrm>
            <a:off x="4214191" y="567559"/>
            <a:ext cx="7010857" cy="646331"/>
          </a:xfrm>
          <a:prstGeom prst="rect">
            <a:avLst/>
          </a:prstGeom>
          <a:noFill/>
        </p:spPr>
        <p:txBody>
          <a:bodyPr wrap="square" rtlCol="0">
            <a:spAutoFit/>
          </a:bodyPr>
          <a:lstStyle/>
          <a:p>
            <a:r>
              <a:rPr lang="en-US" sz="3600" i="1" dirty="0">
                <a:solidFill>
                  <a:srgbClr val="00B0F0"/>
                </a:solidFill>
              </a:rPr>
              <a:t>Guess the food by asking questions.</a:t>
            </a:r>
          </a:p>
        </p:txBody>
      </p:sp>
      <p:sp>
        <p:nvSpPr>
          <p:cNvPr id="5" name="TextBox 4">
            <a:extLst>
              <a:ext uri="{FF2B5EF4-FFF2-40B4-BE49-F238E27FC236}">
                <a16:creationId xmlns:a16="http://schemas.microsoft.com/office/drawing/2014/main" id="{5838E126-F885-C69F-0D54-9C4772EA865E}"/>
              </a:ext>
            </a:extLst>
          </p:cNvPr>
          <p:cNvSpPr txBox="1"/>
          <p:nvPr/>
        </p:nvSpPr>
        <p:spPr>
          <a:xfrm>
            <a:off x="637608" y="2115043"/>
            <a:ext cx="10861965" cy="1569660"/>
          </a:xfrm>
          <a:prstGeom prst="rect">
            <a:avLst/>
          </a:prstGeom>
          <a:noFill/>
        </p:spPr>
        <p:txBody>
          <a:bodyPr wrap="square" rtlCol="0">
            <a:spAutoFit/>
          </a:bodyPr>
          <a:lstStyle/>
          <a:p>
            <a:r>
              <a:rPr lang="en-US" sz="3200" i="1" dirty="0"/>
              <a:t>One student will stand in front of the class. The teacher gives the student a picture of food. The other students will ask the questions to guess the food in the picture.</a:t>
            </a:r>
          </a:p>
        </p:txBody>
      </p:sp>
    </p:spTree>
    <p:extLst>
      <p:ext uri="{BB962C8B-B14F-4D97-AF65-F5344CB8AC3E}">
        <p14:creationId xmlns:p14="http://schemas.microsoft.com/office/powerpoint/2010/main" val="32405951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305052"/>
            <a:ext cx="9229273" cy="6152307"/>
          </a:xfrm>
          <a:prstGeom prst="rect">
            <a:avLst/>
          </a:prstGeom>
        </p:spPr>
      </p:pic>
      <p:sp>
        <p:nvSpPr>
          <p:cNvPr id="4" name="Rectangle 3">
            <a:extLst>
              <a:ext uri="{FF2B5EF4-FFF2-40B4-BE49-F238E27FC236}">
                <a16:creationId xmlns:a16="http://schemas.microsoft.com/office/drawing/2014/main" id="{F6649C3A-3028-1045-9050-8B4D037870AD}"/>
              </a:ext>
            </a:extLst>
          </p:cNvPr>
          <p:cNvSpPr/>
          <p:nvPr/>
        </p:nvSpPr>
        <p:spPr>
          <a:xfrm>
            <a:off x="6989335" y="880873"/>
            <a:ext cx="5155039" cy="750014"/>
          </a:xfrm>
          <a:prstGeom prst="rect">
            <a:avLst/>
          </a:prstGeom>
          <a:solidFill>
            <a:schemeClr val="bg1"/>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algn="ctr"/>
            <a:r>
              <a:rPr lang="en-US" sz="5400" b="1" dirty="0">
                <a:solidFill>
                  <a:schemeClr val="accent6">
                    <a:lumMod val="75000"/>
                  </a:schemeClr>
                </a:solidFill>
              </a:rPr>
              <a:t>CONSOLIDATION</a:t>
            </a:r>
          </a:p>
        </p:txBody>
      </p:sp>
    </p:spTree>
    <p:extLst>
      <p:ext uri="{BB962C8B-B14F-4D97-AF65-F5344CB8AC3E}">
        <p14:creationId xmlns:p14="http://schemas.microsoft.com/office/powerpoint/2010/main" val="5800360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0196" y="382556"/>
            <a:ext cx="1530221" cy="615820"/>
          </a:xfrm>
          <a:prstGeom prst="rect">
            <a:avLst/>
          </a:prstGeom>
          <a:solidFill>
            <a:srgbClr val="00B05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Extra Practice </a:t>
            </a:r>
          </a:p>
          <a:p>
            <a:pPr algn="ctr"/>
            <a:r>
              <a:rPr lang="en-US" b="1" dirty="0"/>
              <a:t>DHA App</a:t>
            </a:r>
          </a:p>
        </p:txBody>
      </p:sp>
      <p:sp>
        <p:nvSpPr>
          <p:cNvPr id="4" name="Rectangle 3">
            <a:extLst>
              <a:ext uri="{FF2B5EF4-FFF2-40B4-BE49-F238E27FC236}">
                <a16:creationId xmlns:a16="http://schemas.microsoft.com/office/drawing/2014/main" id="{186B3683-621B-4994-7C4A-6D34190BD719}"/>
              </a:ext>
            </a:extLst>
          </p:cNvPr>
          <p:cNvSpPr/>
          <p:nvPr/>
        </p:nvSpPr>
        <p:spPr>
          <a:xfrm>
            <a:off x="3777532" y="486053"/>
            <a:ext cx="6237839" cy="795734"/>
          </a:xfrm>
          <a:prstGeom prst="rect">
            <a:avLst/>
          </a:prstGeom>
          <a:solidFill>
            <a:schemeClr val="bg1"/>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algn="ctr"/>
            <a:r>
              <a:rPr lang="en-US" sz="5000" b="1" dirty="0">
                <a:solidFill>
                  <a:schemeClr val="accent6">
                    <a:lumMod val="75000"/>
                  </a:schemeClr>
                </a:solidFill>
              </a:rPr>
              <a:t>LET’S PLAY!</a:t>
            </a:r>
          </a:p>
        </p:txBody>
      </p:sp>
      <p:sp>
        <p:nvSpPr>
          <p:cNvPr id="6" name="Rectangle 5">
            <a:hlinkClick r:id="rId2"/>
          </p:cNvPr>
          <p:cNvSpPr/>
          <p:nvPr/>
        </p:nvSpPr>
        <p:spPr>
          <a:xfrm>
            <a:off x="231838" y="3493302"/>
            <a:ext cx="1994995" cy="615820"/>
          </a:xfrm>
          <a:prstGeom prst="rect">
            <a:avLst/>
          </a:prstGeom>
          <a:solidFill>
            <a:schemeClr val="accent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t>Click here to play the games</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91256" y="1987738"/>
            <a:ext cx="9867289" cy="4400046"/>
          </a:xfrm>
          <a:prstGeom prst="rect">
            <a:avLst/>
          </a:prstGeom>
        </p:spPr>
      </p:pic>
    </p:spTree>
    <p:extLst>
      <p:ext uri="{BB962C8B-B14F-4D97-AF65-F5344CB8AC3E}">
        <p14:creationId xmlns:p14="http://schemas.microsoft.com/office/powerpoint/2010/main" val="16964200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17DFCA8-FFD1-F1D7-2688-5B84492945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93521" y="320744"/>
            <a:ext cx="8488333" cy="6029476"/>
          </a:xfrm>
          <a:prstGeom prst="rect">
            <a:avLst/>
          </a:prstGeom>
        </p:spPr>
      </p:pic>
    </p:spTree>
    <p:extLst>
      <p:ext uri="{BB962C8B-B14F-4D97-AF65-F5344CB8AC3E}">
        <p14:creationId xmlns:p14="http://schemas.microsoft.com/office/powerpoint/2010/main" val="3217987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77EC6AF-1C81-4A3D-995C-1DF377D4A501}"/>
              </a:ext>
            </a:extLst>
          </p:cNvPr>
          <p:cNvSpPr txBox="1"/>
          <p:nvPr/>
        </p:nvSpPr>
        <p:spPr>
          <a:xfrm>
            <a:off x="3792681" y="779318"/>
            <a:ext cx="5569528" cy="769441"/>
          </a:xfrm>
          <a:prstGeom prst="rect">
            <a:avLst/>
          </a:prstGeom>
          <a:noFill/>
          <a:ln w="76200">
            <a:solidFill>
              <a:schemeClr val="accent1"/>
            </a:solidFill>
          </a:ln>
        </p:spPr>
        <p:txBody>
          <a:bodyPr wrap="square" rtlCol="0">
            <a:spAutoFit/>
          </a:bodyPr>
          <a:lstStyle/>
          <a:p>
            <a:pPr algn="ctr"/>
            <a:r>
              <a:rPr lang="en-US" sz="4400" dirty="0"/>
              <a:t>Memory game</a:t>
            </a:r>
          </a:p>
        </p:txBody>
      </p:sp>
      <p:pic>
        <p:nvPicPr>
          <p:cNvPr id="5" name="Picture 4" descr="A picture containing text, clipart&#10;&#10;Description automatically generated">
            <a:extLst>
              <a:ext uri="{FF2B5EF4-FFF2-40B4-BE49-F238E27FC236}">
                <a16:creationId xmlns:a16="http://schemas.microsoft.com/office/drawing/2014/main" id="{A676E4F3-ECE1-595F-2E3B-6B97E76EBF1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7860" y="1787476"/>
            <a:ext cx="1508891" cy="1303133"/>
          </a:xfrm>
          <a:prstGeom prst="rect">
            <a:avLst/>
          </a:prstGeom>
        </p:spPr>
      </p:pic>
      <p:pic>
        <p:nvPicPr>
          <p:cNvPr id="7" name="Picture 6" descr="A planet in space&#10;&#10;Description automatically generated with low confidence">
            <a:extLst>
              <a:ext uri="{FF2B5EF4-FFF2-40B4-BE49-F238E27FC236}">
                <a16:creationId xmlns:a16="http://schemas.microsoft.com/office/drawing/2014/main" id="{E1E2463A-9892-AF1B-AD11-40445053136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09307" y="1715080"/>
            <a:ext cx="1531753" cy="1341236"/>
          </a:xfrm>
          <a:prstGeom prst="rect">
            <a:avLst/>
          </a:prstGeom>
        </p:spPr>
      </p:pic>
      <p:pic>
        <p:nvPicPr>
          <p:cNvPr id="9" name="Picture 8" descr="Logo&#10;&#10;Description automatically generated">
            <a:extLst>
              <a:ext uri="{FF2B5EF4-FFF2-40B4-BE49-F238E27FC236}">
                <a16:creationId xmlns:a16="http://schemas.microsoft.com/office/drawing/2014/main" id="{8DCC2548-A2D9-3CC5-5B5E-4F3BE482404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494643" y="3559870"/>
            <a:ext cx="1432684" cy="1234547"/>
          </a:xfrm>
          <a:prstGeom prst="rect">
            <a:avLst/>
          </a:prstGeom>
        </p:spPr>
      </p:pic>
      <p:pic>
        <p:nvPicPr>
          <p:cNvPr id="11" name="Picture 10" descr="A picture containing logo&#10;&#10;Description automatically generated">
            <a:extLst>
              <a:ext uri="{FF2B5EF4-FFF2-40B4-BE49-F238E27FC236}">
                <a16:creationId xmlns:a16="http://schemas.microsoft.com/office/drawing/2014/main" id="{FBE352EC-135E-DF2D-4B0F-59E87C97533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841060" y="2385698"/>
            <a:ext cx="1470787" cy="1341236"/>
          </a:xfrm>
          <a:prstGeom prst="rect">
            <a:avLst/>
          </a:prstGeom>
        </p:spPr>
      </p:pic>
      <p:pic>
        <p:nvPicPr>
          <p:cNvPr id="12" name="Picture 11" descr="A picture containing text, clipart&#10;&#10;Description automatically generated">
            <a:extLst>
              <a:ext uri="{FF2B5EF4-FFF2-40B4-BE49-F238E27FC236}">
                <a16:creationId xmlns:a16="http://schemas.microsoft.com/office/drawing/2014/main" id="{6860CAAE-C2BD-58AB-280E-EE763DCC9D8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95206" y="2498552"/>
            <a:ext cx="1508891" cy="1303133"/>
          </a:xfrm>
          <a:prstGeom prst="rect">
            <a:avLst/>
          </a:prstGeom>
        </p:spPr>
      </p:pic>
      <p:pic>
        <p:nvPicPr>
          <p:cNvPr id="13" name="Picture 12" descr="A planet in space&#10;&#10;Description automatically generated with low confidence">
            <a:extLst>
              <a:ext uri="{FF2B5EF4-FFF2-40B4-BE49-F238E27FC236}">
                <a16:creationId xmlns:a16="http://schemas.microsoft.com/office/drawing/2014/main" id="{6C009254-91CC-B07E-18EC-E4F8271F066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61317" y="1768425"/>
            <a:ext cx="1531753" cy="1341236"/>
          </a:xfrm>
          <a:prstGeom prst="rect">
            <a:avLst/>
          </a:prstGeom>
        </p:spPr>
      </p:pic>
      <p:pic>
        <p:nvPicPr>
          <p:cNvPr id="14" name="Picture 13" descr="Logo&#10;&#10;Description automatically generated">
            <a:extLst>
              <a:ext uri="{FF2B5EF4-FFF2-40B4-BE49-F238E27FC236}">
                <a16:creationId xmlns:a16="http://schemas.microsoft.com/office/drawing/2014/main" id="{DEDD7F34-FC0E-2BB7-C9B1-9FAF1D57EFC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46653" y="3613215"/>
            <a:ext cx="1432684" cy="1234547"/>
          </a:xfrm>
          <a:prstGeom prst="rect">
            <a:avLst/>
          </a:prstGeom>
        </p:spPr>
      </p:pic>
      <p:pic>
        <p:nvPicPr>
          <p:cNvPr id="15" name="Picture 14" descr="A picture containing logo&#10;&#10;Description automatically generated">
            <a:extLst>
              <a:ext uri="{FF2B5EF4-FFF2-40B4-BE49-F238E27FC236}">
                <a16:creationId xmlns:a16="http://schemas.microsoft.com/office/drawing/2014/main" id="{40CEF9B7-3A39-CA4D-993B-D8D8D6D857E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893070" y="2439043"/>
            <a:ext cx="1470787" cy="1341236"/>
          </a:xfrm>
          <a:prstGeom prst="rect">
            <a:avLst/>
          </a:prstGeom>
        </p:spPr>
      </p:pic>
      <p:pic>
        <p:nvPicPr>
          <p:cNvPr id="17" name="Picture 16" descr="A planet in space&#10;&#10;Description automatically generated with low confidence">
            <a:extLst>
              <a:ext uri="{FF2B5EF4-FFF2-40B4-BE49-F238E27FC236}">
                <a16:creationId xmlns:a16="http://schemas.microsoft.com/office/drawing/2014/main" id="{FCB29ADB-243A-CF7F-63F3-E39AE04A1EE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578935" y="2604230"/>
            <a:ext cx="1531753" cy="1341236"/>
          </a:xfrm>
          <a:prstGeom prst="rect">
            <a:avLst/>
          </a:prstGeom>
        </p:spPr>
      </p:pic>
      <p:pic>
        <p:nvPicPr>
          <p:cNvPr id="18" name="Picture 17" descr="Logo&#10;&#10;Description automatically generated">
            <a:extLst>
              <a:ext uri="{FF2B5EF4-FFF2-40B4-BE49-F238E27FC236}">
                <a16:creationId xmlns:a16="http://schemas.microsoft.com/office/drawing/2014/main" id="{7919734D-A522-46D2-A993-F491E57A41A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176728" y="4707777"/>
            <a:ext cx="1432684" cy="1234547"/>
          </a:xfrm>
          <a:prstGeom prst="rect">
            <a:avLst/>
          </a:prstGeom>
        </p:spPr>
      </p:pic>
      <p:pic>
        <p:nvPicPr>
          <p:cNvPr id="19" name="Picture 18" descr="A picture containing logo&#10;&#10;Description automatically generated">
            <a:extLst>
              <a:ext uri="{FF2B5EF4-FFF2-40B4-BE49-F238E27FC236}">
                <a16:creationId xmlns:a16="http://schemas.microsoft.com/office/drawing/2014/main" id="{17646CFB-B0EB-F4FF-7C3B-3D349B78729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523145" y="3533605"/>
            <a:ext cx="1470787" cy="1341236"/>
          </a:xfrm>
          <a:prstGeom prst="rect">
            <a:avLst/>
          </a:prstGeom>
        </p:spPr>
      </p:pic>
      <p:pic>
        <p:nvPicPr>
          <p:cNvPr id="20" name="Picture 19" descr="A picture containing text, clipart&#10;&#10;Description automatically generated">
            <a:extLst>
              <a:ext uri="{FF2B5EF4-FFF2-40B4-BE49-F238E27FC236}">
                <a16:creationId xmlns:a16="http://schemas.microsoft.com/office/drawing/2014/main" id="{52F7016B-2E1C-4716-F7BD-8989973048D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2166" y="4508729"/>
            <a:ext cx="1508891" cy="1303133"/>
          </a:xfrm>
          <a:prstGeom prst="rect">
            <a:avLst/>
          </a:prstGeom>
        </p:spPr>
      </p:pic>
      <p:pic>
        <p:nvPicPr>
          <p:cNvPr id="21" name="Picture 20" descr="A planet in space&#10;&#10;Description automatically generated with low confidence">
            <a:extLst>
              <a:ext uri="{FF2B5EF4-FFF2-40B4-BE49-F238E27FC236}">
                <a16:creationId xmlns:a16="http://schemas.microsoft.com/office/drawing/2014/main" id="{B00C31A3-942B-4278-0E00-058271AE707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38765" y="3586250"/>
            <a:ext cx="1531753" cy="1341236"/>
          </a:xfrm>
          <a:prstGeom prst="rect">
            <a:avLst/>
          </a:prstGeom>
        </p:spPr>
      </p:pic>
      <p:pic>
        <p:nvPicPr>
          <p:cNvPr id="23" name="Picture 22" descr="A picture containing logo&#10;&#10;Description automatically generated">
            <a:extLst>
              <a:ext uri="{FF2B5EF4-FFF2-40B4-BE49-F238E27FC236}">
                <a16:creationId xmlns:a16="http://schemas.microsoft.com/office/drawing/2014/main" id="{15E7FAE9-F1C5-748E-DB64-489C24266E1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470518" y="4256868"/>
            <a:ext cx="1470787" cy="1341236"/>
          </a:xfrm>
          <a:prstGeom prst="rect">
            <a:avLst/>
          </a:prstGeom>
        </p:spPr>
      </p:pic>
      <p:pic>
        <p:nvPicPr>
          <p:cNvPr id="24" name="Picture 23" descr="A picture containing text, clipart&#10;&#10;Description automatically generated">
            <a:extLst>
              <a:ext uri="{FF2B5EF4-FFF2-40B4-BE49-F238E27FC236}">
                <a16:creationId xmlns:a16="http://schemas.microsoft.com/office/drawing/2014/main" id="{369640DB-1694-64C2-46FE-6F11BD474A5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96897" y="3680861"/>
            <a:ext cx="1508891" cy="1303133"/>
          </a:xfrm>
          <a:prstGeom prst="rect">
            <a:avLst/>
          </a:prstGeom>
        </p:spPr>
      </p:pic>
      <p:pic>
        <p:nvPicPr>
          <p:cNvPr id="25" name="Picture 24" descr="A planet in space&#10;&#10;Description automatically generated with low confidence">
            <a:extLst>
              <a:ext uri="{FF2B5EF4-FFF2-40B4-BE49-F238E27FC236}">
                <a16:creationId xmlns:a16="http://schemas.microsoft.com/office/drawing/2014/main" id="{BDB86661-5390-AC2F-95B7-8EC8E163824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133496" y="2758382"/>
            <a:ext cx="1531753" cy="1341236"/>
          </a:xfrm>
          <a:prstGeom prst="rect">
            <a:avLst/>
          </a:prstGeom>
        </p:spPr>
      </p:pic>
      <p:pic>
        <p:nvPicPr>
          <p:cNvPr id="26" name="Picture 25" descr="Logo&#10;&#10;Description automatically generated">
            <a:extLst>
              <a:ext uri="{FF2B5EF4-FFF2-40B4-BE49-F238E27FC236}">
                <a16:creationId xmlns:a16="http://schemas.microsoft.com/office/drawing/2014/main" id="{2D939569-C7F2-6491-BAFC-DA6FFE39B50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537041" y="4924388"/>
            <a:ext cx="1432684" cy="1234547"/>
          </a:xfrm>
          <a:prstGeom prst="rect">
            <a:avLst/>
          </a:prstGeom>
        </p:spPr>
      </p:pic>
      <p:pic>
        <p:nvPicPr>
          <p:cNvPr id="27" name="Picture 26" descr="A picture containing logo&#10;&#10;Description automatically generated">
            <a:extLst>
              <a:ext uri="{FF2B5EF4-FFF2-40B4-BE49-F238E27FC236}">
                <a16:creationId xmlns:a16="http://schemas.microsoft.com/office/drawing/2014/main" id="{0B6B7B9C-5356-9079-D2E4-B4C87FB74CD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665249" y="3429000"/>
            <a:ext cx="1470787" cy="1341236"/>
          </a:xfrm>
          <a:prstGeom prst="rect">
            <a:avLst/>
          </a:prstGeom>
        </p:spPr>
      </p:pic>
      <p:pic>
        <p:nvPicPr>
          <p:cNvPr id="28" name="Picture 27" descr="Logo&#10;&#10;Description automatically generated">
            <a:extLst>
              <a:ext uri="{FF2B5EF4-FFF2-40B4-BE49-F238E27FC236}">
                <a16:creationId xmlns:a16="http://schemas.microsoft.com/office/drawing/2014/main" id="{1E6EA2CF-7382-E847-8CB9-5C9C10D8F11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744044" y="5220445"/>
            <a:ext cx="1432684" cy="1234547"/>
          </a:xfrm>
          <a:prstGeom prst="rect">
            <a:avLst/>
          </a:prstGeom>
        </p:spPr>
      </p:pic>
      <p:pic>
        <p:nvPicPr>
          <p:cNvPr id="29" name="Picture 28" descr="A planet in space&#10;&#10;Description automatically generated with low confidence">
            <a:extLst>
              <a:ext uri="{FF2B5EF4-FFF2-40B4-BE49-F238E27FC236}">
                <a16:creationId xmlns:a16="http://schemas.microsoft.com/office/drawing/2014/main" id="{3B517B18-7338-A2EE-5623-B7E6EA8D608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12396" y="1715080"/>
            <a:ext cx="1531753" cy="1341236"/>
          </a:xfrm>
          <a:prstGeom prst="rect">
            <a:avLst/>
          </a:prstGeom>
        </p:spPr>
      </p:pic>
      <p:pic>
        <p:nvPicPr>
          <p:cNvPr id="30" name="Picture 29" descr="Logo&#10;&#10;Description automatically generated">
            <a:extLst>
              <a:ext uri="{FF2B5EF4-FFF2-40B4-BE49-F238E27FC236}">
                <a16:creationId xmlns:a16="http://schemas.microsoft.com/office/drawing/2014/main" id="{35A12B73-F61D-4035-3F2F-78364532570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195409" y="5374597"/>
            <a:ext cx="1432684" cy="1234547"/>
          </a:xfrm>
          <a:prstGeom prst="rect">
            <a:avLst/>
          </a:prstGeom>
        </p:spPr>
      </p:pic>
      <p:pic>
        <p:nvPicPr>
          <p:cNvPr id="31" name="Picture 30" descr="A planet in space&#10;&#10;Description automatically generated with low confidence">
            <a:extLst>
              <a:ext uri="{FF2B5EF4-FFF2-40B4-BE49-F238E27FC236}">
                <a16:creationId xmlns:a16="http://schemas.microsoft.com/office/drawing/2014/main" id="{179D38A2-E5FE-C298-15A2-179C8AFAEA1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428604" y="1772661"/>
            <a:ext cx="1531753" cy="1341236"/>
          </a:xfrm>
          <a:prstGeom prst="rect">
            <a:avLst/>
          </a:prstGeom>
        </p:spPr>
      </p:pic>
      <p:pic>
        <p:nvPicPr>
          <p:cNvPr id="33" name="Picture 32">
            <a:extLst>
              <a:ext uri="{FF2B5EF4-FFF2-40B4-BE49-F238E27FC236}">
                <a16:creationId xmlns:a16="http://schemas.microsoft.com/office/drawing/2014/main" id="{93C9F6B3-2856-ABF4-E178-B3F23BE4B0E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23999" y="3247502"/>
            <a:ext cx="1348857" cy="1348857"/>
          </a:xfrm>
          <a:prstGeom prst="rect">
            <a:avLst/>
          </a:prstGeom>
        </p:spPr>
      </p:pic>
      <p:pic>
        <p:nvPicPr>
          <p:cNvPr id="34" name="Picture 33" descr="Logo&#10;&#10;Description automatically generated">
            <a:extLst>
              <a:ext uri="{FF2B5EF4-FFF2-40B4-BE49-F238E27FC236}">
                <a16:creationId xmlns:a16="http://schemas.microsoft.com/office/drawing/2014/main" id="{74D0644D-3A63-6C74-110E-C73B5671C90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381564" y="4906103"/>
            <a:ext cx="1432684" cy="1234547"/>
          </a:xfrm>
          <a:prstGeom prst="rect">
            <a:avLst/>
          </a:prstGeom>
        </p:spPr>
      </p:pic>
    </p:spTree>
    <p:extLst>
      <p:ext uri="{BB962C8B-B14F-4D97-AF65-F5344CB8AC3E}">
        <p14:creationId xmlns:p14="http://schemas.microsoft.com/office/powerpoint/2010/main" val="2717413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1000" fill="hold"/>
                                        <p:tgtEl>
                                          <p:spTgt spid="33"/>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1000"/>
                                        <p:tgtEl>
                                          <p:spTgt spid="20"/>
                                        </p:tgtEl>
                                      </p:cBhvr>
                                    </p:animEffect>
                                    <p:anim calcmode="lin" valueType="num">
                                      <p:cBhvr>
                                        <p:cTn id="33" dur="1000" fill="hold"/>
                                        <p:tgtEl>
                                          <p:spTgt spid="20"/>
                                        </p:tgtEl>
                                        <p:attrNameLst>
                                          <p:attrName>ppt_x</p:attrName>
                                        </p:attrNameLst>
                                      </p:cBhvr>
                                      <p:tavLst>
                                        <p:tav tm="0">
                                          <p:val>
                                            <p:strVal val="#ppt_x"/>
                                          </p:val>
                                        </p:tav>
                                        <p:tav tm="100000">
                                          <p:val>
                                            <p:strVal val="#ppt_x"/>
                                          </p:val>
                                        </p:tav>
                                      </p:tavLst>
                                    </p:anim>
                                    <p:anim calcmode="lin" valueType="num">
                                      <p:cBhvr>
                                        <p:cTn id="34" dur="1000" fill="hold"/>
                                        <p:tgtEl>
                                          <p:spTgt spid="20"/>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0"/>
                                        <p:tgtEl>
                                          <p:spTgt spid="23"/>
                                        </p:tgtEl>
                                      </p:cBhvr>
                                    </p:animEffect>
                                    <p:anim calcmode="lin" valueType="num">
                                      <p:cBhvr>
                                        <p:cTn id="38" dur="1000" fill="hold"/>
                                        <p:tgtEl>
                                          <p:spTgt spid="23"/>
                                        </p:tgtEl>
                                        <p:attrNameLst>
                                          <p:attrName>ppt_x</p:attrName>
                                        </p:attrNameLst>
                                      </p:cBhvr>
                                      <p:tavLst>
                                        <p:tav tm="0">
                                          <p:val>
                                            <p:strVal val="#ppt_x"/>
                                          </p:val>
                                        </p:tav>
                                        <p:tav tm="100000">
                                          <p:val>
                                            <p:strVal val="#ppt_x"/>
                                          </p:val>
                                        </p:tav>
                                      </p:tavLst>
                                    </p:anim>
                                    <p:anim calcmode="lin" valueType="num">
                                      <p:cBhvr>
                                        <p:cTn id="39" dur="1000" fill="hold"/>
                                        <p:tgtEl>
                                          <p:spTgt spid="23"/>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1000"/>
                                        <p:tgtEl>
                                          <p:spTgt spid="9"/>
                                        </p:tgtEl>
                                      </p:cBhvr>
                                    </p:animEffect>
                                    <p:anim calcmode="lin" valueType="num">
                                      <p:cBhvr>
                                        <p:cTn id="43" dur="1000" fill="hold"/>
                                        <p:tgtEl>
                                          <p:spTgt spid="9"/>
                                        </p:tgtEl>
                                        <p:attrNameLst>
                                          <p:attrName>ppt_x</p:attrName>
                                        </p:attrNameLst>
                                      </p:cBhvr>
                                      <p:tavLst>
                                        <p:tav tm="0">
                                          <p:val>
                                            <p:strVal val="#ppt_x"/>
                                          </p:val>
                                        </p:tav>
                                        <p:tav tm="100000">
                                          <p:val>
                                            <p:strVal val="#ppt_x"/>
                                          </p:val>
                                        </p:tav>
                                      </p:tavLst>
                                    </p:anim>
                                    <p:anim calcmode="lin" valueType="num">
                                      <p:cBhvr>
                                        <p:cTn id="44" dur="1000" fill="hold"/>
                                        <p:tgtEl>
                                          <p:spTgt spid="9"/>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1000" fill="hold"/>
                                        <p:tgtEl>
                                          <p:spTgt spid="13"/>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1000"/>
                                        <p:tgtEl>
                                          <p:spTgt spid="11"/>
                                        </p:tgtEl>
                                      </p:cBhvr>
                                    </p:animEffect>
                                    <p:anim calcmode="lin" valueType="num">
                                      <p:cBhvr>
                                        <p:cTn id="53" dur="1000" fill="hold"/>
                                        <p:tgtEl>
                                          <p:spTgt spid="11"/>
                                        </p:tgtEl>
                                        <p:attrNameLst>
                                          <p:attrName>ppt_x</p:attrName>
                                        </p:attrNameLst>
                                      </p:cBhvr>
                                      <p:tavLst>
                                        <p:tav tm="0">
                                          <p:val>
                                            <p:strVal val="#ppt_x"/>
                                          </p:val>
                                        </p:tav>
                                        <p:tav tm="100000">
                                          <p:val>
                                            <p:strVal val="#ppt_x"/>
                                          </p:val>
                                        </p:tav>
                                      </p:tavLst>
                                    </p:anim>
                                    <p:anim calcmode="lin" valueType="num">
                                      <p:cBhvr>
                                        <p:cTn id="54" dur="1000" fill="hold"/>
                                        <p:tgtEl>
                                          <p:spTgt spid="11"/>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fade">
                                      <p:cBhvr>
                                        <p:cTn id="67" dur="1000"/>
                                        <p:tgtEl>
                                          <p:spTgt spid="29"/>
                                        </p:tgtEl>
                                      </p:cBhvr>
                                    </p:animEffect>
                                    <p:anim calcmode="lin" valueType="num">
                                      <p:cBhvr>
                                        <p:cTn id="68" dur="1000" fill="hold"/>
                                        <p:tgtEl>
                                          <p:spTgt spid="29"/>
                                        </p:tgtEl>
                                        <p:attrNameLst>
                                          <p:attrName>ppt_x</p:attrName>
                                        </p:attrNameLst>
                                      </p:cBhvr>
                                      <p:tavLst>
                                        <p:tav tm="0">
                                          <p:val>
                                            <p:strVal val="#ppt_x"/>
                                          </p:val>
                                        </p:tav>
                                        <p:tav tm="100000">
                                          <p:val>
                                            <p:strVal val="#ppt_x"/>
                                          </p:val>
                                        </p:tav>
                                      </p:tavLst>
                                    </p:anim>
                                    <p:anim calcmode="lin" valueType="num">
                                      <p:cBhvr>
                                        <p:cTn id="69" dur="1000" fill="hold"/>
                                        <p:tgtEl>
                                          <p:spTgt spid="29"/>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25"/>
                                        </p:tgtEl>
                                        <p:attrNameLst>
                                          <p:attrName>style.visibility</p:attrName>
                                        </p:attrNameLst>
                                      </p:cBhvr>
                                      <p:to>
                                        <p:strVal val="visible"/>
                                      </p:to>
                                    </p:set>
                                    <p:animEffect transition="in" filter="fade">
                                      <p:cBhvr>
                                        <p:cTn id="72" dur="1000"/>
                                        <p:tgtEl>
                                          <p:spTgt spid="25"/>
                                        </p:tgtEl>
                                      </p:cBhvr>
                                    </p:animEffect>
                                    <p:anim calcmode="lin" valueType="num">
                                      <p:cBhvr>
                                        <p:cTn id="73" dur="1000" fill="hold"/>
                                        <p:tgtEl>
                                          <p:spTgt spid="25"/>
                                        </p:tgtEl>
                                        <p:attrNameLst>
                                          <p:attrName>ppt_x</p:attrName>
                                        </p:attrNameLst>
                                      </p:cBhvr>
                                      <p:tavLst>
                                        <p:tav tm="0">
                                          <p:val>
                                            <p:strVal val="#ppt_x"/>
                                          </p:val>
                                        </p:tav>
                                        <p:tav tm="100000">
                                          <p:val>
                                            <p:strVal val="#ppt_x"/>
                                          </p:val>
                                        </p:tav>
                                      </p:tavLst>
                                    </p:anim>
                                    <p:anim calcmode="lin" valueType="num">
                                      <p:cBhvr>
                                        <p:cTn id="74" dur="1000" fill="hold"/>
                                        <p:tgtEl>
                                          <p:spTgt spid="25"/>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31"/>
                                        </p:tgtEl>
                                        <p:attrNameLst>
                                          <p:attrName>style.visibility</p:attrName>
                                        </p:attrNameLst>
                                      </p:cBhvr>
                                      <p:to>
                                        <p:strVal val="visible"/>
                                      </p:to>
                                    </p:set>
                                    <p:animEffect transition="in" filter="fade">
                                      <p:cBhvr>
                                        <p:cTn id="77" dur="1000"/>
                                        <p:tgtEl>
                                          <p:spTgt spid="31"/>
                                        </p:tgtEl>
                                      </p:cBhvr>
                                    </p:animEffect>
                                    <p:anim calcmode="lin" valueType="num">
                                      <p:cBhvr>
                                        <p:cTn id="78" dur="1000" fill="hold"/>
                                        <p:tgtEl>
                                          <p:spTgt spid="31"/>
                                        </p:tgtEl>
                                        <p:attrNameLst>
                                          <p:attrName>ppt_x</p:attrName>
                                        </p:attrNameLst>
                                      </p:cBhvr>
                                      <p:tavLst>
                                        <p:tav tm="0">
                                          <p:val>
                                            <p:strVal val="#ppt_x"/>
                                          </p:val>
                                        </p:tav>
                                        <p:tav tm="100000">
                                          <p:val>
                                            <p:strVal val="#ppt_x"/>
                                          </p:val>
                                        </p:tav>
                                      </p:tavLst>
                                    </p:anim>
                                    <p:anim calcmode="lin" valueType="num">
                                      <p:cBhvr>
                                        <p:cTn id="79" dur="1000" fill="hold"/>
                                        <p:tgtEl>
                                          <p:spTgt spid="31"/>
                                        </p:tgtEl>
                                        <p:attrNameLst>
                                          <p:attrName>ppt_y</p:attrName>
                                        </p:attrNameLst>
                                      </p:cBhvr>
                                      <p:tavLst>
                                        <p:tav tm="0">
                                          <p:val>
                                            <p:strVal val="#ppt_y+.1"/>
                                          </p:val>
                                        </p:tav>
                                        <p:tav tm="100000">
                                          <p:val>
                                            <p:strVal val="#ppt_y"/>
                                          </p:val>
                                        </p:tav>
                                      </p:tavLst>
                                    </p:anim>
                                  </p:childTnLst>
                                </p:cTn>
                              </p:par>
                              <p:par>
                                <p:cTn id="80" presetID="42" presetClass="entr" presetSubtype="0" fill="hold" nodeType="with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fade">
                                      <p:cBhvr>
                                        <p:cTn id="82" dur="1000"/>
                                        <p:tgtEl>
                                          <p:spTgt spid="17"/>
                                        </p:tgtEl>
                                      </p:cBhvr>
                                    </p:animEffect>
                                    <p:anim calcmode="lin" valueType="num">
                                      <p:cBhvr>
                                        <p:cTn id="83" dur="1000" fill="hold"/>
                                        <p:tgtEl>
                                          <p:spTgt spid="17"/>
                                        </p:tgtEl>
                                        <p:attrNameLst>
                                          <p:attrName>ppt_x</p:attrName>
                                        </p:attrNameLst>
                                      </p:cBhvr>
                                      <p:tavLst>
                                        <p:tav tm="0">
                                          <p:val>
                                            <p:strVal val="#ppt_x"/>
                                          </p:val>
                                        </p:tav>
                                        <p:tav tm="100000">
                                          <p:val>
                                            <p:strVal val="#ppt_x"/>
                                          </p:val>
                                        </p:tav>
                                      </p:tavLst>
                                    </p:anim>
                                    <p:anim calcmode="lin" valueType="num">
                                      <p:cBhvr>
                                        <p:cTn id="84" dur="1000" fill="hold"/>
                                        <p:tgtEl>
                                          <p:spTgt spid="17"/>
                                        </p:tgtEl>
                                        <p:attrNameLst>
                                          <p:attrName>ppt_y</p:attrName>
                                        </p:attrNameLst>
                                      </p:cBhvr>
                                      <p:tavLst>
                                        <p:tav tm="0">
                                          <p:val>
                                            <p:strVal val="#ppt_y+.1"/>
                                          </p:val>
                                        </p:tav>
                                        <p:tav tm="100000">
                                          <p:val>
                                            <p:strVal val="#ppt_y"/>
                                          </p:val>
                                        </p:tav>
                                      </p:tavLst>
                                    </p:anim>
                                  </p:childTnLst>
                                </p:cTn>
                              </p:par>
                              <p:par>
                                <p:cTn id="85" presetID="42" presetClass="entr" presetSubtype="0" fill="hold" nodeType="withEffect">
                                  <p:stCondLst>
                                    <p:cond delay="0"/>
                                  </p:stCondLst>
                                  <p:childTnLst>
                                    <p:set>
                                      <p:cBhvr>
                                        <p:cTn id="86" dur="1" fill="hold">
                                          <p:stCondLst>
                                            <p:cond delay="0"/>
                                          </p:stCondLst>
                                        </p:cTn>
                                        <p:tgtEl>
                                          <p:spTgt spid="27"/>
                                        </p:tgtEl>
                                        <p:attrNameLst>
                                          <p:attrName>style.visibility</p:attrName>
                                        </p:attrNameLst>
                                      </p:cBhvr>
                                      <p:to>
                                        <p:strVal val="visible"/>
                                      </p:to>
                                    </p:set>
                                    <p:animEffect transition="in" filter="fade">
                                      <p:cBhvr>
                                        <p:cTn id="87" dur="1000"/>
                                        <p:tgtEl>
                                          <p:spTgt spid="27"/>
                                        </p:tgtEl>
                                      </p:cBhvr>
                                    </p:animEffect>
                                    <p:anim calcmode="lin" valueType="num">
                                      <p:cBhvr>
                                        <p:cTn id="88" dur="1000" fill="hold"/>
                                        <p:tgtEl>
                                          <p:spTgt spid="27"/>
                                        </p:tgtEl>
                                        <p:attrNameLst>
                                          <p:attrName>ppt_x</p:attrName>
                                        </p:attrNameLst>
                                      </p:cBhvr>
                                      <p:tavLst>
                                        <p:tav tm="0">
                                          <p:val>
                                            <p:strVal val="#ppt_x"/>
                                          </p:val>
                                        </p:tav>
                                        <p:tav tm="100000">
                                          <p:val>
                                            <p:strVal val="#ppt_x"/>
                                          </p:val>
                                        </p:tav>
                                      </p:tavLst>
                                    </p:anim>
                                    <p:anim calcmode="lin" valueType="num">
                                      <p:cBhvr>
                                        <p:cTn id="89" dur="1000" fill="hold"/>
                                        <p:tgtEl>
                                          <p:spTgt spid="27"/>
                                        </p:tgtEl>
                                        <p:attrNameLst>
                                          <p:attrName>ppt_y</p:attrName>
                                        </p:attrNameLst>
                                      </p:cBhvr>
                                      <p:tavLst>
                                        <p:tav tm="0">
                                          <p:val>
                                            <p:strVal val="#ppt_y+.1"/>
                                          </p:val>
                                        </p:tav>
                                        <p:tav tm="100000">
                                          <p:val>
                                            <p:strVal val="#ppt_y"/>
                                          </p:val>
                                        </p:tav>
                                      </p:tavLst>
                                    </p:anim>
                                  </p:childTnLst>
                                </p:cTn>
                              </p:par>
                              <p:par>
                                <p:cTn id="90" presetID="42" presetClass="entr" presetSubtype="0" fill="hold" nodeType="withEffect">
                                  <p:stCondLst>
                                    <p:cond delay="0"/>
                                  </p:stCondLst>
                                  <p:childTnLst>
                                    <p:set>
                                      <p:cBhvr>
                                        <p:cTn id="91" dur="1" fill="hold">
                                          <p:stCondLst>
                                            <p:cond delay="0"/>
                                          </p:stCondLst>
                                        </p:cTn>
                                        <p:tgtEl>
                                          <p:spTgt spid="19"/>
                                        </p:tgtEl>
                                        <p:attrNameLst>
                                          <p:attrName>style.visibility</p:attrName>
                                        </p:attrNameLst>
                                      </p:cBhvr>
                                      <p:to>
                                        <p:strVal val="visible"/>
                                      </p:to>
                                    </p:set>
                                    <p:animEffect transition="in" filter="fade">
                                      <p:cBhvr>
                                        <p:cTn id="92" dur="1000"/>
                                        <p:tgtEl>
                                          <p:spTgt spid="19"/>
                                        </p:tgtEl>
                                      </p:cBhvr>
                                    </p:animEffect>
                                    <p:anim calcmode="lin" valueType="num">
                                      <p:cBhvr>
                                        <p:cTn id="93" dur="1000" fill="hold"/>
                                        <p:tgtEl>
                                          <p:spTgt spid="19"/>
                                        </p:tgtEl>
                                        <p:attrNameLst>
                                          <p:attrName>ppt_x</p:attrName>
                                        </p:attrNameLst>
                                      </p:cBhvr>
                                      <p:tavLst>
                                        <p:tav tm="0">
                                          <p:val>
                                            <p:strVal val="#ppt_x"/>
                                          </p:val>
                                        </p:tav>
                                        <p:tav tm="100000">
                                          <p:val>
                                            <p:strVal val="#ppt_x"/>
                                          </p:val>
                                        </p:tav>
                                      </p:tavLst>
                                    </p:anim>
                                    <p:anim calcmode="lin" valueType="num">
                                      <p:cBhvr>
                                        <p:cTn id="94" dur="1000" fill="hold"/>
                                        <p:tgtEl>
                                          <p:spTgt spid="19"/>
                                        </p:tgtEl>
                                        <p:attrNameLst>
                                          <p:attrName>ppt_y</p:attrName>
                                        </p:attrNameLst>
                                      </p:cBhvr>
                                      <p:tavLst>
                                        <p:tav tm="0">
                                          <p:val>
                                            <p:strVal val="#ppt_y+.1"/>
                                          </p:val>
                                        </p:tav>
                                        <p:tav tm="100000">
                                          <p:val>
                                            <p:strVal val="#ppt_y"/>
                                          </p:val>
                                        </p:tav>
                                      </p:tavLst>
                                    </p:anim>
                                  </p:childTnLst>
                                </p:cTn>
                              </p:par>
                              <p:par>
                                <p:cTn id="95" presetID="42" presetClass="entr" presetSubtype="0"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Effect transition="in" filter="fade">
                                      <p:cBhvr>
                                        <p:cTn id="97" dur="1000"/>
                                        <p:tgtEl>
                                          <p:spTgt spid="24"/>
                                        </p:tgtEl>
                                      </p:cBhvr>
                                    </p:animEffect>
                                    <p:anim calcmode="lin" valueType="num">
                                      <p:cBhvr>
                                        <p:cTn id="98" dur="1000" fill="hold"/>
                                        <p:tgtEl>
                                          <p:spTgt spid="24"/>
                                        </p:tgtEl>
                                        <p:attrNameLst>
                                          <p:attrName>ppt_x</p:attrName>
                                        </p:attrNameLst>
                                      </p:cBhvr>
                                      <p:tavLst>
                                        <p:tav tm="0">
                                          <p:val>
                                            <p:strVal val="#ppt_x"/>
                                          </p:val>
                                        </p:tav>
                                        <p:tav tm="100000">
                                          <p:val>
                                            <p:strVal val="#ppt_x"/>
                                          </p:val>
                                        </p:tav>
                                      </p:tavLst>
                                    </p:anim>
                                    <p:anim calcmode="lin" valueType="num">
                                      <p:cBhvr>
                                        <p:cTn id="99" dur="1000" fill="hold"/>
                                        <p:tgtEl>
                                          <p:spTgt spid="2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18"/>
                                        </p:tgtEl>
                                        <p:attrNameLst>
                                          <p:attrName>style.visibility</p:attrName>
                                        </p:attrNameLst>
                                      </p:cBhvr>
                                      <p:to>
                                        <p:strVal val="visible"/>
                                      </p:to>
                                    </p:set>
                                    <p:animEffect transition="in" filter="fade">
                                      <p:cBhvr>
                                        <p:cTn id="102" dur="1000"/>
                                        <p:tgtEl>
                                          <p:spTgt spid="18"/>
                                        </p:tgtEl>
                                      </p:cBhvr>
                                    </p:animEffect>
                                    <p:anim calcmode="lin" valueType="num">
                                      <p:cBhvr>
                                        <p:cTn id="103" dur="1000" fill="hold"/>
                                        <p:tgtEl>
                                          <p:spTgt spid="18"/>
                                        </p:tgtEl>
                                        <p:attrNameLst>
                                          <p:attrName>ppt_x</p:attrName>
                                        </p:attrNameLst>
                                      </p:cBhvr>
                                      <p:tavLst>
                                        <p:tav tm="0">
                                          <p:val>
                                            <p:strVal val="#ppt_x"/>
                                          </p:val>
                                        </p:tav>
                                        <p:tav tm="100000">
                                          <p:val>
                                            <p:strVal val="#ppt_x"/>
                                          </p:val>
                                        </p:tav>
                                      </p:tavLst>
                                    </p:anim>
                                    <p:anim calcmode="lin" valueType="num">
                                      <p:cBhvr>
                                        <p:cTn id="104" dur="1000" fill="hold"/>
                                        <p:tgtEl>
                                          <p:spTgt spid="18"/>
                                        </p:tgtEl>
                                        <p:attrNameLst>
                                          <p:attrName>ppt_y</p:attrName>
                                        </p:attrNameLst>
                                      </p:cBhvr>
                                      <p:tavLst>
                                        <p:tav tm="0">
                                          <p:val>
                                            <p:strVal val="#ppt_y+.1"/>
                                          </p:val>
                                        </p:tav>
                                        <p:tav tm="100000">
                                          <p:val>
                                            <p:strVal val="#ppt_y"/>
                                          </p:val>
                                        </p:tav>
                                      </p:tavLst>
                                    </p:anim>
                                  </p:childTnLst>
                                </p:cTn>
                              </p:par>
                              <p:par>
                                <p:cTn id="105" presetID="42" presetClass="entr" presetSubtype="0" fill="hold" nodeType="with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par>
                                <p:cTn id="110" presetID="42" presetClass="entr" presetSubtype="0" fill="hold" nodeType="withEffect">
                                  <p:stCondLst>
                                    <p:cond delay="0"/>
                                  </p:stCondLst>
                                  <p:childTnLst>
                                    <p:set>
                                      <p:cBhvr>
                                        <p:cTn id="111" dur="1" fill="hold">
                                          <p:stCondLst>
                                            <p:cond delay="0"/>
                                          </p:stCondLst>
                                        </p:cTn>
                                        <p:tgtEl>
                                          <p:spTgt spid="30"/>
                                        </p:tgtEl>
                                        <p:attrNameLst>
                                          <p:attrName>style.visibility</p:attrName>
                                        </p:attrNameLst>
                                      </p:cBhvr>
                                      <p:to>
                                        <p:strVal val="visible"/>
                                      </p:to>
                                    </p:set>
                                    <p:animEffect transition="in" filter="fade">
                                      <p:cBhvr>
                                        <p:cTn id="112" dur="1000"/>
                                        <p:tgtEl>
                                          <p:spTgt spid="30"/>
                                        </p:tgtEl>
                                      </p:cBhvr>
                                    </p:animEffect>
                                    <p:anim calcmode="lin" valueType="num">
                                      <p:cBhvr>
                                        <p:cTn id="113" dur="1000" fill="hold"/>
                                        <p:tgtEl>
                                          <p:spTgt spid="30"/>
                                        </p:tgtEl>
                                        <p:attrNameLst>
                                          <p:attrName>ppt_x</p:attrName>
                                        </p:attrNameLst>
                                      </p:cBhvr>
                                      <p:tavLst>
                                        <p:tav tm="0">
                                          <p:val>
                                            <p:strVal val="#ppt_x"/>
                                          </p:val>
                                        </p:tav>
                                        <p:tav tm="100000">
                                          <p:val>
                                            <p:strVal val="#ppt_x"/>
                                          </p:val>
                                        </p:tav>
                                      </p:tavLst>
                                    </p:anim>
                                    <p:anim calcmode="lin" valueType="num">
                                      <p:cBhvr>
                                        <p:cTn id="114" dur="1000" fill="hold"/>
                                        <p:tgtEl>
                                          <p:spTgt spid="30"/>
                                        </p:tgtEl>
                                        <p:attrNameLst>
                                          <p:attrName>ppt_y</p:attrName>
                                        </p:attrNameLst>
                                      </p:cBhvr>
                                      <p:tavLst>
                                        <p:tav tm="0">
                                          <p:val>
                                            <p:strVal val="#ppt_y+.1"/>
                                          </p:val>
                                        </p:tav>
                                        <p:tav tm="100000">
                                          <p:val>
                                            <p:strVal val="#ppt_y"/>
                                          </p:val>
                                        </p:tav>
                                      </p:tavLst>
                                    </p:anim>
                                  </p:childTnLst>
                                </p:cTn>
                              </p:par>
                              <p:par>
                                <p:cTn id="115" presetID="42" presetClass="entr" presetSubtype="0" fill="hold" nodeType="withEffect">
                                  <p:stCondLst>
                                    <p:cond delay="0"/>
                                  </p:stCondLst>
                                  <p:childTnLst>
                                    <p:set>
                                      <p:cBhvr>
                                        <p:cTn id="116" dur="1" fill="hold">
                                          <p:stCondLst>
                                            <p:cond delay="0"/>
                                          </p:stCondLst>
                                        </p:cTn>
                                        <p:tgtEl>
                                          <p:spTgt spid="26"/>
                                        </p:tgtEl>
                                        <p:attrNameLst>
                                          <p:attrName>style.visibility</p:attrName>
                                        </p:attrNameLst>
                                      </p:cBhvr>
                                      <p:to>
                                        <p:strVal val="visible"/>
                                      </p:to>
                                    </p:set>
                                    <p:animEffect transition="in" filter="fade">
                                      <p:cBhvr>
                                        <p:cTn id="117" dur="1000"/>
                                        <p:tgtEl>
                                          <p:spTgt spid="26"/>
                                        </p:tgtEl>
                                      </p:cBhvr>
                                    </p:animEffect>
                                    <p:anim calcmode="lin" valueType="num">
                                      <p:cBhvr>
                                        <p:cTn id="118" dur="1000" fill="hold"/>
                                        <p:tgtEl>
                                          <p:spTgt spid="26"/>
                                        </p:tgtEl>
                                        <p:attrNameLst>
                                          <p:attrName>ppt_x</p:attrName>
                                        </p:attrNameLst>
                                      </p:cBhvr>
                                      <p:tavLst>
                                        <p:tav tm="0">
                                          <p:val>
                                            <p:strVal val="#ppt_x"/>
                                          </p:val>
                                        </p:tav>
                                        <p:tav tm="100000">
                                          <p:val>
                                            <p:strVal val="#ppt_x"/>
                                          </p:val>
                                        </p:tav>
                                      </p:tavLst>
                                    </p:anim>
                                    <p:anim calcmode="lin" valueType="num">
                                      <p:cBhvr>
                                        <p:cTn id="119" dur="1000" fill="hold"/>
                                        <p:tgtEl>
                                          <p:spTgt spid="26"/>
                                        </p:tgtEl>
                                        <p:attrNameLst>
                                          <p:attrName>ppt_y</p:attrName>
                                        </p:attrNameLst>
                                      </p:cBhvr>
                                      <p:tavLst>
                                        <p:tav tm="0">
                                          <p:val>
                                            <p:strVal val="#ppt_y+.1"/>
                                          </p:val>
                                        </p:tav>
                                        <p:tav tm="100000">
                                          <p:val>
                                            <p:strVal val="#ppt_y"/>
                                          </p:val>
                                        </p:tav>
                                      </p:tavLst>
                                    </p:anim>
                                  </p:childTnLst>
                                </p:cTn>
                              </p:par>
                              <p:par>
                                <p:cTn id="120" presetID="42" presetClass="entr" presetSubtype="0" fill="hold" nodeType="with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fade">
                                      <p:cBhvr>
                                        <p:cTn id="122" dur="1000"/>
                                        <p:tgtEl>
                                          <p:spTgt spid="34"/>
                                        </p:tgtEl>
                                      </p:cBhvr>
                                    </p:animEffect>
                                    <p:anim calcmode="lin" valueType="num">
                                      <p:cBhvr>
                                        <p:cTn id="123" dur="1000" fill="hold"/>
                                        <p:tgtEl>
                                          <p:spTgt spid="34"/>
                                        </p:tgtEl>
                                        <p:attrNameLst>
                                          <p:attrName>ppt_x</p:attrName>
                                        </p:attrNameLst>
                                      </p:cBhvr>
                                      <p:tavLst>
                                        <p:tav tm="0">
                                          <p:val>
                                            <p:strVal val="#ppt_x"/>
                                          </p:val>
                                        </p:tav>
                                        <p:tav tm="100000">
                                          <p:val>
                                            <p:strVal val="#ppt_x"/>
                                          </p:val>
                                        </p:tav>
                                      </p:tavLst>
                                    </p:anim>
                                    <p:anim calcmode="lin" valueType="num">
                                      <p:cBhvr>
                                        <p:cTn id="124"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125" fill="hold">
                      <p:stCondLst>
                        <p:cond delay="indefinite"/>
                      </p:stCondLst>
                      <p:childTnLst>
                        <p:par>
                          <p:cTn id="126" fill="hold">
                            <p:stCondLst>
                              <p:cond delay="0"/>
                            </p:stCondLst>
                            <p:childTnLst>
                              <p:par>
                                <p:cTn id="127" presetID="2" presetClass="exit" presetSubtype="4" fill="hold" nodeType="clickEffect">
                                  <p:stCondLst>
                                    <p:cond delay="0"/>
                                  </p:stCondLst>
                                  <p:childTnLst>
                                    <p:anim calcmode="lin" valueType="num">
                                      <p:cBhvr additive="base">
                                        <p:cTn id="128" dur="500"/>
                                        <p:tgtEl>
                                          <p:spTgt spid="5"/>
                                        </p:tgtEl>
                                        <p:attrNameLst>
                                          <p:attrName>ppt_x</p:attrName>
                                        </p:attrNameLst>
                                      </p:cBhvr>
                                      <p:tavLst>
                                        <p:tav tm="0">
                                          <p:val>
                                            <p:strVal val="ppt_x"/>
                                          </p:val>
                                        </p:tav>
                                        <p:tav tm="100000">
                                          <p:val>
                                            <p:strVal val="ppt_x"/>
                                          </p:val>
                                        </p:tav>
                                      </p:tavLst>
                                    </p:anim>
                                    <p:anim calcmode="lin" valueType="num">
                                      <p:cBhvr additive="base">
                                        <p:cTn id="129" dur="500"/>
                                        <p:tgtEl>
                                          <p:spTgt spid="5"/>
                                        </p:tgtEl>
                                        <p:attrNameLst>
                                          <p:attrName>ppt_y</p:attrName>
                                        </p:attrNameLst>
                                      </p:cBhvr>
                                      <p:tavLst>
                                        <p:tav tm="0">
                                          <p:val>
                                            <p:strVal val="ppt_y"/>
                                          </p:val>
                                        </p:tav>
                                        <p:tav tm="100000">
                                          <p:val>
                                            <p:strVal val="1+ppt_h/2"/>
                                          </p:val>
                                        </p:tav>
                                      </p:tavLst>
                                    </p:anim>
                                    <p:set>
                                      <p:cBhvr>
                                        <p:cTn id="130" dur="1" fill="hold">
                                          <p:stCondLst>
                                            <p:cond delay="499"/>
                                          </p:stCondLst>
                                        </p:cTn>
                                        <p:tgtEl>
                                          <p:spTgt spid="5"/>
                                        </p:tgtEl>
                                        <p:attrNameLst>
                                          <p:attrName>style.visibility</p:attrName>
                                        </p:attrNameLst>
                                      </p:cBhvr>
                                      <p:to>
                                        <p:strVal val="hidden"/>
                                      </p:to>
                                    </p:set>
                                  </p:childTnLst>
                                </p:cTn>
                              </p:par>
                              <p:par>
                                <p:cTn id="131" presetID="2" presetClass="exit" presetSubtype="4" fill="hold" nodeType="withEffect">
                                  <p:stCondLst>
                                    <p:cond delay="0"/>
                                  </p:stCondLst>
                                  <p:childTnLst>
                                    <p:anim calcmode="lin" valueType="num">
                                      <p:cBhvr additive="base">
                                        <p:cTn id="132" dur="500"/>
                                        <p:tgtEl>
                                          <p:spTgt spid="7"/>
                                        </p:tgtEl>
                                        <p:attrNameLst>
                                          <p:attrName>ppt_x</p:attrName>
                                        </p:attrNameLst>
                                      </p:cBhvr>
                                      <p:tavLst>
                                        <p:tav tm="0">
                                          <p:val>
                                            <p:strVal val="ppt_x"/>
                                          </p:val>
                                        </p:tav>
                                        <p:tav tm="100000">
                                          <p:val>
                                            <p:strVal val="ppt_x"/>
                                          </p:val>
                                        </p:tav>
                                      </p:tavLst>
                                    </p:anim>
                                    <p:anim calcmode="lin" valueType="num">
                                      <p:cBhvr additive="base">
                                        <p:cTn id="133" dur="500"/>
                                        <p:tgtEl>
                                          <p:spTgt spid="7"/>
                                        </p:tgtEl>
                                        <p:attrNameLst>
                                          <p:attrName>ppt_y</p:attrName>
                                        </p:attrNameLst>
                                      </p:cBhvr>
                                      <p:tavLst>
                                        <p:tav tm="0">
                                          <p:val>
                                            <p:strVal val="ppt_y"/>
                                          </p:val>
                                        </p:tav>
                                        <p:tav tm="100000">
                                          <p:val>
                                            <p:strVal val="1+ppt_h/2"/>
                                          </p:val>
                                        </p:tav>
                                      </p:tavLst>
                                    </p:anim>
                                    <p:set>
                                      <p:cBhvr>
                                        <p:cTn id="134" dur="1" fill="hold">
                                          <p:stCondLst>
                                            <p:cond delay="499"/>
                                          </p:stCondLst>
                                        </p:cTn>
                                        <p:tgtEl>
                                          <p:spTgt spid="7"/>
                                        </p:tgtEl>
                                        <p:attrNameLst>
                                          <p:attrName>style.visibility</p:attrName>
                                        </p:attrNameLst>
                                      </p:cBhvr>
                                      <p:to>
                                        <p:strVal val="hidden"/>
                                      </p:to>
                                    </p:set>
                                  </p:childTnLst>
                                </p:cTn>
                              </p:par>
                              <p:par>
                                <p:cTn id="135" presetID="2" presetClass="exit" presetSubtype="4" fill="hold" nodeType="withEffect">
                                  <p:stCondLst>
                                    <p:cond delay="0"/>
                                  </p:stCondLst>
                                  <p:childTnLst>
                                    <p:anim calcmode="lin" valueType="num">
                                      <p:cBhvr additive="base">
                                        <p:cTn id="136" dur="500"/>
                                        <p:tgtEl>
                                          <p:spTgt spid="12"/>
                                        </p:tgtEl>
                                        <p:attrNameLst>
                                          <p:attrName>ppt_x</p:attrName>
                                        </p:attrNameLst>
                                      </p:cBhvr>
                                      <p:tavLst>
                                        <p:tav tm="0">
                                          <p:val>
                                            <p:strVal val="ppt_x"/>
                                          </p:val>
                                        </p:tav>
                                        <p:tav tm="100000">
                                          <p:val>
                                            <p:strVal val="ppt_x"/>
                                          </p:val>
                                        </p:tav>
                                      </p:tavLst>
                                    </p:anim>
                                    <p:anim calcmode="lin" valueType="num">
                                      <p:cBhvr additive="base">
                                        <p:cTn id="137" dur="500"/>
                                        <p:tgtEl>
                                          <p:spTgt spid="12"/>
                                        </p:tgtEl>
                                        <p:attrNameLst>
                                          <p:attrName>ppt_y</p:attrName>
                                        </p:attrNameLst>
                                      </p:cBhvr>
                                      <p:tavLst>
                                        <p:tav tm="0">
                                          <p:val>
                                            <p:strVal val="ppt_y"/>
                                          </p:val>
                                        </p:tav>
                                        <p:tav tm="100000">
                                          <p:val>
                                            <p:strVal val="1+ppt_h/2"/>
                                          </p:val>
                                        </p:tav>
                                      </p:tavLst>
                                    </p:anim>
                                    <p:set>
                                      <p:cBhvr>
                                        <p:cTn id="138" dur="1" fill="hold">
                                          <p:stCondLst>
                                            <p:cond delay="499"/>
                                          </p:stCondLst>
                                        </p:cTn>
                                        <p:tgtEl>
                                          <p:spTgt spid="12"/>
                                        </p:tgtEl>
                                        <p:attrNameLst>
                                          <p:attrName>style.visibility</p:attrName>
                                        </p:attrNameLst>
                                      </p:cBhvr>
                                      <p:to>
                                        <p:strVal val="hidden"/>
                                      </p:to>
                                    </p:set>
                                  </p:childTnLst>
                                </p:cTn>
                              </p:par>
                              <p:par>
                                <p:cTn id="139" presetID="2" presetClass="exit" presetSubtype="4" fill="hold" nodeType="withEffect">
                                  <p:stCondLst>
                                    <p:cond delay="0"/>
                                  </p:stCondLst>
                                  <p:childTnLst>
                                    <p:anim calcmode="lin" valueType="num">
                                      <p:cBhvr additive="base">
                                        <p:cTn id="140" dur="500"/>
                                        <p:tgtEl>
                                          <p:spTgt spid="33"/>
                                        </p:tgtEl>
                                        <p:attrNameLst>
                                          <p:attrName>ppt_x</p:attrName>
                                        </p:attrNameLst>
                                      </p:cBhvr>
                                      <p:tavLst>
                                        <p:tav tm="0">
                                          <p:val>
                                            <p:strVal val="ppt_x"/>
                                          </p:val>
                                        </p:tav>
                                        <p:tav tm="100000">
                                          <p:val>
                                            <p:strVal val="ppt_x"/>
                                          </p:val>
                                        </p:tav>
                                      </p:tavLst>
                                    </p:anim>
                                    <p:anim calcmode="lin" valueType="num">
                                      <p:cBhvr additive="base">
                                        <p:cTn id="141" dur="500"/>
                                        <p:tgtEl>
                                          <p:spTgt spid="33"/>
                                        </p:tgtEl>
                                        <p:attrNameLst>
                                          <p:attrName>ppt_y</p:attrName>
                                        </p:attrNameLst>
                                      </p:cBhvr>
                                      <p:tavLst>
                                        <p:tav tm="0">
                                          <p:val>
                                            <p:strVal val="ppt_y"/>
                                          </p:val>
                                        </p:tav>
                                        <p:tav tm="100000">
                                          <p:val>
                                            <p:strVal val="1+ppt_h/2"/>
                                          </p:val>
                                        </p:tav>
                                      </p:tavLst>
                                    </p:anim>
                                    <p:set>
                                      <p:cBhvr>
                                        <p:cTn id="142" dur="1" fill="hold">
                                          <p:stCondLst>
                                            <p:cond delay="499"/>
                                          </p:stCondLst>
                                        </p:cTn>
                                        <p:tgtEl>
                                          <p:spTgt spid="33"/>
                                        </p:tgtEl>
                                        <p:attrNameLst>
                                          <p:attrName>style.visibility</p:attrName>
                                        </p:attrNameLst>
                                      </p:cBhvr>
                                      <p:to>
                                        <p:strVal val="hidden"/>
                                      </p:to>
                                    </p:set>
                                  </p:childTnLst>
                                </p:cTn>
                              </p:par>
                              <p:par>
                                <p:cTn id="143" presetID="2" presetClass="exit" presetSubtype="4" fill="hold" nodeType="withEffect">
                                  <p:stCondLst>
                                    <p:cond delay="0"/>
                                  </p:stCondLst>
                                  <p:childTnLst>
                                    <p:anim calcmode="lin" valueType="num">
                                      <p:cBhvr additive="base">
                                        <p:cTn id="144" dur="500"/>
                                        <p:tgtEl>
                                          <p:spTgt spid="21"/>
                                        </p:tgtEl>
                                        <p:attrNameLst>
                                          <p:attrName>ppt_x</p:attrName>
                                        </p:attrNameLst>
                                      </p:cBhvr>
                                      <p:tavLst>
                                        <p:tav tm="0">
                                          <p:val>
                                            <p:strVal val="ppt_x"/>
                                          </p:val>
                                        </p:tav>
                                        <p:tav tm="100000">
                                          <p:val>
                                            <p:strVal val="ppt_x"/>
                                          </p:val>
                                        </p:tav>
                                      </p:tavLst>
                                    </p:anim>
                                    <p:anim calcmode="lin" valueType="num">
                                      <p:cBhvr additive="base">
                                        <p:cTn id="145" dur="500"/>
                                        <p:tgtEl>
                                          <p:spTgt spid="21"/>
                                        </p:tgtEl>
                                        <p:attrNameLst>
                                          <p:attrName>ppt_y</p:attrName>
                                        </p:attrNameLst>
                                      </p:cBhvr>
                                      <p:tavLst>
                                        <p:tav tm="0">
                                          <p:val>
                                            <p:strVal val="ppt_y"/>
                                          </p:val>
                                        </p:tav>
                                        <p:tav tm="100000">
                                          <p:val>
                                            <p:strVal val="1+ppt_h/2"/>
                                          </p:val>
                                        </p:tav>
                                      </p:tavLst>
                                    </p:anim>
                                    <p:set>
                                      <p:cBhvr>
                                        <p:cTn id="146" dur="1" fill="hold">
                                          <p:stCondLst>
                                            <p:cond delay="499"/>
                                          </p:stCondLst>
                                        </p:cTn>
                                        <p:tgtEl>
                                          <p:spTgt spid="21"/>
                                        </p:tgtEl>
                                        <p:attrNameLst>
                                          <p:attrName>style.visibility</p:attrName>
                                        </p:attrNameLst>
                                      </p:cBhvr>
                                      <p:to>
                                        <p:strVal val="hidden"/>
                                      </p:to>
                                    </p:set>
                                  </p:childTnLst>
                                </p:cTn>
                              </p:par>
                              <p:par>
                                <p:cTn id="147" presetID="2" presetClass="exit" presetSubtype="4" fill="hold" nodeType="withEffect">
                                  <p:stCondLst>
                                    <p:cond delay="0"/>
                                  </p:stCondLst>
                                  <p:childTnLst>
                                    <p:anim calcmode="lin" valueType="num">
                                      <p:cBhvr additive="base">
                                        <p:cTn id="148" dur="500"/>
                                        <p:tgtEl>
                                          <p:spTgt spid="20"/>
                                        </p:tgtEl>
                                        <p:attrNameLst>
                                          <p:attrName>ppt_x</p:attrName>
                                        </p:attrNameLst>
                                      </p:cBhvr>
                                      <p:tavLst>
                                        <p:tav tm="0">
                                          <p:val>
                                            <p:strVal val="ppt_x"/>
                                          </p:val>
                                        </p:tav>
                                        <p:tav tm="100000">
                                          <p:val>
                                            <p:strVal val="ppt_x"/>
                                          </p:val>
                                        </p:tav>
                                      </p:tavLst>
                                    </p:anim>
                                    <p:anim calcmode="lin" valueType="num">
                                      <p:cBhvr additive="base">
                                        <p:cTn id="149" dur="500"/>
                                        <p:tgtEl>
                                          <p:spTgt spid="20"/>
                                        </p:tgtEl>
                                        <p:attrNameLst>
                                          <p:attrName>ppt_y</p:attrName>
                                        </p:attrNameLst>
                                      </p:cBhvr>
                                      <p:tavLst>
                                        <p:tav tm="0">
                                          <p:val>
                                            <p:strVal val="ppt_y"/>
                                          </p:val>
                                        </p:tav>
                                        <p:tav tm="100000">
                                          <p:val>
                                            <p:strVal val="1+ppt_h/2"/>
                                          </p:val>
                                        </p:tav>
                                      </p:tavLst>
                                    </p:anim>
                                    <p:set>
                                      <p:cBhvr>
                                        <p:cTn id="150" dur="1" fill="hold">
                                          <p:stCondLst>
                                            <p:cond delay="499"/>
                                          </p:stCondLst>
                                        </p:cTn>
                                        <p:tgtEl>
                                          <p:spTgt spid="20"/>
                                        </p:tgtEl>
                                        <p:attrNameLst>
                                          <p:attrName>style.visibility</p:attrName>
                                        </p:attrNameLst>
                                      </p:cBhvr>
                                      <p:to>
                                        <p:strVal val="hidden"/>
                                      </p:to>
                                    </p:set>
                                  </p:childTnLst>
                                </p:cTn>
                              </p:par>
                              <p:par>
                                <p:cTn id="151" presetID="2" presetClass="exit" presetSubtype="4" fill="hold" nodeType="withEffect">
                                  <p:stCondLst>
                                    <p:cond delay="0"/>
                                  </p:stCondLst>
                                  <p:childTnLst>
                                    <p:anim calcmode="lin" valueType="num">
                                      <p:cBhvr additive="base">
                                        <p:cTn id="152" dur="500"/>
                                        <p:tgtEl>
                                          <p:spTgt spid="23"/>
                                        </p:tgtEl>
                                        <p:attrNameLst>
                                          <p:attrName>ppt_x</p:attrName>
                                        </p:attrNameLst>
                                      </p:cBhvr>
                                      <p:tavLst>
                                        <p:tav tm="0">
                                          <p:val>
                                            <p:strVal val="ppt_x"/>
                                          </p:val>
                                        </p:tav>
                                        <p:tav tm="100000">
                                          <p:val>
                                            <p:strVal val="ppt_x"/>
                                          </p:val>
                                        </p:tav>
                                      </p:tavLst>
                                    </p:anim>
                                    <p:anim calcmode="lin" valueType="num">
                                      <p:cBhvr additive="base">
                                        <p:cTn id="153" dur="500"/>
                                        <p:tgtEl>
                                          <p:spTgt spid="23"/>
                                        </p:tgtEl>
                                        <p:attrNameLst>
                                          <p:attrName>ppt_y</p:attrName>
                                        </p:attrNameLst>
                                      </p:cBhvr>
                                      <p:tavLst>
                                        <p:tav tm="0">
                                          <p:val>
                                            <p:strVal val="ppt_y"/>
                                          </p:val>
                                        </p:tav>
                                        <p:tav tm="100000">
                                          <p:val>
                                            <p:strVal val="1+ppt_h/2"/>
                                          </p:val>
                                        </p:tav>
                                      </p:tavLst>
                                    </p:anim>
                                    <p:set>
                                      <p:cBhvr>
                                        <p:cTn id="154" dur="1" fill="hold">
                                          <p:stCondLst>
                                            <p:cond delay="499"/>
                                          </p:stCondLst>
                                        </p:cTn>
                                        <p:tgtEl>
                                          <p:spTgt spid="23"/>
                                        </p:tgtEl>
                                        <p:attrNameLst>
                                          <p:attrName>style.visibility</p:attrName>
                                        </p:attrNameLst>
                                      </p:cBhvr>
                                      <p:to>
                                        <p:strVal val="hidden"/>
                                      </p:to>
                                    </p:set>
                                  </p:childTnLst>
                                </p:cTn>
                              </p:par>
                              <p:par>
                                <p:cTn id="155" presetID="2" presetClass="exit" presetSubtype="4" fill="hold" nodeType="withEffect">
                                  <p:stCondLst>
                                    <p:cond delay="0"/>
                                  </p:stCondLst>
                                  <p:childTnLst>
                                    <p:anim calcmode="lin" valueType="num">
                                      <p:cBhvr additive="base">
                                        <p:cTn id="156" dur="500"/>
                                        <p:tgtEl>
                                          <p:spTgt spid="9"/>
                                        </p:tgtEl>
                                        <p:attrNameLst>
                                          <p:attrName>ppt_x</p:attrName>
                                        </p:attrNameLst>
                                      </p:cBhvr>
                                      <p:tavLst>
                                        <p:tav tm="0">
                                          <p:val>
                                            <p:strVal val="ppt_x"/>
                                          </p:val>
                                        </p:tav>
                                        <p:tav tm="100000">
                                          <p:val>
                                            <p:strVal val="ppt_x"/>
                                          </p:val>
                                        </p:tav>
                                      </p:tavLst>
                                    </p:anim>
                                    <p:anim calcmode="lin" valueType="num">
                                      <p:cBhvr additive="base">
                                        <p:cTn id="157" dur="500"/>
                                        <p:tgtEl>
                                          <p:spTgt spid="9"/>
                                        </p:tgtEl>
                                        <p:attrNameLst>
                                          <p:attrName>ppt_y</p:attrName>
                                        </p:attrNameLst>
                                      </p:cBhvr>
                                      <p:tavLst>
                                        <p:tav tm="0">
                                          <p:val>
                                            <p:strVal val="ppt_y"/>
                                          </p:val>
                                        </p:tav>
                                        <p:tav tm="100000">
                                          <p:val>
                                            <p:strVal val="1+ppt_h/2"/>
                                          </p:val>
                                        </p:tav>
                                      </p:tavLst>
                                    </p:anim>
                                    <p:set>
                                      <p:cBhvr>
                                        <p:cTn id="158" dur="1" fill="hold">
                                          <p:stCondLst>
                                            <p:cond delay="499"/>
                                          </p:stCondLst>
                                        </p:cTn>
                                        <p:tgtEl>
                                          <p:spTgt spid="9"/>
                                        </p:tgtEl>
                                        <p:attrNameLst>
                                          <p:attrName>style.visibility</p:attrName>
                                        </p:attrNameLst>
                                      </p:cBhvr>
                                      <p:to>
                                        <p:strVal val="hidden"/>
                                      </p:to>
                                    </p:set>
                                  </p:childTnLst>
                                </p:cTn>
                              </p:par>
                              <p:par>
                                <p:cTn id="159" presetID="2" presetClass="exit" presetSubtype="4" fill="hold" nodeType="withEffect">
                                  <p:stCondLst>
                                    <p:cond delay="0"/>
                                  </p:stCondLst>
                                  <p:childTnLst>
                                    <p:anim calcmode="lin" valueType="num">
                                      <p:cBhvr additive="base">
                                        <p:cTn id="160" dur="500"/>
                                        <p:tgtEl>
                                          <p:spTgt spid="13"/>
                                        </p:tgtEl>
                                        <p:attrNameLst>
                                          <p:attrName>ppt_x</p:attrName>
                                        </p:attrNameLst>
                                      </p:cBhvr>
                                      <p:tavLst>
                                        <p:tav tm="0">
                                          <p:val>
                                            <p:strVal val="ppt_x"/>
                                          </p:val>
                                        </p:tav>
                                        <p:tav tm="100000">
                                          <p:val>
                                            <p:strVal val="ppt_x"/>
                                          </p:val>
                                        </p:tav>
                                      </p:tavLst>
                                    </p:anim>
                                    <p:anim calcmode="lin" valueType="num">
                                      <p:cBhvr additive="base">
                                        <p:cTn id="161" dur="500"/>
                                        <p:tgtEl>
                                          <p:spTgt spid="13"/>
                                        </p:tgtEl>
                                        <p:attrNameLst>
                                          <p:attrName>ppt_y</p:attrName>
                                        </p:attrNameLst>
                                      </p:cBhvr>
                                      <p:tavLst>
                                        <p:tav tm="0">
                                          <p:val>
                                            <p:strVal val="ppt_y"/>
                                          </p:val>
                                        </p:tav>
                                        <p:tav tm="100000">
                                          <p:val>
                                            <p:strVal val="1+ppt_h/2"/>
                                          </p:val>
                                        </p:tav>
                                      </p:tavLst>
                                    </p:anim>
                                    <p:set>
                                      <p:cBhvr>
                                        <p:cTn id="162" dur="1" fill="hold">
                                          <p:stCondLst>
                                            <p:cond delay="499"/>
                                          </p:stCondLst>
                                        </p:cTn>
                                        <p:tgtEl>
                                          <p:spTgt spid="13"/>
                                        </p:tgtEl>
                                        <p:attrNameLst>
                                          <p:attrName>style.visibility</p:attrName>
                                        </p:attrNameLst>
                                      </p:cBhvr>
                                      <p:to>
                                        <p:strVal val="hidden"/>
                                      </p:to>
                                    </p:set>
                                  </p:childTnLst>
                                </p:cTn>
                              </p:par>
                              <p:par>
                                <p:cTn id="163" presetID="2" presetClass="exit" presetSubtype="4" fill="hold" nodeType="withEffect">
                                  <p:stCondLst>
                                    <p:cond delay="0"/>
                                  </p:stCondLst>
                                  <p:childTnLst>
                                    <p:anim calcmode="lin" valueType="num">
                                      <p:cBhvr additive="base">
                                        <p:cTn id="164" dur="500"/>
                                        <p:tgtEl>
                                          <p:spTgt spid="11"/>
                                        </p:tgtEl>
                                        <p:attrNameLst>
                                          <p:attrName>ppt_x</p:attrName>
                                        </p:attrNameLst>
                                      </p:cBhvr>
                                      <p:tavLst>
                                        <p:tav tm="0">
                                          <p:val>
                                            <p:strVal val="ppt_x"/>
                                          </p:val>
                                        </p:tav>
                                        <p:tav tm="100000">
                                          <p:val>
                                            <p:strVal val="ppt_x"/>
                                          </p:val>
                                        </p:tav>
                                      </p:tavLst>
                                    </p:anim>
                                    <p:anim calcmode="lin" valueType="num">
                                      <p:cBhvr additive="base">
                                        <p:cTn id="165" dur="500"/>
                                        <p:tgtEl>
                                          <p:spTgt spid="11"/>
                                        </p:tgtEl>
                                        <p:attrNameLst>
                                          <p:attrName>ppt_y</p:attrName>
                                        </p:attrNameLst>
                                      </p:cBhvr>
                                      <p:tavLst>
                                        <p:tav tm="0">
                                          <p:val>
                                            <p:strVal val="ppt_y"/>
                                          </p:val>
                                        </p:tav>
                                        <p:tav tm="100000">
                                          <p:val>
                                            <p:strVal val="1+ppt_h/2"/>
                                          </p:val>
                                        </p:tav>
                                      </p:tavLst>
                                    </p:anim>
                                    <p:set>
                                      <p:cBhvr>
                                        <p:cTn id="166" dur="1" fill="hold">
                                          <p:stCondLst>
                                            <p:cond delay="499"/>
                                          </p:stCondLst>
                                        </p:cTn>
                                        <p:tgtEl>
                                          <p:spTgt spid="11"/>
                                        </p:tgtEl>
                                        <p:attrNameLst>
                                          <p:attrName>style.visibility</p:attrName>
                                        </p:attrNameLst>
                                      </p:cBhvr>
                                      <p:to>
                                        <p:strVal val="hidden"/>
                                      </p:to>
                                    </p:set>
                                  </p:childTnLst>
                                </p:cTn>
                              </p:par>
                              <p:par>
                                <p:cTn id="167" presetID="2" presetClass="exit" presetSubtype="4" fill="hold" nodeType="withEffect">
                                  <p:stCondLst>
                                    <p:cond delay="0"/>
                                  </p:stCondLst>
                                  <p:childTnLst>
                                    <p:anim calcmode="lin" valueType="num">
                                      <p:cBhvr additive="base">
                                        <p:cTn id="168" dur="500"/>
                                        <p:tgtEl>
                                          <p:spTgt spid="14"/>
                                        </p:tgtEl>
                                        <p:attrNameLst>
                                          <p:attrName>ppt_x</p:attrName>
                                        </p:attrNameLst>
                                      </p:cBhvr>
                                      <p:tavLst>
                                        <p:tav tm="0">
                                          <p:val>
                                            <p:strVal val="ppt_x"/>
                                          </p:val>
                                        </p:tav>
                                        <p:tav tm="100000">
                                          <p:val>
                                            <p:strVal val="ppt_x"/>
                                          </p:val>
                                        </p:tav>
                                      </p:tavLst>
                                    </p:anim>
                                    <p:anim calcmode="lin" valueType="num">
                                      <p:cBhvr additive="base">
                                        <p:cTn id="169" dur="500"/>
                                        <p:tgtEl>
                                          <p:spTgt spid="14"/>
                                        </p:tgtEl>
                                        <p:attrNameLst>
                                          <p:attrName>ppt_y</p:attrName>
                                        </p:attrNameLst>
                                      </p:cBhvr>
                                      <p:tavLst>
                                        <p:tav tm="0">
                                          <p:val>
                                            <p:strVal val="ppt_y"/>
                                          </p:val>
                                        </p:tav>
                                        <p:tav tm="100000">
                                          <p:val>
                                            <p:strVal val="1+ppt_h/2"/>
                                          </p:val>
                                        </p:tav>
                                      </p:tavLst>
                                    </p:anim>
                                    <p:set>
                                      <p:cBhvr>
                                        <p:cTn id="170" dur="1" fill="hold">
                                          <p:stCondLst>
                                            <p:cond delay="499"/>
                                          </p:stCondLst>
                                        </p:cTn>
                                        <p:tgtEl>
                                          <p:spTgt spid="14"/>
                                        </p:tgtEl>
                                        <p:attrNameLst>
                                          <p:attrName>style.visibility</p:attrName>
                                        </p:attrNameLst>
                                      </p:cBhvr>
                                      <p:to>
                                        <p:strVal val="hidden"/>
                                      </p:to>
                                    </p:set>
                                  </p:childTnLst>
                                </p:cTn>
                              </p:par>
                              <p:par>
                                <p:cTn id="171" presetID="2" presetClass="exit" presetSubtype="4" fill="hold" nodeType="withEffect">
                                  <p:stCondLst>
                                    <p:cond delay="0"/>
                                  </p:stCondLst>
                                  <p:childTnLst>
                                    <p:anim calcmode="lin" valueType="num">
                                      <p:cBhvr additive="base">
                                        <p:cTn id="172" dur="500"/>
                                        <p:tgtEl>
                                          <p:spTgt spid="15"/>
                                        </p:tgtEl>
                                        <p:attrNameLst>
                                          <p:attrName>ppt_x</p:attrName>
                                        </p:attrNameLst>
                                      </p:cBhvr>
                                      <p:tavLst>
                                        <p:tav tm="0">
                                          <p:val>
                                            <p:strVal val="ppt_x"/>
                                          </p:val>
                                        </p:tav>
                                        <p:tav tm="100000">
                                          <p:val>
                                            <p:strVal val="ppt_x"/>
                                          </p:val>
                                        </p:tav>
                                      </p:tavLst>
                                    </p:anim>
                                    <p:anim calcmode="lin" valueType="num">
                                      <p:cBhvr additive="base">
                                        <p:cTn id="173" dur="500"/>
                                        <p:tgtEl>
                                          <p:spTgt spid="15"/>
                                        </p:tgtEl>
                                        <p:attrNameLst>
                                          <p:attrName>ppt_y</p:attrName>
                                        </p:attrNameLst>
                                      </p:cBhvr>
                                      <p:tavLst>
                                        <p:tav tm="0">
                                          <p:val>
                                            <p:strVal val="ppt_y"/>
                                          </p:val>
                                        </p:tav>
                                        <p:tav tm="100000">
                                          <p:val>
                                            <p:strVal val="1+ppt_h/2"/>
                                          </p:val>
                                        </p:tav>
                                      </p:tavLst>
                                    </p:anim>
                                    <p:set>
                                      <p:cBhvr>
                                        <p:cTn id="174" dur="1" fill="hold">
                                          <p:stCondLst>
                                            <p:cond delay="499"/>
                                          </p:stCondLst>
                                        </p:cTn>
                                        <p:tgtEl>
                                          <p:spTgt spid="15"/>
                                        </p:tgtEl>
                                        <p:attrNameLst>
                                          <p:attrName>style.visibility</p:attrName>
                                        </p:attrNameLst>
                                      </p:cBhvr>
                                      <p:to>
                                        <p:strVal val="hidden"/>
                                      </p:to>
                                    </p:set>
                                  </p:childTnLst>
                                </p:cTn>
                              </p:par>
                              <p:par>
                                <p:cTn id="175" presetID="2" presetClass="exit" presetSubtype="4" fill="hold" nodeType="withEffect">
                                  <p:stCondLst>
                                    <p:cond delay="0"/>
                                  </p:stCondLst>
                                  <p:childTnLst>
                                    <p:anim calcmode="lin" valueType="num">
                                      <p:cBhvr additive="base">
                                        <p:cTn id="176" dur="500"/>
                                        <p:tgtEl>
                                          <p:spTgt spid="29"/>
                                        </p:tgtEl>
                                        <p:attrNameLst>
                                          <p:attrName>ppt_x</p:attrName>
                                        </p:attrNameLst>
                                      </p:cBhvr>
                                      <p:tavLst>
                                        <p:tav tm="0">
                                          <p:val>
                                            <p:strVal val="ppt_x"/>
                                          </p:val>
                                        </p:tav>
                                        <p:tav tm="100000">
                                          <p:val>
                                            <p:strVal val="ppt_x"/>
                                          </p:val>
                                        </p:tav>
                                      </p:tavLst>
                                    </p:anim>
                                    <p:anim calcmode="lin" valueType="num">
                                      <p:cBhvr additive="base">
                                        <p:cTn id="177" dur="500"/>
                                        <p:tgtEl>
                                          <p:spTgt spid="29"/>
                                        </p:tgtEl>
                                        <p:attrNameLst>
                                          <p:attrName>ppt_y</p:attrName>
                                        </p:attrNameLst>
                                      </p:cBhvr>
                                      <p:tavLst>
                                        <p:tav tm="0">
                                          <p:val>
                                            <p:strVal val="ppt_y"/>
                                          </p:val>
                                        </p:tav>
                                        <p:tav tm="100000">
                                          <p:val>
                                            <p:strVal val="1+ppt_h/2"/>
                                          </p:val>
                                        </p:tav>
                                      </p:tavLst>
                                    </p:anim>
                                    <p:set>
                                      <p:cBhvr>
                                        <p:cTn id="178" dur="1" fill="hold">
                                          <p:stCondLst>
                                            <p:cond delay="499"/>
                                          </p:stCondLst>
                                        </p:cTn>
                                        <p:tgtEl>
                                          <p:spTgt spid="29"/>
                                        </p:tgtEl>
                                        <p:attrNameLst>
                                          <p:attrName>style.visibility</p:attrName>
                                        </p:attrNameLst>
                                      </p:cBhvr>
                                      <p:to>
                                        <p:strVal val="hidden"/>
                                      </p:to>
                                    </p:set>
                                  </p:childTnLst>
                                </p:cTn>
                              </p:par>
                              <p:par>
                                <p:cTn id="179" presetID="2" presetClass="exit" presetSubtype="4" fill="hold" nodeType="withEffect">
                                  <p:stCondLst>
                                    <p:cond delay="0"/>
                                  </p:stCondLst>
                                  <p:childTnLst>
                                    <p:anim calcmode="lin" valueType="num">
                                      <p:cBhvr additive="base">
                                        <p:cTn id="180" dur="500"/>
                                        <p:tgtEl>
                                          <p:spTgt spid="25"/>
                                        </p:tgtEl>
                                        <p:attrNameLst>
                                          <p:attrName>ppt_x</p:attrName>
                                        </p:attrNameLst>
                                      </p:cBhvr>
                                      <p:tavLst>
                                        <p:tav tm="0">
                                          <p:val>
                                            <p:strVal val="ppt_x"/>
                                          </p:val>
                                        </p:tav>
                                        <p:tav tm="100000">
                                          <p:val>
                                            <p:strVal val="ppt_x"/>
                                          </p:val>
                                        </p:tav>
                                      </p:tavLst>
                                    </p:anim>
                                    <p:anim calcmode="lin" valueType="num">
                                      <p:cBhvr additive="base">
                                        <p:cTn id="181" dur="500"/>
                                        <p:tgtEl>
                                          <p:spTgt spid="25"/>
                                        </p:tgtEl>
                                        <p:attrNameLst>
                                          <p:attrName>ppt_y</p:attrName>
                                        </p:attrNameLst>
                                      </p:cBhvr>
                                      <p:tavLst>
                                        <p:tav tm="0">
                                          <p:val>
                                            <p:strVal val="ppt_y"/>
                                          </p:val>
                                        </p:tav>
                                        <p:tav tm="100000">
                                          <p:val>
                                            <p:strVal val="1+ppt_h/2"/>
                                          </p:val>
                                        </p:tav>
                                      </p:tavLst>
                                    </p:anim>
                                    <p:set>
                                      <p:cBhvr>
                                        <p:cTn id="182" dur="1" fill="hold">
                                          <p:stCondLst>
                                            <p:cond delay="499"/>
                                          </p:stCondLst>
                                        </p:cTn>
                                        <p:tgtEl>
                                          <p:spTgt spid="25"/>
                                        </p:tgtEl>
                                        <p:attrNameLst>
                                          <p:attrName>style.visibility</p:attrName>
                                        </p:attrNameLst>
                                      </p:cBhvr>
                                      <p:to>
                                        <p:strVal val="hidden"/>
                                      </p:to>
                                    </p:set>
                                  </p:childTnLst>
                                </p:cTn>
                              </p:par>
                              <p:par>
                                <p:cTn id="183" presetID="2" presetClass="exit" presetSubtype="4" fill="hold" nodeType="withEffect">
                                  <p:stCondLst>
                                    <p:cond delay="0"/>
                                  </p:stCondLst>
                                  <p:childTnLst>
                                    <p:anim calcmode="lin" valueType="num">
                                      <p:cBhvr additive="base">
                                        <p:cTn id="184" dur="500"/>
                                        <p:tgtEl>
                                          <p:spTgt spid="31"/>
                                        </p:tgtEl>
                                        <p:attrNameLst>
                                          <p:attrName>ppt_x</p:attrName>
                                        </p:attrNameLst>
                                      </p:cBhvr>
                                      <p:tavLst>
                                        <p:tav tm="0">
                                          <p:val>
                                            <p:strVal val="ppt_x"/>
                                          </p:val>
                                        </p:tav>
                                        <p:tav tm="100000">
                                          <p:val>
                                            <p:strVal val="ppt_x"/>
                                          </p:val>
                                        </p:tav>
                                      </p:tavLst>
                                    </p:anim>
                                    <p:anim calcmode="lin" valueType="num">
                                      <p:cBhvr additive="base">
                                        <p:cTn id="185" dur="500"/>
                                        <p:tgtEl>
                                          <p:spTgt spid="31"/>
                                        </p:tgtEl>
                                        <p:attrNameLst>
                                          <p:attrName>ppt_y</p:attrName>
                                        </p:attrNameLst>
                                      </p:cBhvr>
                                      <p:tavLst>
                                        <p:tav tm="0">
                                          <p:val>
                                            <p:strVal val="ppt_y"/>
                                          </p:val>
                                        </p:tav>
                                        <p:tav tm="100000">
                                          <p:val>
                                            <p:strVal val="1+ppt_h/2"/>
                                          </p:val>
                                        </p:tav>
                                      </p:tavLst>
                                    </p:anim>
                                    <p:set>
                                      <p:cBhvr>
                                        <p:cTn id="186" dur="1" fill="hold">
                                          <p:stCondLst>
                                            <p:cond delay="499"/>
                                          </p:stCondLst>
                                        </p:cTn>
                                        <p:tgtEl>
                                          <p:spTgt spid="31"/>
                                        </p:tgtEl>
                                        <p:attrNameLst>
                                          <p:attrName>style.visibility</p:attrName>
                                        </p:attrNameLst>
                                      </p:cBhvr>
                                      <p:to>
                                        <p:strVal val="hidden"/>
                                      </p:to>
                                    </p:set>
                                  </p:childTnLst>
                                </p:cTn>
                              </p:par>
                              <p:par>
                                <p:cTn id="187" presetID="2" presetClass="exit" presetSubtype="4" fill="hold" nodeType="withEffect">
                                  <p:stCondLst>
                                    <p:cond delay="0"/>
                                  </p:stCondLst>
                                  <p:childTnLst>
                                    <p:anim calcmode="lin" valueType="num">
                                      <p:cBhvr additive="base">
                                        <p:cTn id="188" dur="500"/>
                                        <p:tgtEl>
                                          <p:spTgt spid="17"/>
                                        </p:tgtEl>
                                        <p:attrNameLst>
                                          <p:attrName>ppt_x</p:attrName>
                                        </p:attrNameLst>
                                      </p:cBhvr>
                                      <p:tavLst>
                                        <p:tav tm="0">
                                          <p:val>
                                            <p:strVal val="ppt_x"/>
                                          </p:val>
                                        </p:tav>
                                        <p:tav tm="100000">
                                          <p:val>
                                            <p:strVal val="ppt_x"/>
                                          </p:val>
                                        </p:tav>
                                      </p:tavLst>
                                    </p:anim>
                                    <p:anim calcmode="lin" valueType="num">
                                      <p:cBhvr additive="base">
                                        <p:cTn id="189" dur="500"/>
                                        <p:tgtEl>
                                          <p:spTgt spid="17"/>
                                        </p:tgtEl>
                                        <p:attrNameLst>
                                          <p:attrName>ppt_y</p:attrName>
                                        </p:attrNameLst>
                                      </p:cBhvr>
                                      <p:tavLst>
                                        <p:tav tm="0">
                                          <p:val>
                                            <p:strVal val="ppt_y"/>
                                          </p:val>
                                        </p:tav>
                                        <p:tav tm="100000">
                                          <p:val>
                                            <p:strVal val="1+ppt_h/2"/>
                                          </p:val>
                                        </p:tav>
                                      </p:tavLst>
                                    </p:anim>
                                    <p:set>
                                      <p:cBhvr>
                                        <p:cTn id="190" dur="1" fill="hold">
                                          <p:stCondLst>
                                            <p:cond delay="499"/>
                                          </p:stCondLst>
                                        </p:cTn>
                                        <p:tgtEl>
                                          <p:spTgt spid="17"/>
                                        </p:tgtEl>
                                        <p:attrNameLst>
                                          <p:attrName>style.visibility</p:attrName>
                                        </p:attrNameLst>
                                      </p:cBhvr>
                                      <p:to>
                                        <p:strVal val="hidden"/>
                                      </p:to>
                                    </p:set>
                                  </p:childTnLst>
                                </p:cTn>
                              </p:par>
                              <p:par>
                                <p:cTn id="191" presetID="2" presetClass="exit" presetSubtype="4" fill="hold" nodeType="withEffect">
                                  <p:stCondLst>
                                    <p:cond delay="0"/>
                                  </p:stCondLst>
                                  <p:childTnLst>
                                    <p:anim calcmode="lin" valueType="num">
                                      <p:cBhvr additive="base">
                                        <p:cTn id="192" dur="500"/>
                                        <p:tgtEl>
                                          <p:spTgt spid="27"/>
                                        </p:tgtEl>
                                        <p:attrNameLst>
                                          <p:attrName>ppt_x</p:attrName>
                                        </p:attrNameLst>
                                      </p:cBhvr>
                                      <p:tavLst>
                                        <p:tav tm="0">
                                          <p:val>
                                            <p:strVal val="ppt_x"/>
                                          </p:val>
                                        </p:tav>
                                        <p:tav tm="100000">
                                          <p:val>
                                            <p:strVal val="ppt_x"/>
                                          </p:val>
                                        </p:tav>
                                      </p:tavLst>
                                    </p:anim>
                                    <p:anim calcmode="lin" valueType="num">
                                      <p:cBhvr additive="base">
                                        <p:cTn id="193" dur="500"/>
                                        <p:tgtEl>
                                          <p:spTgt spid="27"/>
                                        </p:tgtEl>
                                        <p:attrNameLst>
                                          <p:attrName>ppt_y</p:attrName>
                                        </p:attrNameLst>
                                      </p:cBhvr>
                                      <p:tavLst>
                                        <p:tav tm="0">
                                          <p:val>
                                            <p:strVal val="ppt_y"/>
                                          </p:val>
                                        </p:tav>
                                        <p:tav tm="100000">
                                          <p:val>
                                            <p:strVal val="1+ppt_h/2"/>
                                          </p:val>
                                        </p:tav>
                                      </p:tavLst>
                                    </p:anim>
                                    <p:set>
                                      <p:cBhvr>
                                        <p:cTn id="194" dur="1" fill="hold">
                                          <p:stCondLst>
                                            <p:cond delay="499"/>
                                          </p:stCondLst>
                                        </p:cTn>
                                        <p:tgtEl>
                                          <p:spTgt spid="27"/>
                                        </p:tgtEl>
                                        <p:attrNameLst>
                                          <p:attrName>style.visibility</p:attrName>
                                        </p:attrNameLst>
                                      </p:cBhvr>
                                      <p:to>
                                        <p:strVal val="hidden"/>
                                      </p:to>
                                    </p:set>
                                  </p:childTnLst>
                                </p:cTn>
                              </p:par>
                              <p:par>
                                <p:cTn id="195" presetID="2" presetClass="exit" presetSubtype="4" fill="hold" nodeType="withEffect">
                                  <p:stCondLst>
                                    <p:cond delay="0"/>
                                  </p:stCondLst>
                                  <p:childTnLst>
                                    <p:anim calcmode="lin" valueType="num">
                                      <p:cBhvr additive="base">
                                        <p:cTn id="196" dur="500"/>
                                        <p:tgtEl>
                                          <p:spTgt spid="19"/>
                                        </p:tgtEl>
                                        <p:attrNameLst>
                                          <p:attrName>ppt_x</p:attrName>
                                        </p:attrNameLst>
                                      </p:cBhvr>
                                      <p:tavLst>
                                        <p:tav tm="0">
                                          <p:val>
                                            <p:strVal val="ppt_x"/>
                                          </p:val>
                                        </p:tav>
                                        <p:tav tm="100000">
                                          <p:val>
                                            <p:strVal val="ppt_x"/>
                                          </p:val>
                                        </p:tav>
                                      </p:tavLst>
                                    </p:anim>
                                    <p:anim calcmode="lin" valueType="num">
                                      <p:cBhvr additive="base">
                                        <p:cTn id="197" dur="500"/>
                                        <p:tgtEl>
                                          <p:spTgt spid="19"/>
                                        </p:tgtEl>
                                        <p:attrNameLst>
                                          <p:attrName>ppt_y</p:attrName>
                                        </p:attrNameLst>
                                      </p:cBhvr>
                                      <p:tavLst>
                                        <p:tav tm="0">
                                          <p:val>
                                            <p:strVal val="ppt_y"/>
                                          </p:val>
                                        </p:tav>
                                        <p:tav tm="100000">
                                          <p:val>
                                            <p:strVal val="1+ppt_h/2"/>
                                          </p:val>
                                        </p:tav>
                                      </p:tavLst>
                                    </p:anim>
                                    <p:set>
                                      <p:cBhvr>
                                        <p:cTn id="198" dur="1" fill="hold">
                                          <p:stCondLst>
                                            <p:cond delay="499"/>
                                          </p:stCondLst>
                                        </p:cTn>
                                        <p:tgtEl>
                                          <p:spTgt spid="19"/>
                                        </p:tgtEl>
                                        <p:attrNameLst>
                                          <p:attrName>style.visibility</p:attrName>
                                        </p:attrNameLst>
                                      </p:cBhvr>
                                      <p:to>
                                        <p:strVal val="hidden"/>
                                      </p:to>
                                    </p:set>
                                  </p:childTnLst>
                                </p:cTn>
                              </p:par>
                              <p:par>
                                <p:cTn id="199" presetID="2" presetClass="exit" presetSubtype="4" fill="hold" nodeType="withEffect">
                                  <p:stCondLst>
                                    <p:cond delay="0"/>
                                  </p:stCondLst>
                                  <p:childTnLst>
                                    <p:anim calcmode="lin" valueType="num">
                                      <p:cBhvr additive="base">
                                        <p:cTn id="200" dur="500"/>
                                        <p:tgtEl>
                                          <p:spTgt spid="24"/>
                                        </p:tgtEl>
                                        <p:attrNameLst>
                                          <p:attrName>ppt_x</p:attrName>
                                        </p:attrNameLst>
                                      </p:cBhvr>
                                      <p:tavLst>
                                        <p:tav tm="0">
                                          <p:val>
                                            <p:strVal val="ppt_x"/>
                                          </p:val>
                                        </p:tav>
                                        <p:tav tm="100000">
                                          <p:val>
                                            <p:strVal val="ppt_x"/>
                                          </p:val>
                                        </p:tav>
                                      </p:tavLst>
                                    </p:anim>
                                    <p:anim calcmode="lin" valueType="num">
                                      <p:cBhvr additive="base">
                                        <p:cTn id="201" dur="500"/>
                                        <p:tgtEl>
                                          <p:spTgt spid="24"/>
                                        </p:tgtEl>
                                        <p:attrNameLst>
                                          <p:attrName>ppt_y</p:attrName>
                                        </p:attrNameLst>
                                      </p:cBhvr>
                                      <p:tavLst>
                                        <p:tav tm="0">
                                          <p:val>
                                            <p:strVal val="ppt_y"/>
                                          </p:val>
                                        </p:tav>
                                        <p:tav tm="100000">
                                          <p:val>
                                            <p:strVal val="1+ppt_h/2"/>
                                          </p:val>
                                        </p:tav>
                                      </p:tavLst>
                                    </p:anim>
                                    <p:set>
                                      <p:cBhvr>
                                        <p:cTn id="202" dur="1" fill="hold">
                                          <p:stCondLst>
                                            <p:cond delay="499"/>
                                          </p:stCondLst>
                                        </p:cTn>
                                        <p:tgtEl>
                                          <p:spTgt spid="24"/>
                                        </p:tgtEl>
                                        <p:attrNameLst>
                                          <p:attrName>style.visibility</p:attrName>
                                        </p:attrNameLst>
                                      </p:cBhvr>
                                      <p:to>
                                        <p:strVal val="hidden"/>
                                      </p:to>
                                    </p:set>
                                  </p:childTnLst>
                                </p:cTn>
                              </p:par>
                              <p:par>
                                <p:cTn id="203" presetID="2" presetClass="exit" presetSubtype="4" fill="hold" nodeType="withEffect">
                                  <p:stCondLst>
                                    <p:cond delay="0"/>
                                  </p:stCondLst>
                                  <p:childTnLst>
                                    <p:anim calcmode="lin" valueType="num">
                                      <p:cBhvr additive="base">
                                        <p:cTn id="204" dur="500"/>
                                        <p:tgtEl>
                                          <p:spTgt spid="18"/>
                                        </p:tgtEl>
                                        <p:attrNameLst>
                                          <p:attrName>ppt_x</p:attrName>
                                        </p:attrNameLst>
                                      </p:cBhvr>
                                      <p:tavLst>
                                        <p:tav tm="0">
                                          <p:val>
                                            <p:strVal val="ppt_x"/>
                                          </p:val>
                                        </p:tav>
                                        <p:tav tm="100000">
                                          <p:val>
                                            <p:strVal val="ppt_x"/>
                                          </p:val>
                                        </p:tav>
                                      </p:tavLst>
                                    </p:anim>
                                    <p:anim calcmode="lin" valueType="num">
                                      <p:cBhvr additive="base">
                                        <p:cTn id="205" dur="500"/>
                                        <p:tgtEl>
                                          <p:spTgt spid="18"/>
                                        </p:tgtEl>
                                        <p:attrNameLst>
                                          <p:attrName>ppt_y</p:attrName>
                                        </p:attrNameLst>
                                      </p:cBhvr>
                                      <p:tavLst>
                                        <p:tav tm="0">
                                          <p:val>
                                            <p:strVal val="ppt_y"/>
                                          </p:val>
                                        </p:tav>
                                        <p:tav tm="100000">
                                          <p:val>
                                            <p:strVal val="1+ppt_h/2"/>
                                          </p:val>
                                        </p:tav>
                                      </p:tavLst>
                                    </p:anim>
                                    <p:set>
                                      <p:cBhvr>
                                        <p:cTn id="206" dur="1" fill="hold">
                                          <p:stCondLst>
                                            <p:cond delay="499"/>
                                          </p:stCondLst>
                                        </p:cTn>
                                        <p:tgtEl>
                                          <p:spTgt spid="18"/>
                                        </p:tgtEl>
                                        <p:attrNameLst>
                                          <p:attrName>style.visibility</p:attrName>
                                        </p:attrNameLst>
                                      </p:cBhvr>
                                      <p:to>
                                        <p:strVal val="hidden"/>
                                      </p:to>
                                    </p:set>
                                  </p:childTnLst>
                                </p:cTn>
                              </p:par>
                              <p:par>
                                <p:cTn id="207" presetID="2" presetClass="exit" presetSubtype="4" fill="hold" nodeType="withEffect">
                                  <p:stCondLst>
                                    <p:cond delay="0"/>
                                  </p:stCondLst>
                                  <p:childTnLst>
                                    <p:anim calcmode="lin" valueType="num">
                                      <p:cBhvr additive="base">
                                        <p:cTn id="208" dur="500"/>
                                        <p:tgtEl>
                                          <p:spTgt spid="28"/>
                                        </p:tgtEl>
                                        <p:attrNameLst>
                                          <p:attrName>ppt_x</p:attrName>
                                        </p:attrNameLst>
                                      </p:cBhvr>
                                      <p:tavLst>
                                        <p:tav tm="0">
                                          <p:val>
                                            <p:strVal val="ppt_x"/>
                                          </p:val>
                                        </p:tav>
                                        <p:tav tm="100000">
                                          <p:val>
                                            <p:strVal val="ppt_x"/>
                                          </p:val>
                                        </p:tav>
                                      </p:tavLst>
                                    </p:anim>
                                    <p:anim calcmode="lin" valueType="num">
                                      <p:cBhvr additive="base">
                                        <p:cTn id="209" dur="500"/>
                                        <p:tgtEl>
                                          <p:spTgt spid="28"/>
                                        </p:tgtEl>
                                        <p:attrNameLst>
                                          <p:attrName>ppt_y</p:attrName>
                                        </p:attrNameLst>
                                      </p:cBhvr>
                                      <p:tavLst>
                                        <p:tav tm="0">
                                          <p:val>
                                            <p:strVal val="ppt_y"/>
                                          </p:val>
                                        </p:tav>
                                        <p:tav tm="100000">
                                          <p:val>
                                            <p:strVal val="1+ppt_h/2"/>
                                          </p:val>
                                        </p:tav>
                                      </p:tavLst>
                                    </p:anim>
                                    <p:set>
                                      <p:cBhvr>
                                        <p:cTn id="210" dur="1" fill="hold">
                                          <p:stCondLst>
                                            <p:cond delay="499"/>
                                          </p:stCondLst>
                                        </p:cTn>
                                        <p:tgtEl>
                                          <p:spTgt spid="28"/>
                                        </p:tgtEl>
                                        <p:attrNameLst>
                                          <p:attrName>style.visibility</p:attrName>
                                        </p:attrNameLst>
                                      </p:cBhvr>
                                      <p:to>
                                        <p:strVal val="hidden"/>
                                      </p:to>
                                    </p:set>
                                  </p:childTnLst>
                                </p:cTn>
                              </p:par>
                              <p:par>
                                <p:cTn id="211" presetID="2" presetClass="exit" presetSubtype="4" fill="hold" nodeType="withEffect">
                                  <p:stCondLst>
                                    <p:cond delay="0"/>
                                  </p:stCondLst>
                                  <p:childTnLst>
                                    <p:anim calcmode="lin" valueType="num">
                                      <p:cBhvr additive="base">
                                        <p:cTn id="212" dur="500"/>
                                        <p:tgtEl>
                                          <p:spTgt spid="30"/>
                                        </p:tgtEl>
                                        <p:attrNameLst>
                                          <p:attrName>ppt_x</p:attrName>
                                        </p:attrNameLst>
                                      </p:cBhvr>
                                      <p:tavLst>
                                        <p:tav tm="0">
                                          <p:val>
                                            <p:strVal val="ppt_x"/>
                                          </p:val>
                                        </p:tav>
                                        <p:tav tm="100000">
                                          <p:val>
                                            <p:strVal val="ppt_x"/>
                                          </p:val>
                                        </p:tav>
                                      </p:tavLst>
                                    </p:anim>
                                    <p:anim calcmode="lin" valueType="num">
                                      <p:cBhvr additive="base">
                                        <p:cTn id="213" dur="500"/>
                                        <p:tgtEl>
                                          <p:spTgt spid="30"/>
                                        </p:tgtEl>
                                        <p:attrNameLst>
                                          <p:attrName>ppt_y</p:attrName>
                                        </p:attrNameLst>
                                      </p:cBhvr>
                                      <p:tavLst>
                                        <p:tav tm="0">
                                          <p:val>
                                            <p:strVal val="ppt_y"/>
                                          </p:val>
                                        </p:tav>
                                        <p:tav tm="100000">
                                          <p:val>
                                            <p:strVal val="1+ppt_h/2"/>
                                          </p:val>
                                        </p:tav>
                                      </p:tavLst>
                                    </p:anim>
                                    <p:set>
                                      <p:cBhvr>
                                        <p:cTn id="214" dur="1" fill="hold">
                                          <p:stCondLst>
                                            <p:cond delay="499"/>
                                          </p:stCondLst>
                                        </p:cTn>
                                        <p:tgtEl>
                                          <p:spTgt spid="30"/>
                                        </p:tgtEl>
                                        <p:attrNameLst>
                                          <p:attrName>style.visibility</p:attrName>
                                        </p:attrNameLst>
                                      </p:cBhvr>
                                      <p:to>
                                        <p:strVal val="hidden"/>
                                      </p:to>
                                    </p:set>
                                  </p:childTnLst>
                                </p:cTn>
                              </p:par>
                              <p:par>
                                <p:cTn id="215" presetID="2" presetClass="exit" presetSubtype="4" fill="hold" nodeType="withEffect">
                                  <p:stCondLst>
                                    <p:cond delay="0"/>
                                  </p:stCondLst>
                                  <p:childTnLst>
                                    <p:anim calcmode="lin" valueType="num">
                                      <p:cBhvr additive="base">
                                        <p:cTn id="216" dur="500"/>
                                        <p:tgtEl>
                                          <p:spTgt spid="26"/>
                                        </p:tgtEl>
                                        <p:attrNameLst>
                                          <p:attrName>ppt_x</p:attrName>
                                        </p:attrNameLst>
                                      </p:cBhvr>
                                      <p:tavLst>
                                        <p:tav tm="0">
                                          <p:val>
                                            <p:strVal val="ppt_x"/>
                                          </p:val>
                                        </p:tav>
                                        <p:tav tm="100000">
                                          <p:val>
                                            <p:strVal val="ppt_x"/>
                                          </p:val>
                                        </p:tav>
                                      </p:tavLst>
                                    </p:anim>
                                    <p:anim calcmode="lin" valueType="num">
                                      <p:cBhvr additive="base">
                                        <p:cTn id="217" dur="500"/>
                                        <p:tgtEl>
                                          <p:spTgt spid="26"/>
                                        </p:tgtEl>
                                        <p:attrNameLst>
                                          <p:attrName>ppt_y</p:attrName>
                                        </p:attrNameLst>
                                      </p:cBhvr>
                                      <p:tavLst>
                                        <p:tav tm="0">
                                          <p:val>
                                            <p:strVal val="ppt_y"/>
                                          </p:val>
                                        </p:tav>
                                        <p:tav tm="100000">
                                          <p:val>
                                            <p:strVal val="1+ppt_h/2"/>
                                          </p:val>
                                        </p:tav>
                                      </p:tavLst>
                                    </p:anim>
                                    <p:set>
                                      <p:cBhvr>
                                        <p:cTn id="218" dur="1" fill="hold">
                                          <p:stCondLst>
                                            <p:cond delay="499"/>
                                          </p:stCondLst>
                                        </p:cTn>
                                        <p:tgtEl>
                                          <p:spTgt spid="26"/>
                                        </p:tgtEl>
                                        <p:attrNameLst>
                                          <p:attrName>style.visibility</p:attrName>
                                        </p:attrNameLst>
                                      </p:cBhvr>
                                      <p:to>
                                        <p:strVal val="hidden"/>
                                      </p:to>
                                    </p:set>
                                  </p:childTnLst>
                                </p:cTn>
                              </p:par>
                              <p:par>
                                <p:cTn id="219" presetID="2" presetClass="exit" presetSubtype="4" fill="hold" nodeType="withEffect">
                                  <p:stCondLst>
                                    <p:cond delay="0"/>
                                  </p:stCondLst>
                                  <p:childTnLst>
                                    <p:anim calcmode="lin" valueType="num">
                                      <p:cBhvr additive="base">
                                        <p:cTn id="220" dur="500"/>
                                        <p:tgtEl>
                                          <p:spTgt spid="34"/>
                                        </p:tgtEl>
                                        <p:attrNameLst>
                                          <p:attrName>ppt_x</p:attrName>
                                        </p:attrNameLst>
                                      </p:cBhvr>
                                      <p:tavLst>
                                        <p:tav tm="0">
                                          <p:val>
                                            <p:strVal val="ppt_x"/>
                                          </p:val>
                                        </p:tav>
                                        <p:tav tm="100000">
                                          <p:val>
                                            <p:strVal val="ppt_x"/>
                                          </p:val>
                                        </p:tav>
                                      </p:tavLst>
                                    </p:anim>
                                    <p:anim calcmode="lin" valueType="num">
                                      <p:cBhvr additive="base">
                                        <p:cTn id="221" dur="500"/>
                                        <p:tgtEl>
                                          <p:spTgt spid="34"/>
                                        </p:tgtEl>
                                        <p:attrNameLst>
                                          <p:attrName>ppt_y</p:attrName>
                                        </p:attrNameLst>
                                      </p:cBhvr>
                                      <p:tavLst>
                                        <p:tav tm="0">
                                          <p:val>
                                            <p:strVal val="ppt_y"/>
                                          </p:val>
                                        </p:tav>
                                        <p:tav tm="100000">
                                          <p:val>
                                            <p:strVal val="1+ppt_h/2"/>
                                          </p:val>
                                        </p:tav>
                                      </p:tavLst>
                                    </p:anim>
                                    <p:set>
                                      <p:cBhvr>
                                        <p:cTn id="222" dur="1" fill="hold">
                                          <p:stCondLst>
                                            <p:cond delay="499"/>
                                          </p:stCondLst>
                                        </p:cTn>
                                        <p:tgtEl>
                                          <p:spTgt spid="3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13383" y="410547"/>
            <a:ext cx="3181739" cy="662473"/>
          </a:xfrm>
          <a:prstGeom prst="rect">
            <a:avLst/>
          </a:prstGeom>
          <a:solidFill>
            <a:srgbClr val="00B05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Objectives</a:t>
            </a:r>
            <a:endParaRPr lang="en-US" dirty="0"/>
          </a:p>
        </p:txBody>
      </p:sp>
      <p:sp>
        <p:nvSpPr>
          <p:cNvPr id="3" name="TextBox 2"/>
          <p:cNvSpPr txBox="1"/>
          <p:nvPr/>
        </p:nvSpPr>
        <p:spPr>
          <a:xfrm>
            <a:off x="914405" y="1381472"/>
            <a:ext cx="10832836" cy="4524315"/>
          </a:xfrm>
          <a:prstGeom prst="rect">
            <a:avLst/>
          </a:prstGeom>
          <a:noFill/>
        </p:spPr>
        <p:txBody>
          <a:bodyPr wrap="square" rtlCol="0">
            <a:spAutoFit/>
          </a:bodyPr>
          <a:lstStyle/>
          <a:p>
            <a:r>
              <a:rPr lang="en-US" sz="3600" dirty="0">
                <a:solidFill>
                  <a:srgbClr val="FF0000"/>
                </a:solidFill>
                <a:ea typeface="Times New Roman" panose="02020603050405020304" pitchFamily="18" charset="0"/>
              </a:rPr>
              <a:t>By the end of this lesson, students will be able to…</a:t>
            </a:r>
            <a:endParaRPr lang="en-US" sz="5400" baseline="-25000" dirty="0">
              <a:solidFill>
                <a:srgbClr val="FF0000"/>
              </a:solidFill>
              <a:ea typeface="Times New Roman" panose="02020603050405020304" pitchFamily="18" charset="0"/>
            </a:endParaRPr>
          </a:p>
          <a:p>
            <a:endParaRPr lang="en-US" sz="3600" b="1" dirty="0">
              <a:solidFill>
                <a:srgbClr val="0070C0"/>
              </a:solidFill>
            </a:endParaRPr>
          </a:p>
          <a:p>
            <a:r>
              <a:rPr lang="en-US" sz="3600" b="1" dirty="0">
                <a:solidFill>
                  <a:srgbClr val="0070C0"/>
                </a:solidFill>
              </a:rPr>
              <a:t>Vocabulary</a:t>
            </a:r>
            <a:r>
              <a:rPr lang="en-US" sz="3600" dirty="0">
                <a:solidFill>
                  <a:srgbClr val="0070C0"/>
                </a:solidFill>
              </a:rPr>
              <a:t>: Practice vocabulary learnt earlier in the lesson.</a:t>
            </a:r>
            <a:endParaRPr lang="en-US" sz="3600" b="1" dirty="0">
              <a:solidFill>
                <a:srgbClr val="0070C0"/>
              </a:solidFill>
            </a:endParaRPr>
          </a:p>
          <a:p>
            <a:r>
              <a:rPr lang="en-US" sz="3600" b="1" dirty="0">
                <a:solidFill>
                  <a:srgbClr val="0070C0"/>
                </a:solidFill>
              </a:rPr>
              <a:t>Structure</a:t>
            </a:r>
            <a:r>
              <a:rPr lang="en-US" sz="3600" dirty="0">
                <a:solidFill>
                  <a:srgbClr val="0070C0"/>
                </a:solidFill>
              </a:rPr>
              <a:t>: Practice structures: </a:t>
            </a:r>
          </a:p>
          <a:p>
            <a:r>
              <a:rPr lang="en-US" sz="3600" i="1" dirty="0">
                <a:solidFill>
                  <a:srgbClr val="00B050"/>
                </a:solidFill>
              </a:rPr>
              <a:t>Are there any…?  - Yes, there are (some…)/ No, there aren’t.</a:t>
            </a:r>
          </a:p>
          <a:p>
            <a:r>
              <a:rPr lang="en-US" sz="3600" i="1" dirty="0">
                <a:solidFill>
                  <a:srgbClr val="00B050"/>
                </a:solidFill>
              </a:rPr>
              <a:t>Is there…? - Yes, there is (a/an…)/No, there isn’t.</a:t>
            </a:r>
          </a:p>
        </p:txBody>
      </p:sp>
    </p:spTree>
    <p:extLst>
      <p:ext uri="{BB962C8B-B14F-4D97-AF65-F5344CB8AC3E}">
        <p14:creationId xmlns:p14="http://schemas.microsoft.com/office/powerpoint/2010/main" val="1190886121"/>
      </p:ext>
    </p:extLst>
  </p:cSld>
  <p:clrMapOvr>
    <a:masterClrMapping/>
  </p:clrMapOvr>
  <p:transition spd="med">
    <p:split orient="ver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0058400" cy="6858000"/>
          </a:xfrm>
          <a:prstGeom prst="rect">
            <a:avLst/>
          </a:prstGeom>
        </p:spPr>
      </p:pic>
      <p:sp>
        <p:nvSpPr>
          <p:cNvPr id="5" name="Rectangle 4">
            <a:extLst>
              <a:ext uri="{FF2B5EF4-FFF2-40B4-BE49-F238E27FC236}">
                <a16:creationId xmlns:a16="http://schemas.microsoft.com/office/drawing/2014/main" id="{F6649C3A-3028-1045-9050-8B4D037870AD}"/>
              </a:ext>
            </a:extLst>
          </p:cNvPr>
          <p:cNvSpPr/>
          <p:nvPr/>
        </p:nvSpPr>
        <p:spPr>
          <a:xfrm>
            <a:off x="6989335" y="880873"/>
            <a:ext cx="5155039" cy="750014"/>
          </a:xfrm>
          <a:prstGeom prst="rect">
            <a:avLst/>
          </a:prstGeom>
          <a:solidFill>
            <a:schemeClr val="bg1"/>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algn="ctr"/>
            <a:r>
              <a:rPr lang="en-US" sz="5400" b="1" dirty="0">
                <a:solidFill>
                  <a:schemeClr val="accent6">
                    <a:lumMod val="75000"/>
                  </a:schemeClr>
                </a:solidFill>
              </a:rPr>
              <a:t>WRAP-UP</a:t>
            </a:r>
          </a:p>
        </p:txBody>
      </p:sp>
    </p:spTree>
    <p:extLst>
      <p:ext uri="{BB962C8B-B14F-4D97-AF65-F5344CB8AC3E}">
        <p14:creationId xmlns:p14="http://schemas.microsoft.com/office/powerpoint/2010/main" val="14311805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9">
            <a:extLst>
              <a:ext uri="{FF2B5EF4-FFF2-40B4-BE49-F238E27FC236}">
                <a16:creationId xmlns:a16="http://schemas.microsoft.com/office/drawing/2014/main" id="{C1AE92E2-D3C2-D442-B076-E384D7056C45}"/>
              </a:ext>
            </a:extLst>
          </p:cNvPr>
          <p:cNvSpPr txBox="1"/>
          <p:nvPr/>
        </p:nvSpPr>
        <p:spPr>
          <a:xfrm>
            <a:off x="11117236" y="-40756"/>
            <a:ext cx="997389" cy="369332"/>
          </a:xfrm>
          <a:prstGeom prst="rect">
            <a:avLst/>
          </a:prstGeom>
          <a:noFill/>
          <a:effectLst>
            <a:outerShdw blurRad="50800" dist="38100" dir="2700000" algn="tl" rotWithShape="0">
              <a:prstClr val="black">
                <a:alpha val="40000"/>
              </a:prstClr>
            </a:outerShdw>
          </a:effectLst>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800" b="1" dirty="0">
                <a:solidFill>
                  <a:schemeClr val="bg1"/>
                </a:solidFill>
              </a:rPr>
              <a:t>Lesson 3</a:t>
            </a:r>
          </a:p>
        </p:txBody>
      </p:sp>
      <p:sp>
        <p:nvSpPr>
          <p:cNvPr id="4" name="Rectangle 3"/>
          <p:cNvSpPr/>
          <p:nvPr/>
        </p:nvSpPr>
        <p:spPr>
          <a:xfrm>
            <a:off x="333052" y="693071"/>
            <a:ext cx="4276107" cy="923330"/>
          </a:xfrm>
          <a:prstGeom prst="rect">
            <a:avLst/>
          </a:prstGeom>
        </p:spPr>
        <p:txBody>
          <a:bodyPr wrap="none">
            <a:spAutoFit/>
          </a:bodyPr>
          <a:lstStyle/>
          <a:p>
            <a:r>
              <a:rPr lang="en-US" sz="5400" b="1" dirty="0">
                <a:solidFill>
                  <a:srgbClr val="FF0000"/>
                </a:solidFill>
              </a:rPr>
              <a:t>Today’s lesson</a:t>
            </a:r>
          </a:p>
        </p:txBody>
      </p:sp>
      <p:sp>
        <p:nvSpPr>
          <p:cNvPr id="5" name="Rectangle 4"/>
          <p:cNvSpPr/>
          <p:nvPr/>
        </p:nvSpPr>
        <p:spPr>
          <a:xfrm>
            <a:off x="4424269" y="1616401"/>
            <a:ext cx="6236804" cy="3416320"/>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r>
              <a:rPr lang="en-US" sz="3600" i="1" dirty="0">
                <a:solidFill>
                  <a:srgbClr val="FF0000"/>
                </a:solidFill>
              </a:rPr>
              <a:t>Structures/ Sentence patterns</a:t>
            </a:r>
          </a:p>
          <a:p>
            <a:endParaRPr lang="en-US" sz="3600" i="1" dirty="0">
              <a:solidFill>
                <a:srgbClr val="FF0000"/>
              </a:solidFill>
            </a:endParaRPr>
          </a:p>
          <a:p>
            <a:r>
              <a:rPr lang="en-US" sz="3600" dirty="0">
                <a:solidFill>
                  <a:srgbClr val="0070C0"/>
                </a:solidFill>
                <a:ea typeface="Times New Roman" panose="02020603050405020304" pitchFamily="18" charset="0"/>
              </a:rPr>
              <a:t>Are there any…?  - Yes, there are (some…)/ No, there aren’t.</a:t>
            </a:r>
          </a:p>
          <a:p>
            <a:r>
              <a:rPr lang="en-US" sz="3600" dirty="0">
                <a:solidFill>
                  <a:srgbClr val="0070C0"/>
                </a:solidFill>
                <a:ea typeface="Times New Roman" panose="02020603050405020304" pitchFamily="18" charset="0"/>
              </a:rPr>
              <a:t>Is there…? - Yes, there is (a/an…)/No, there isn’t.</a:t>
            </a:r>
          </a:p>
        </p:txBody>
      </p:sp>
    </p:spTree>
    <p:extLst>
      <p:ext uri="{BB962C8B-B14F-4D97-AF65-F5344CB8AC3E}">
        <p14:creationId xmlns:p14="http://schemas.microsoft.com/office/powerpoint/2010/main" val="1657387981"/>
      </p:ext>
    </p:extLst>
  </p:cSld>
  <p:clrMapOvr>
    <a:masterClrMapping/>
  </p:clrMapOvr>
  <p:transition spd="med">
    <p:split orient="ver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9">
            <a:extLst>
              <a:ext uri="{FF2B5EF4-FFF2-40B4-BE49-F238E27FC236}">
                <a16:creationId xmlns:a16="http://schemas.microsoft.com/office/drawing/2014/main" id="{C1AE92E2-D3C2-D442-B076-E384D7056C45}"/>
              </a:ext>
            </a:extLst>
          </p:cNvPr>
          <p:cNvSpPr txBox="1"/>
          <p:nvPr/>
        </p:nvSpPr>
        <p:spPr>
          <a:xfrm>
            <a:off x="11117236" y="-40756"/>
            <a:ext cx="997389" cy="369332"/>
          </a:xfrm>
          <a:prstGeom prst="rect">
            <a:avLst/>
          </a:prstGeom>
          <a:noFill/>
          <a:effectLst>
            <a:outerShdw blurRad="50800" dist="38100" dir="2700000" algn="tl" rotWithShape="0">
              <a:prstClr val="black">
                <a:alpha val="40000"/>
              </a:prstClr>
            </a:outerShdw>
          </a:effectLst>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800" b="1" dirty="0">
                <a:solidFill>
                  <a:schemeClr val="bg1"/>
                </a:solidFill>
              </a:rPr>
              <a:t>Lesson 3</a:t>
            </a:r>
          </a:p>
        </p:txBody>
      </p:sp>
      <p:sp>
        <p:nvSpPr>
          <p:cNvPr id="4" name="Rectangle 3"/>
          <p:cNvSpPr/>
          <p:nvPr/>
        </p:nvSpPr>
        <p:spPr>
          <a:xfrm>
            <a:off x="333052" y="469135"/>
            <a:ext cx="3362267" cy="923330"/>
          </a:xfrm>
          <a:prstGeom prst="rect">
            <a:avLst/>
          </a:prstGeom>
        </p:spPr>
        <p:txBody>
          <a:bodyPr wrap="none">
            <a:spAutoFit/>
          </a:bodyPr>
          <a:lstStyle/>
          <a:p>
            <a:r>
              <a:rPr lang="en-US" sz="5400" b="1" dirty="0">
                <a:solidFill>
                  <a:srgbClr val="FF0000"/>
                </a:solidFill>
              </a:rPr>
              <a:t>Homework</a:t>
            </a:r>
          </a:p>
        </p:txBody>
      </p:sp>
      <p:sp>
        <p:nvSpPr>
          <p:cNvPr id="5" name="Rectangle 4"/>
          <p:cNvSpPr/>
          <p:nvPr/>
        </p:nvSpPr>
        <p:spPr>
          <a:xfrm>
            <a:off x="242595" y="1273530"/>
            <a:ext cx="11872029" cy="5078313"/>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pPr marL="571500" indent="-571500">
              <a:buFontTx/>
              <a:buChar char="-"/>
            </a:pPr>
            <a:r>
              <a:rPr lang="en-US" sz="3600" i="1" dirty="0">
                <a:solidFill>
                  <a:srgbClr val="0070C0"/>
                </a:solidFill>
              </a:rPr>
              <a:t>Practice the vocabularies and structure; and make sentences using them. </a:t>
            </a:r>
          </a:p>
          <a:p>
            <a:pPr marL="571500" indent="-571500">
              <a:buFontTx/>
              <a:buChar char="-"/>
            </a:pPr>
            <a:r>
              <a:rPr lang="en-US" sz="3600" i="1" dirty="0">
                <a:solidFill>
                  <a:srgbClr val="0070C0"/>
                </a:solidFill>
              </a:rPr>
              <a:t>Do the exercises in </a:t>
            </a:r>
            <a:r>
              <a:rPr lang="en-US" sz="3600" b="1" i="1" dirty="0" err="1">
                <a:solidFill>
                  <a:srgbClr val="0070C0"/>
                </a:solidFill>
              </a:rPr>
              <a:t>Tiếng</a:t>
            </a:r>
            <a:r>
              <a:rPr lang="en-US" sz="3600" b="1" i="1" dirty="0">
                <a:solidFill>
                  <a:srgbClr val="0070C0"/>
                </a:solidFill>
              </a:rPr>
              <a:t> Anh 3 </a:t>
            </a:r>
            <a:r>
              <a:rPr lang="en-US" sz="3600" b="1" i="1" dirty="0" err="1">
                <a:solidFill>
                  <a:srgbClr val="0070C0"/>
                </a:solidFill>
              </a:rPr>
              <a:t>i</a:t>
            </a:r>
            <a:r>
              <a:rPr lang="en-US" sz="3600" b="1" i="1" dirty="0">
                <a:solidFill>
                  <a:srgbClr val="0070C0"/>
                </a:solidFill>
              </a:rPr>
              <a:t>-Learn Smart Start WB </a:t>
            </a:r>
            <a:r>
              <a:rPr lang="en-US" sz="3600" i="1" dirty="0">
                <a:solidFill>
                  <a:srgbClr val="0070C0"/>
                </a:solidFill>
              </a:rPr>
              <a:t>(page 81) </a:t>
            </a:r>
            <a:endParaRPr lang="en-US" sz="3600" i="1" dirty="0">
              <a:solidFill>
                <a:srgbClr val="FF0000"/>
              </a:solidFill>
            </a:endParaRPr>
          </a:p>
          <a:p>
            <a:pPr marL="571500" indent="-571500">
              <a:buFontTx/>
              <a:buChar char="-"/>
            </a:pPr>
            <a:r>
              <a:rPr lang="en-US" sz="3600" i="1" dirty="0">
                <a:solidFill>
                  <a:srgbClr val="0070C0"/>
                </a:solidFill>
              </a:rPr>
              <a:t>Do the exercises in </a:t>
            </a:r>
            <a:r>
              <a:rPr lang="en-US" sz="3600" b="1" i="1" dirty="0" err="1">
                <a:solidFill>
                  <a:srgbClr val="0070C0"/>
                </a:solidFill>
              </a:rPr>
              <a:t>Tiếng</a:t>
            </a:r>
            <a:r>
              <a:rPr lang="en-US" sz="3600" b="1" i="1" dirty="0">
                <a:solidFill>
                  <a:srgbClr val="0070C0"/>
                </a:solidFill>
              </a:rPr>
              <a:t> Anh 3 </a:t>
            </a:r>
            <a:r>
              <a:rPr lang="en-US" sz="3600" b="1" i="1" dirty="0" err="1">
                <a:solidFill>
                  <a:srgbClr val="0070C0"/>
                </a:solidFill>
              </a:rPr>
              <a:t>i</a:t>
            </a:r>
            <a:r>
              <a:rPr lang="en-US" sz="3600" b="1" i="1" dirty="0">
                <a:solidFill>
                  <a:srgbClr val="0070C0"/>
                </a:solidFill>
              </a:rPr>
              <a:t>-Learn Smart Start Notebook</a:t>
            </a:r>
            <a:r>
              <a:rPr lang="en-US" sz="3600" i="1" dirty="0">
                <a:solidFill>
                  <a:srgbClr val="0070C0"/>
                </a:solidFill>
              </a:rPr>
              <a:t> (page 53)</a:t>
            </a:r>
            <a:endParaRPr lang="en-US" sz="3600" i="1" dirty="0">
              <a:solidFill>
                <a:srgbClr val="FF0000"/>
              </a:solidFill>
            </a:endParaRPr>
          </a:p>
          <a:p>
            <a:pPr marL="571500" indent="-571500">
              <a:buFontTx/>
              <a:buChar char="-"/>
            </a:pPr>
            <a:r>
              <a:rPr lang="en-US" sz="3600" i="1" dirty="0">
                <a:solidFill>
                  <a:srgbClr val="0070C0"/>
                </a:solidFill>
              </a:rPr>
              <a:t>Prepare the next lesson (page 116 SB) </a:t>
            </a:r>
          </a:p>
          <a:p>
            <a:pPr marL="571500" indent="-571500">
              <a:buFontTx/>
              <a:buChar char="-"/>
            </a:pPr>
            <a:r>
              <a:rPr lang="en-US" sz="3600" i="1" dirty="0">
                <a:solidFill>
                  <a:srgbClr val="0070C0"/>
                </a:solidFill>
              </a:rPr>
              <a:t>Play the consolidation games in </a:t>
            </a:r>
            <a:r>
              <a:rPr lang="en-US" sz="3600" b="1" i="1" dirty="0" err="1">
                <a:solidFill>
                  <a:srgbClr val="0070C0"/>
                </a:solidFill>
              </a:rPr>
              <a:t>Tiếng</a:t>
            </a:r>
            <a:r>
              <a:rPr lang="en-US" sz="3600" b="1" i="1" dirty="0">
                <a:solidFill>
                  <a:srgbClr val="0070C0"/>
                </a:solidFill>
              </a:rPr>
              <a:t> Anh 3 </a:t>
            </a:r>
            <a:r>
              <a:rPr lang="en-US" sz="3600" b="1" i="1" dirty="0" err="1">
                <a:solidFill>
                  <a:srgbClr val="0070C0"/>
                </a:solidFill>
              </a:rPr>
              <a:t>i</a:t>
            </a:r>
            <a:r>
              <a:rPr lang="en-US" sz="3600" b="1" i="1" dirty="0">
                <a:solidFill>
                  <a:srgbClr val="0070C0"/>
                </a:solidFill>
              </a:rPr>
              <a:t>-Learn Smart Start DHA App </a:t>
            </a:r>
            <a:r>
              <a:rPr lang="en-US" sz="3600" i="1" dirty="0">
                <a:solidFill>
                  <a:srgbClr val="0070C0"/>
                </a:solidFill>
              </a:rPr>
              <a:t>on</a:t>
            </a:r>
            <a:r>
              <a:rPr lang="en-US" sz="3600" b="1" i="1" dirty="0">
                <a:solidFill>
                  <a:srgbClr val="0070C0"/>
                </a:solidFill>
              </a:rPr>
              <a:t> </a:t>
            </a:r>
            <a:r>
              <a:rPr lang="en-US" sz="3600" b="1" i="1" dirty="0">
                <a:solidFill>
                  <a:srgbClr val="0070C0"/>
                </a:solidFill>
                <a:hlinkClick r:id="rId2"/>
              </a:rPr>
              <a:t>www.eduhome.com.vn</a:t>
            </a:r>
            <a:r>
              <a:rPr lang="en-US" sz="3600" b="1" i="1" dirty="0">
                <a:solidFill>
                  <a:srgbClr val="0070C0"/>
                </a:solidFill>
              </a:rPr>
              <a:t> </a:t>
            </a:r>
            <a:endParaRPr lang="en-US" sz="3600" i="1" dirty="0">
              <a:solidFill>
                <a:srgbClr val="0070C0"/>
              </a:solidFill>
            </a:endParaRPr>
          </a:p>
        </p:txBody>
      </p:sp>
    </p:spTree>
    <p:extLst>
      <p:ext uri="{BB962C8B-B14F-4D97-AF65-F5344CB8AC3E}">
        <p14:creationId xmlns:p14="http://schemas.microsoft.com/office/powerpoint/2010/main" val="1759097642"/>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heel(1)">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heel(1)">
                                      <p:cBhvr>
                                        <p:cTn id="12" dur="2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heel(1)">
                                      <p:cBhvr>
                                        <p:cTn id="17" dur="2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heel(1)">
                                      <p:cBhvr>
                                        <p:cTn id="22" dur="2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heel(1)">
                                      <p:cBhvr>
                                        <p:cTn id="27" dur="2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8662" y="0"/>
            <a:ext cx="12192000" cy="6839339"/>
          </a:xfrm>
          <a:prstGeom prst="rect">
            <a:avLst/>
          </a:prstGeom>
        </p:spPr>
      </p:pic>
      <p:sp>
        <p:nvSpPr>
          <p:cNvPr id="3" name="TextBox 2"/>
          <p:cNvSpPr txBox="1"/>
          <p:nvPr/>
        </p:nvSpPr>
        <p:spPr>
          <a:xfrm>
            <a:off x="4557744" y="6051163"/>
            <a:ext cx="3102690" cy="646331"/>
          </a:xfrm>
          <a:prstGeom prst="rect">
            <a:avLst/>
          </a:prstGeom>
          <a:solidFill>
            <a:schemeClr val="bg1"/>
          </a:solidFill>
          <a:effectLst>
            <a:outerShdw blurRad="50800" dist="38100" dir="5400000" algn="t" rotWithShape="0">
              <a:prstClr val="black">
                <a:alpha val="40000"/>
              </a:prstClr>
            </a:outerShdw>
          </a:effectLst>
        </p:spPr>
        <p:txBody>
          <a:bodyPr wrap="square" rtlCol="0">
            <a:spAutoFit/>
          </a:bodyPr>
          <a:lstStyle/>
          <a:p>
            <a:r>
              <a:rPr lang="en-US" sz="3600" dirty="0">
                <a:solidFill>
                  <a:srgbClr val="FF0000"/>
                </a:solidFill>
              </a:rPr>
              <a:t>Enjoy your day!</a:t>
            </a:r>
            <a:endParaRPr lang="en-US" dirty="0">
              <a:solidFill>
                <a:srgbClr val="FF0000"/>
              </a:solidFill>
            </a:endParaRPr>
          </a:p>
        </p:txBody>
      </p:sp>
    </p:spTree>
    <p:extLst>
      <p:ext uri="{BB962C8B-B14F-4D97-AF65-F5344CB8AC3E}">
        <p14:creationId xmlns:p14="http://schemas.microsoft.com/office/powerpoint/2010/main" val="1102924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0058400" cy="6858000"/>
          </a:xfrm>
          <a:prstGeom prst="rect">
            <a:avLst/>
          </a:prstGeom>
        </p:spPr>
      </p:pic>
      <p:sp>
        <p:nvSpPr>
          <p:cNvPr id="7" name="Rectangle 6">
            <a:extLst>
              <a:ext uri="{FF2B5EF4-FFF2-40B4-BE49-F238E27FC236}">
                <a16:creationId xmlns:a16="http://schemas.microsoft.com/office/drawing/2014/main" id="{BA386DE9-345A-400C-B2BB-B32B155C2C38}"/>
              </a:ext>
            </a:extLst>
          </p:cNvPr>
          <p:cNvSpPr/>
          <p:nvPr/>
        </p:nvSpPr>
        <p:spPr>
          <a:xfrm>
            <a:off x="8143487" y="552140"/>
            <a:ext cx="4026834" cy="750014"/>
          </a:xfrm>
          <a:prstGeom prst="rect">
            <a:avLst/>
          </a:prstGeom>
          <a:solidFill>
            <a:schemeClr val="bg1"/>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algn="ctr"/>
            <a:r>
              <a:rPr lang="en-US" sz="5400" b="1" dirty="0">
                <a:solidFill>
                  <a:schemeClr val="accent6">
                    <a:lumMod val="75000"/>
                  </a:schemeClr>
                </a:solidFill>
              </a:rPr>
              <a:t>WARM UP</a:t>
            </a:r>
          </a:p>
        </p:txBody>
      </p:sp>
    </p:spTree>
    <p:extLst>
      <p:ext uri="{BB962C8B-B14F-4D97-AF65-F5344CB8AC3E}">
        <p14:creationId xmlns:p14="http://schemas.microsoft.com/office/powerpoint/2010/main" val="1693012278"/>
      </p:ext>
    </p:extLst>
  </p:cSld>
  <p:clrMapOvr>
    <a:masterClrMapping/>
  </p:clrMapOvr>
  <p:transition spd="med">
    <p:split orient="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logo&#10;&#10;Description automatically generated">
            <a:extLst>
              <a:ext uri="{FF2B5EF4-FFF2-40B4-BE49-F238E27FC236}">
                <a16:creationId xmlns:a16="http://schemas.microsoft.com/office/drawing/2014/main" id="{77B0B069-90E8-1A86-0518-5E83C33D9D5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586288" y="1942754"/>
            <a:ext cx="2615498" cy="2385118"/>
          </a:xfrm>
          <a:prstGeom prst="rect">
            <a:avLst/>
          </a:prstGeom>
        </p:spPr>
      </p:pic>
      <p:sp>
        <p:nvSpPr>
          <p:cNvPr id="2050" name="TextBox answer">
            <a:extLst>
              <a:ext uri="{FF2B5EF4-FFF2-40B4-BE49-F238E27FC236}">
                <a16:creationId xmlns:a16="http://schemas.microsoft.com/office/drawing/2014/main" id="{BABC9F95-A625-696B-3263-0B175721DBB4}"/>
              </a:ext>
            </a:extLst>
          </p:cNvPr>
          <p:cNvSpPr txBox="1">
            <a:spLocks noChangeArrowheads="1"/>
          </p:cNvSpPr>
          <p:nvPr/>
        </p:nvSpPr>
        <p:spPr bwMode="auto">
          <a:xfrm>
            <a:off x="4835526" y="4621214"/>
            <a:ext cx="29892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ctr" eaLnBrk="1" hangingPunct="1">
              <a:lnSpc>
                <a:spcPct val="100000"/>
              </a:lnSpc>
              <a:spcBef>
                <a:spcPct val="0"/>
              </a:spcBef>
              <a:buFontTx/>
              <a:buNone/>
            </a:pPr>
            <a:r>
              <a:rPr lang="en-US" altLang="en-US" sz="4000" b="1" dirty="0">
                <a:solidFill>
                  <a:srgbClr val="FF0000"/>
                </a:solidFill>
              </a:rPr>
              <a:t> Tomato!</a:t>
            </a:r>
          </a:p>
        </p:txBody>
      </p:sp>
      <p:pic>
        <p:nvPicPr>
          <p:cNvPr id="2052" name="Picture candy">
            <a:extLst>
              <a:ext uri="{FF2B5EF4-FFF2-40B4-BE49-F238E27FC236}">
                <a16:creationId xmlns:a16="http://schemas.microsoft.com/office/drawing/2014/main" id="{D3CAD99B-E0AF-0425-A762-7E7419185912}"/>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8704263" y="2909890"/>
            <a:ext cx="1458046" cy="89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TextBox 17">
            <a:extLst>
              <a:ext uri="{FF2B5EF4-FFF2-40B4-BE49-F238E27FC236}">
                <a16:creationId xmlns:a16="http://schemas.microsoft.com/office/drawing/2014/main" id="{3B8F0610-48C5-47F2-0BD5-534DC7538FCE}"/>
              </a:ext>
            </a:extLst>
          </p:cNvPr>
          <p:cNvSpPr txBox="1">
            <a:spLocks noChangeArrowheads="1"/>
          </p:cNvSpPr>
          <p:nvPr/>
        </p:nvSpPr>
        <p:spPr bwMode="auto">
          <a:xfrm>
            <a:off x="8628063" y="5375276"/>
            <a:ext cx="2006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0"/>
              </a:spcBef>
              <a:buFontTx/>
              <a:buNone/>
            </a:pPr>
            <a:r>
              <a:rPr lang="en-US" altLang="en-US" sz="2400" b="1" dirty="0" err="1">
                <a:solidFill>
                  <a:srgbClr val="FF0000"/>
                </a:solidFill>
              </a:rPr>
              <a:t>t_ma</a:t>
            </a:r>
            <a:r>
              <a:rPr lang="en-US" altLang="en-US" sz="2400" b="1" dirty="0">
                <a:solidFill>
                  <a:srgbClr val="FF0000"/>
                </a:solidFill>
              </a:rPr>
              <a:t>_ _</a:t>
            </a:r>
          </a:p>
        </p:txBody>
      </p:sp>
      <p:sp>
        <p:nvSpPr>
          <p:cNvPr id="2054" name="TextBox 15">
            <a:extLst>
              <a:ext uri="{FF2B5EF4-FFF2-40B4-BE49-F238E27FC236}">
                <a16:creationId xmlns:a16="http://schemas.microsoft.com/office/drawing/2014/main" id="{7F903FDF-3430-A423-B1B0-61A67BB352C5}"/>
              </a:ext>
            </a:extLst>
          </p:cNvPr>
          <p:cNvSpPr txBox="1">
            <a:spLocks noChangeArrowheads="1"/>
          </p:cNvSpPr>
          <p:nvPr/>
        </p:nvSpPr>
        <p:spPr bwMode="auto">
          <a:xfrm>
            <a:off x="1603375" y="5345113"/>
            <a:ext cx="200818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0"/>
              </a:spcBef>
              <a:buFontTx/>
              <a:buNone/>
            </a:pPr>
            <a:r>
              <a:rPr lang="en-US" altLang="en-US" sz="2400" b="1" dirty="0">
                <a:solidFill>
                  <a:srgbClr val="FF0000"/>
                </a:solidFill>
              </a:rPr>
              <a:t>I have six letters.</a:t>
            </a:r>
          </a:p>
        </p:txBody>
      </p:sp>
      <p:sp>
        <p:nvSpPr>
          <p:cNvPr id="2056" name="TextBox 19">
            <a:extLst>
              <a:ext uri="{FF2B5EF4-FFF2-40B4-BE49-F238E27FC236}">
                <a16:creationId xmlns:a16="http://schemas.microsoft.com/office/drawing/2014/main" id="{21BBABAC-49F3-633B-3645-8A492DB87B06}"/>
              </a:ext>
            </a:extLst>
          </p:cNvPr>
          <p:cNvSpPr txBox="1">
            <a:spLocks noChangeArrowheads="1"/>
          </p:cNvSpPr>
          <p:nvPr/>
        </p:nvSpPr>
        <p:spPr bwMode="auto">
          <a:xfrm>
            <a:off x="1655764" y="3135313"/>
            <a:ext cx="20986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0"/>
              </a:spcBef>
              <a:buFontTx/>
              <a:buNone/>
            </a:pPr>
            <a:r>
              <a:rPr lang="en-US" altLang="en-US" sz="2400" b="1" dirty="0">
                <a:solidFill>
                  <a:srgbClr val="FF0000"/>
                </a:solidFill>
              </a:rPr>
              <a:t>I am red.</a:t>
            </a:r>
          </a:p>
        </p:txBody>
      </p:sp>
      <p:pic>
        <p:nvPicPr>
          <p:cNvPr id="12" name="Picture 11">
            <a:extLst>
              <a:ext uri="{FF2B5EF4-FFF2-40B4-BE49-F238E27FC236}">
                <a16:creationId xmlns:a16="http://schemas.microsoft.com/office/drawing/2014/main" id="{73DB9402-9933-7EF9-AAEA-84398DD87786}"/>
              </a:ext>
            </a:extLst>
          </p:cNvPr>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8204200" y="4143376"/>
            <a:ext cx="2759075" cy="246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FC651489-A6BB-99B7-087F-17006925E7FB}"/>
              </a:ext>
            </a:extLst>
          </p:cNvPr>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8205788" y="1837655"/>
            <a:ext cx="2759075" cy="246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49870141-3DDF-240C-6882-EF43A1F9C7AD}"/>
              </a:ext>
            </a:extLst>
          </p:cNvPr>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1227137" y="1677989"/>
            <a:ext cx="2760663" cy="246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DE530EAD-5BAF-C14F-3C49-06A49F15F1A1}"/>
              </a:ext>
            </a:extLst>
          </p:cNvPr>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1227137" y="4074306"/>
            <a:ext cx="2759075" cy="246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3" name="Rectangle 1">
            <a:extLst>
              <a:ext uri="{FF2B5EF4-FFF2-40B4-BE49-F238E27FC236}">
                <a16:creationId xmlns:a16="http://schemas.microsoft.com/office/drawing/2014/main" id="{040D5C44-382F-CA30-FE7A-A873DFB40354}"/>
              </a:ext>
            </a:extLst>
          </p:cNvPr>
          <p:cNvSpPr>
            <a:spLocks noChangeArrowheads="1"/>
          </p:cNvSpPr>
          <p:nvPr/>
        </p:nvSpPr>
        <p:spPr bwMode="auto">
          <a:xfrm>
            <a:off x="3615117" y="404386"/>
            <a:ext cx="596620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0"/>
              </a:spcBef>
              <a:buFontTx/>
              <a:buNone/>
            </a:pPr>
            <a:r>
              <a:rPr lang="en-US" altLang="en-US" sz="4800" b="1" dirty="0">
                <a:solidFill>
                  <a:srgbClr val="FF0000"/>
                </a:solidFill>
                <a:latin typeface="Adobe Garamond Pro Bold" pitchFamily="-84" charset="0"/>
              </a:rPr>
              <a:t>What’s in the box?</a:t>
            </a:r>
            <a:endParaRPr lang="en-US" altLang="en-US" sz="4800" dirty="0">
              <a:solidFill>
                <a:srgbClr val="FF0000"/>
              </a:solidFill>
            </a:endParaRPr>
          </a:p>
        </p:txBody>
      </p:sp>
      <p:pic>
        <p:nvPicPr>
          <p:cNvPr id="4" name="gift3">
            <a:extLst>
              <a:ext uri="{FF2B5EF4-FFF2-40B4-BE49-F238E27FC236}">
                <a16:creationId xmlns:a16="http://schemas.microsoft.com/office/drawing/2014/main" id="{789AE407-B37A-3F01-5DB4-569EBB52261A}"/>
              </a:ext>
            </a:extLst>
          </p:cNvPr>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3986212" y="1713267"/>
            <a:ext cx="4484688" cy="4330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nodeType="clickPar">
                      <p:stCondLst>
                        <p:cond delay="0"/>
                      </p:stCondLst>
                      <p:childTnLst>
                        <p:par>
                          <p:cTn id="4" fill="hold" nodeType="withGroup">
                            <p:stCondLst>
                              <p:cond delay="0"/>
                            </p:stCondLst>
                            <p:childTnLst>
                              <p:par>
                                <p:cTn id="5" presetID="22" presetClass="exit" presetSubtype="4" fill="hold" nodeType="clickEffect">
                                  <p:stCondLst>
                                    <p:cond delay="0"/>
                                  </p:stCondLst>
                                  <p:childTnLst>
                                    <p:animEffect transition="out" filter="wipe(down)">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8" restart="whenNotActive" fill="hold" evtFilter="cancelBubble" nodeType="interactiveSeq">
                <p:stCondLst>
                  <p:cond evt="onClick" delay="0">
                    <p:tgtEl>
                      <p:spTgt spid="9"/>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2" presetClass="exit" presetSubtype="4" fill="hold" nodeType="clickEffect">
                                  <p:stCondLst>
                                    <p:cond delay="0"/>
                                  </p:stCondLst>
                                  <p:childTnLst>
                                    <p:animEffect transition="out" filter="wipe(down)">
                                      <p:cBhvr>
                                        <p:cTn id="12" dur="500"/>
                                        <p:tgtEl>
                                          <p:spTgt spid="9"/>
                                        </p:tgtEl>
                                      </p:cBhvr>
                                    </p:animEffect>
                                    <p:set>
                                      <p:cBhvr>
                                        <p:cTn id="13"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14" restart="whenNotActive" fill="hold" evtFilter="cancelBubble" nodeType="interactiveSeq">
                <p:stCondLst>
                  <p:cond evt="onClick" delay="0">
                    <p:tgtEl>
                      <p:spTgt spid="10"/>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22" presetClass="exit" presetSubtype="4" fill="hold" nodeType="clickEffect">
                                  <p:stCondLst>
                                    <p:cond delay="0"/>
                                  </p:stCondLst>
                                  <p:childTnLst>
                                    <p:animEffect transition="out" filter="wipe(down)">
                                      <p:cBhvr>
                                        <p:cTn id="18" dur="500"/>
                                        <p:tgtEl>
                                          <p:spTgt spid="10"/>
                                        </p:tgtEl>
                                      </p:cBhvr>
                                    </p:animEffect>
                                    <p:set>
                                      <p:cBhvr>
                                        <p:cTn id="19"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0" restart="whenNotActive" fill="hold" evtFilter="cancelBubble" nodeType="interactiveSeq">
                <p:stCondLst>
                  <p:cond evt="onClick" delay="0">
                    <p:tgtEl>
                      <p:spTgt spid="12"/>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22" presetClass="exit" presetSubtype="4" fill="hold" nodeType="clickEffect">
                                  <p:stCondLst>
                                    <p:cond delay="0"/>
                                  </p:stCondLst>
                                  <p:childTnLst>
                                    <p:animEffect transition="out" filter="wipe(down)">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26" restart="whenNotActive" fill="hold" evtFilter="cancelBubble" nodeType="interactiveSeq">
                <p:stCondLst>
                  <p:cond evt="onClick" delay="0">
                    <p:tgtEl>
                      <p:spTgt spid="4"/>
                    </p:tgtEl>
                  </p:cond>
                </p:stCondLst>
                <p:endSync evt="end" delay="0">
                  <p:rtn val="all"/>
                </p:endSync>
                <p:childTnLst>
                  <p:par>
                    <p:cTn id="27" fill="hold" nodeType="clickPar">
                      <p:stCondLst>
                        <p:cond delay="0"/>
                      </p:stCondLst>
                      <p:childTnLst>
                        <p:par>
                          <p:cTn id="28" fill="hold" nodeType="withGroup">
                            <p:stCondLst>
                              <p:cond delay="0"/>
                            </p:stCondLst>
                            <p:childTnLst>
                              <p:par>
                                <p:cTn id="29" presetID="21" presetClass="exit" presetSubtype="1" fill="hold" nodeType="clickEffect">
                                  <p:stCondLst>
                                    <p:cond delay="0"/>
                                  </p:stCondLst>
                                  <p:childTnLst>
                                    <p:animEffect transition="out" filter="wheel(1)">
                                      <p:cBhvr>
                                        <p:cTn id="30" dur="5000"/>
                                        <p:tgtEl>
                                          <p:spTgt spid="4"/>
                                        </p:tgtEl>
                                      </p:cBhvr>
                                    </p:animEffect>
                                    <p:set>
                                      <p:cBhvr>
                                        <p:cTn id="31" dur="1" fill="hold">
                                          <p:stCondLst>
                                            <p:cond delay="49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clipart&#10;&#10;Description automatically generated">
            <a:extLst>
              <a:ext uri="{FF2B5EF4-FFF2-40B4-BE49-F238E27FC236}">
                <a16:creationId xmlns:a16="http://schemas.microsoft.com/office/drawing/2014/main" id="{D45BA602-BE3D-B9F8-C0A3-BE37896C668A}"/>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942466" y="1843926"/>
            <a:ext cx="3112636" cy="2688185"/>
          </a:xfrm>
          <a:prstGeom prst="rect">
            <a:avLst/>
          </a:prstGeom>
        </p:spPr>
      </p:pic>
      <p:sp>
        <p:nvSpPr>
          <p:cNvPr id="2050" name="TextBox answer">
            <a:extLst>
              <a:ext uri="{FF2B5EF4-FFF2-40B4-BE49-F238E27FC236}">
                <a16:creationId xmlns:a16="http://schemas.microsoft.com/office/drawing/2014/main" id="{BABC9F95-A625-696B-3263-0B175721DBB4}"/>
              </a:ext>
            </a:extLst>
          </p:cNvPr>
          <p:cNvSpPr txBox="1">
            <a:spLocks noChangeArrowheads="1"/>
          </p:cNvSpPr>
          <p:nvPr/>
        </p:nvSpPr>
        <p:spPr bwMode="auto">
          <a:xfrm>
            <a:off x="4835526" y="4621214"/>
            <a:ext cx="29892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ctr" eaLnBrk="1" hangingPunct="1">
              <a:lnSpc>
                <a:spcPct val="100000"/>
              </a:lnSpc>
              <a:spcBef>
                <a:spcPct val="0"/>
              </a:spcBef>
              <a:buFontTx/>
              <a:buNone/>
            </a:pPr>
            <a:r>
              <a:rPr lang="en-US" altLang="en-US" sz="4000" b="1" dirty="0">
                <a:solidFill>
                  <a:srgbClr val="FF0000"/>
                </a:solidFill>
              </a:rPr>
              <a:t> Lime!</a:t>
            </a:r>
          </a:p>
        </p:txBody>
      </p:sp>
      <p:pic>
        <p:nvPicPr>
          <p:cNvPr id="2052" name="Picture candy">
            <a:extLst>
              <a:ext uri="{FF2B5EF4-FFF2-40B4-BE49-F238E27FC236}">
                <a16:creationId xmlns:a16="http://schemas.microsoft.com/office/drawing/2014/main" id="{D3CAD99B-E0AF-0425-A762-7E7419185912}"/>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8833066" y="4989664"/>
            <a:ext cx="1458046" cy="89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TextBox 17">
            <a:extLst>
              <a:ext uri="{FF2B5EF4-FFF2-40B4-BE49-F238E27FC236}">
                <a16:creationId xmlns:a16="http://schemas.microsoft.com/office/drawing/2014/main" id="{3B8F0610-48C5-47F2-0BD5-534DC7538FCE}"/>
              </a:ext>
            </a:extLst>
          </p:cNvPr>
          <p:cNvSpPr txBox="1">
            <a:spLocks noChangeArrowheads="1"/>
          </p:cNvSpPr>
          <p:nvPr/>
        </p:nvSpPr>
        <p:spPr bwMode="auto">
          <a:xfrm>
            <a:off x="9427154" y="2791392"/>
            <a:ext cx="2006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0"/>
              </a:spcBef>
              <a:buFontTx/>
              <a:buNone/>
            </a:pPr>
            <a:r>
              <a:rPr lang="en-US" altLang="en-US" sz="2400" b="1" dirty="0">
                <a:solidFill>
                  <a:srgbClr val="FF0000"/>
                </a:solidFill>
              </a:rPr>
              <a:t>_</a:t>
            </a:r>
            <a:r>
              <a:rPr lang="en-US" altLang="en-US" sz="2400" b="1" dirty="0" err="1">
                <a:solidFill>
                  <a:srgbClr val="FF0000"/>
                </a:solidFill>
              </a:rPr>
              <a:t>im</a:t>
            </a:r>
            <a:r>
              <a:rPr lang="en-US" altLang="en-US" sz="2400" b="1" dirty="0">
                <a:solidFill>
                  <a:srgbClr val="FF0000"/>
                </a:solidFill>
              </a:rPr>
              <a:t>_</a:t>
            </a:r>
          </a:p>
        </p:txBody>
      </p:sp>
      <p:sp>
        <p:nvSpPr>
          <p:cNvPr id="2054" name="TextBox 15">
            <a:extLst>
              <a:ext uri="{FF2B5EF4-FFF2-40B4-BE49-F238E27FC236}">
                <a16:creationId xmlns:a16="http://schemas.microsoft.com/office/drawing/2014/main" id="{7F903FDF-3430-A423-B1B0-61A67BB352C5}"/>
              </a:ext>
            </a:extLst>
          </p:cNvPr>
          <p:cNvSpPr txBox="1">
            <a:spLocks noChangeArrowheads="1"/>
          </p:cNvSpPr>
          <p:nvPr/>
        </p:nvSpPr>
        <p:spPr bwMode="auto">
          <a:xfrm>
            <a:off x="1603375" y="5345113"/>
            <a:ext cx="200818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0"/>
              </a:spcBef>
              <a:buFontTx/>
              <a:buNone/>
            </a:pPr>
            <a:r>
              <a:rPr lang="en-US" altLang="en-US" sz="2400" b="1" dirty="0">
                <a:solidFill>
                  <a:srgbClr val="FF0000"/>
                </a:solidFill>
              </a:rPr>
              <a:t>I have four letters.</a:t>
            </a:r>
          </a:p>
        </p:txBody>
      </p:sp>
      <p:sp>
        <p:nvSpPr>
          <p:cNvPr id="2056" name="TextBox 19">
            <a:extLst>
              <a:ext uri="{FF2B5EF4-FFF2-40B4-BE49-F238E27FC236}">
                <a16:creationId xmlns:a16="http://schemas.microsoft.com/office/drawing/2014/main" id="{21BBABAC-49F3-633B-3645-8A492DB87B06}"/>
              </a:ext>
            </a:extLst>
          </p:cNvPr>
          <p:cNvSpPr txBox="1">
            <a:spLocks noChangeArrowheads="1"/>
          </p:cNvSpPr>
          <p:nvPr/>
        </p:nvSpPr>
        <p:spPr bwMode="auto">
          <a:xfrm>
            <a:off x="1655764" y="3135313"/>
            <a:ext cx="20986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0"/>
              </a:spcBef>
              <a:buFontTx/>
              <a:buNone/>
            </a:pPr>
            <a:r>
              <a:rPr lang="en-US" altLang="en-US" sz="2400" b="1" dirty="0">
                <a:solidFill>
                  <a:srgbClr val="FF0000"/>
                </a:solidFill>
              </a:rPr>
              <a:t>I am green.</a:t>
            </a:r>
          </a:p>
        </p:txBody>
      </p:sp>
      <p:pic>
        <p:nvPicPr>
          <p:cNvPr id="12" name="Picture 11">
            <a:extLst>
              <a:ext uri="{FF2B5EF4-FFF2-40B4-BE49-F238E27FC236}">
                <a16:creationId xmlns:a16="http://schemas.microsoft.com/office/drawing/2014/main" id="{73DB9402-9933-7EF9-AAEA-84398DD87786}"/>
              </a:ext>
            </a:extLst>
          </p:cNvPr>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8317274" y="4097339"/>
            <a:ext cx="2759075" cy="246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FC651489-A6BB-99B7-087F-17006925E7FB}"/>
              </a:ext>
            </a:extLst>
          </p:cNvPr>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8456000" y="1781543"/>
            <a:ext cx="2759075" cy="246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49870141-3DDF-240C-6882-EF43A1F9C7AD}"/>
              </a:ext>
            </a:extLst>
          </p:cNvPr>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1083252" y="1782337"/>
            <a:ext cx="2760663" cy="246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DE530EAD-5BAF-C14F-3C49-06A49F15F1A1}"/>
              </a:ext>
            </a:extLst>
          </p:cNvPr>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1084047" y="4143376"/>
            <a:ext cx="2759075" cy="246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3" name="Rectangle 1">
            <a:extLst>
              <a:ext uri="{FF2B5EF4-FFF2-40B4-BE49-F238E27FC236}">
                <a16:creationId xmlns:a16="http://schemas.microsoft.com/office/drawing/2014/main" id="{040D5C44-382F-CA30-FE7A-A873DFB40354}"/>
              </a:ext>
            </a:extLst>
          </p:cNvPr>
          <p:cNvSpPr>
            <a:spLocks noChangeArrowheads="1"/>
          </p:cNvSpPr>
          <p:nvPr/>
        </p:nvSpPr>
        <p:spPr bwMode="auto">
          <a:xfrm>
            <a:off x="3380655" y="382627"/>
            <a:ext cx="604649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0"/>
              </a:spcBef>
              <a:buFontTx/>
              <a:buNone/>
            </a:pPr>
            <a:r>
              <a:rPr lang="en-US" altLang="en-US" sz="4800" b="1" dirty="0">
                <a:solidFill>
                  <a:srgbClr val="FF0000"/>
                </a:solidFill>
                <a:latin typeface="Adobe Garamond Pro Bold" pitchFamily="-84" charset="0"/>
              </a:rPr>
              <a:t>What’s in the box?</a:t>
            </a:r>
            <a:endParaRPr lang="en-US" altLang="en-US" sz="4800" dirty="0">
              <a:solidFill>
                <a:srgbClr val="FF0000"/>
              </a:solidFill>
            </a:endParaRPr>
          </a:p>
        </p:txBody>
      </p:sp>
      <p:pic>
        <p:nvPicPr>
          <p:cNvPr id="4" name="gift3">
            <a:extLst>
              <a:ext uri="{FF2B5EF4-FFF2-40B4-BE49-F238E27FC236}">
                <a16:creationId xmlns:a16="http://schemas.microsoft.com/office/drawing/2014/main" id="{789AE407-B37A-3F01-5DB4-569EBB52261A}"/>
              </a:ext>
            </a:extLst>
          </p:cNvPr>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4110038" y="1376895"/>
            <a:ext cx="4484688" cy="4330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438266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nodeType="clickPar">
                      <p:stCondLst>
                        <p:cond delay="0"/>
                      </p:stCondLst>
                      <p:childTnLst>
                        <p:par>
                          <p:cTn id="4" fill="hold" nodeType="withGroup">
                            <p:stCondLst>
                              <p:cond delay="0"/>
                            </p:stCondLst>
                            <p:childTnLst>
                              <p:par>
                                <p:cTn id="5" presetID="22" presetClass="exit" presetSubtype="4" fill="hold" nodeType="clickEffect">
                                  <p:stCondLst>
                                    <p:cond delay="0"/>
                                  </p:stCondLst>
                                  <p:childTnLst>
                                    <p:animEffect transition="out" filter="wipe(down)">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8" restart="whenNotActive" fill="hold" evtFilter="cancelBubble" nodeType="interactiveSeq">
                <p:stCondLst>
                  <p:cond evt="onClick" delay="0">
                    <p:tgtEl>
                      <p:spTgt spid="9"/>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2" presetClass="exit" presetSubtype="4" fill="hold" nodeType="clickEffect">
                                  <p:stCondLst>
                                    <p:cond delay="0"/>
                                  </p:stCondLst>
                                  <p:childTnLst>
                                    <p:animEffect transition="out" filter="wipe(down)">
                                      <p:cBhvr>
                                        <p:cTn id="12" dur="500"/>
                                        <p:tgtEl>
                                          <p:spTgt spid="9"/>
                                        </p:tgtEl>
                                      </p:cBhvr>
                                    </p:animEffect>
                                    <p:set>
                                      <p:cBhvr>
                                        <p:cTn id="13"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14" restart="whenNotActive" fill="hold" evtFilter="cancelBubble" nodeType="interactiveSeq">
                <p:stCondLst>
                  <p:cond evt="onClick" delay="0">
                    <p:tgtEl>
                      <p:spTgt spid="10"/>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22" presetClass="exit" presetSubtype="4" fill="hold" nodeType="clickEffect">
                                  <p:stCondLst>
                                    <p:cond delay="0"/>
                                  </p:stCondLst>
                                  <p:childTnLst>
                                    <p:animEffect transition="out" filter="wipe(down)">
                                      <p:cBhvr>
                                        <p:cTn id="18" dur="500"/>
                                        <p:tgtEl>
                                          <p:spTgt spid="10"/>
                                        </p:tgtEl>
                                      </p:cBhvr>
                                    </p:animEffect>
                                    <p:set>
                                      <p:cBhvr>
                                        <p:cTn id="19"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0" restart="whenNotActive" fill="hold" evtFilter="cancelBubble" nodeType="interactiveSeq">
                <p:stCondLst>
                  <p:cond evt="onClick" delay="0">
                    <p:tgtEl>
                      <p:spTgt spid="12"/>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22" presetClass="exit" presetSubtype="4" fill="hold" nodeType="clickEffect">
                                  <p:stCondLst>
                                    <p:cond delay="0"/>
                                  </p:stCondLst>
                                  <p:childTnLst>
                                    <p:animEffect transition="out" filter="wipe(down)">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26" restart="whenNotActive" fill="hold" evtFilter="cancelBubble" nodeType="interactiveSeq">
                <p:stCondLst>
                  <p:cond evt="onClick" delay="0">
                    <p:tgtEl>
                      <p:spTgt spid="4"/>
                    </p:tgtEl>
                  </p:cond>
                </p:stCondLst>
                <p:endSync evt="end" delay="0">
                  <p:rtn val="all"/>
                </p:endSync>
                <p:childTnLst>
                  <p:par>
                    <p:cTn id="27" fill="hold" nodeType="clickPar">
                      <p:stCondLst>
                        <p:cond delay="0"/>
                      </p:stCondLst>
                      <p:childTnLst>
                        <p:par>
                          <p:cTn id="28" fill="hold" nodeType="withGroup">
                            <p:stCondLst>
                              <p:cond delay="0"/>
                            </p:stCondLst>
                            <p:childTnLst>
                              <p:par>
                                <p:cTn id="29" presetID="21" presetClass="exit" presetSubtype="1" fill="hold" nodeType="clickEffect">
                                  <p:stCondLst>
                                    <p:cond delay="0"/>
                                  </p:stCondLst>
                                  <p:childTnLst>
                                    <p:animEffect transition="out" filter="wheel(1)">
                                      <p:cBhvr>
                                        <p:cTn id="30" dur="5000"/>
                                        <p:tgtEl>
                                          <p:spTgt spid="4"/>
                                        </p:tgtEl>
                                      </p:cBhvr>
                                    </p:animEffect>
                                    <p:set>
                                      <p:cBhvr>
                                        <p:cTn id="31" dur="1" fill="hold">
                                          <p:stCondLst>
                                            <p:cond delay="49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ogo&#10;&#10;Description automatically generated">
            <a:extLst>
              <a:ext uri="{FF2B5EF4-FFF2-40B4-BE49-F238E27FC236}">
                <a16:creationId xmlns:a16="http://schemas.microsoft.com/office/drawing/2014/main" id="{9A9DA98D-3B7F-1ACD-E0E8-7CA08D54875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310295" y="2394699"/>
            <a:ext cx="2583857" cy="2226515"/>
          </a:xfrm>
          <a:prstGeom prst="rect">
            <a:avLst/>
          </a:prstGeom>
        </p:spPr>
      </p:pic>
      <p:sp>
        <p:nvSpPr>
          <p:cNvPr id="2050" name="TextBox answer">
            <a:extLst>
              <a:ext uri="{FF2B5EF4-FFF2-40B4-BE49-F238E27FC236}">
                <a16:creationId xmlns:a16="http://schemas.microsoft.com/office/drawing/2014/main" id="{BABC9F95-A625-696B-3263-0B175721DBB4}"/>
              </a:ext>
            </a:extLst>
          </p:cNvPr>
          <p:cNvSpPr txBox="1">
            <a:spLocks noChangeArrowheads="1"/>
          </p:cNvSpPr>
          <p:nvPr/>
        </p:nvSpPr>
        <p:spPr bwMode="auto">
          <a:xfrm>
            <a:off x="4835526" y="4621214"/>
            <a:ext cx="29892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ctr" eaLnBrk="1" hangingPunct="1">
              <a:lnSpc>
                <a:spcPct val="100000"/>
              </a:lnSpc>
              <a:spcBef>
                <a:spcPct val="0"/>
              </a:spcBef>
              <a:buFontTx/>
              <a:buNone/>
            </a:pPr>
            <a:r>
              <a:rPr lang="en-US" altLang="en-US" sz="4000" b="1" dirty="0">
                <a:solidFill>
                  <a:srgbClr val="FF0000"/>
                </a:solidFill>
              </a:rPr>
              <a:t> Egg!</a:t>
            </a:r>
          </a:p>
        </p:txBody>
      </p:sp>
      <p:pic>
        <p:nvPicPr>
          <p:cNvPr id="2052" name="Picture candy">
            <a:extLst>
              <a:ext uri="{FF2B5EF4-FFF2-40B4-BE49-F238E27FC236}">
                <a16:creationId xmlns:a16="http://schemas.microsoft.com/office/drawing/2014/main" id="{D3CAD99B-E0AF-0425-A762-7E7419185912}"/>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55764" y="4727473"/>
            <a:ext cx="1458046" cy="89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TextBox 17">
            <a:extLst>
              <a:ext uri="{FF2B5EF4-FFF2-40B4-BE49-F238E27FC236}">
                <a16:creationId xmlns:a16="http://schemas.microsoft.com/office/drawing/2014/main" id="{3B8F0610-48C5-47F2-0BD5-534DC7538FCE}"/>
              </a:ext>
            </a:extLst>
          </p:cNvPr>
          <p:cNvSpPr txBox="1">
            <a:spLocks noChangeArrowheads="1"/>
          </p:cNvSpPr>
          <p:nvPr/>
        </p:nvSpPr>
        <p:spPr bwMode="auto">
          <a:xfrm>
            <a:off x="9208945" y="5131481"/>
            <a:ext cx="2006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0"/>
              </a:spcBef>
              <a:buFontTx/>
              <a:buNone/>
            </a:pPr>
            <a:r>
              <a:rPr lang="en-US" altLang="en-US" sz="2400" b="1" dirty="0">
                <a:solidFill>
                  <a:srgbClr val="FF0000"/>
                </a:solidFill>
              </a:rPr>
              <a:t>_ _ g</a:t>
            </a:r>
          </a:p>
        </p:txBody>
      </p:sp>
      <p:sp>
        <p:nvSpPr>
          <p:cNvPr id="2054" name="TextBox 15">
            <a:extLst>
              <a:ext uri="{FF2B5EF4-FFF2-40B4-BE49-F238E27FC236}">
                <a16:creationId xmlns:a16="http://schemas.microsoft.com/office/drawing/2014/main" id="{7F903FDF-3430-A423-B1B0-61A67BB352C5}"/>
              </a:ext>
            </a:extLst>
          </p:cNvPr>
          <p:cNvSpPr txBox="1">
            <a:spLocks noChangeArrowheads="1"/>
          </p:cNvSpPr>
          <p:nvPr/>
        </p:nvSpPr>
        <p:spPr bwMode="auto">
          <a:xfrm>
            <a:off x="8997553" y="2298647"/>
            <a:ext cx="200818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0"/>
              </a:spcBef>
              <a:buFontTx/>
              <a:buNone/>
            </a:pPr>
            <a:r>
              <a:rPr lang="en-US" altLang="en-US" sz="2400" b="1" dirty="0">
                <a:solidFill>
                  <a:srgbClr val="FF0000"/>
                </a:solidFill>
              </a:rPr>
              <a:t>I have three letters.</a:t>
            </a:r>
          </a:p>
        </p:txBody>
      </p:sp>
      <p:sp>
        <p:nvSpPr>
          <p:cNvPr id="2056" name="TextBox 19">
            <a:extLst>
              <a:ext uri="{FF2B5EF4-FFF2-40B4-BE49-F238E27FC236}">
                <a16:creationId xmlns:a16="http://schemas.microsoft.com/office/drawing/2014/main" id="{21BBABAC-49F3-633B-3645-8A492DB87B06}"/>
              </a:ext>
            </a:extLst>
          </p:cNvPr>
          <p:cNvSpPr txBox="1">
            <a:spLocks noChangeArrowheads="1"/>
          </p:cNvSpPr>
          <p:nvPr/>
        </p:nvSpPr>
        <p:spPr bwMode="auto">
          <a:xfrm>
            <a:off x="1655764" y="3135313"/>
            <a:ext cx="20986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0"/>
              </a:spcBef>
              <a:buFontTx/>
              <a:buNone/>
            </a:pPr>
            <a:r>
              <a:rPr lang="en-US" altLang="en-US" sz="2400" b="1" dirty="0">
                <a:solidFill>
                  <a:srgbClr val="FF0000"/>
                </a:solidFill>
              </a:rPr>
              <a:t>I am brown.</a:t>
            </a:r>
          </a:p>
        </p:txBody>
      </p:sp>
      <p:pic>
        <p:nvPicPr>
          <p:cNvPr id="12" name="Picture 11">
            <a:extLst>
              <a:ext uri="{FF2B5EF4-FFF2-40B4-BE49-F238E27FC236}">
                <a16:creationId xmlns:a16="http://schemas.microsoft.com/office/drawing/2014/main" id="{73DB9402-9933-7EF9-AAEA-84398DD87786}"/>
              </a:ext>
            </a:extLst>
          </p:cNvPr>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8622108" y="4193887"/>
            <a:ext cx="2759075" cy="246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FC651489-A6BB-99B7-087F-17006925E7FB}"/>
              </a:ext>
            </a:extLst>
          </p:cNvPr>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8622109" y="1845987"/>
            <a:ext cx="2759075" cy="246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49870141-3DDF-240C-6882-EF43A1F9C7AD}"/>
              </a:ext>
            </a:extLst>
          </p:cNvPr>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1191798" y="1680071"/>
            <a:ext cx="2760663" cy="246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DE530EAD-5BAF-C14F-3C49-06A49F15F1A1}"/>
              </a:ext>
            </a:extLst>
          </p:cNvPr>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1191798" y="4096545"/>
            <a:ext cx="2759075" cy="246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3" name="Rectangle 1">
            <a:extLst>
              <a:ext uri="{FF2B5EF4-FFF2-40B4-BE49-F238E27FC236}">
                <a16:creationId xmlns:a16="http://schemas.microsoft.com/office/drawing/2014/main" id="{040D5C44-382F-CA30-FE7A-A873DFB40354}"/>
              </a:ext>
            </a:extLst>
          </p:cNvPr>
          <p:cNvSpPr>
            <a:spLocks noChangeArrowheads="1"/>
          </p:cNvSpPr>
          <p:nvPr/>
        </p:nvSpPr>
        <p:spPr bwMode="auto">
          <a:xfrm>
            <a:off x="3625056" y="404386"/>
            <a:ext cx="5976144"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0"/>
              </a:spcBef>
              <a:buFontTx/>
              <a:buNone/>
            </a:pPr>
            <a:r>
              <a:rPr lang="en-US" altLang="en-US" sz="4800" b="1" dirty="0">
                <a:solidFill>
                  <a:srgbClr val="FF0000"/>
                </a:solidFill>
                <a:latin typeface="Adobe Garamond Pro Bold" pitchFamily="-84" charset="0"/>
              </a:rPr>
              <a:t>What’s in the box?</a:t>
            </a:r>
            <a:endParaRPr lang="en-US" altLang="en-US" sz="4800" dirty="0">
              <a:solidFill>
                <a:srgbClr val="FF0000"/>
              </a:solidFill>
            </a:endParaRPr>
          </a:p>
        </p:txBody>
      </p:sp>
      <p:pic>
        <p:nvPicPr>
          <p:cNvPr id="4" name="gift3">
            <a:extLst>
              <a:ext uri="{FF2B5EF4-FFF2-40B4-BE49-F238E27FC236}">
                <a16:creationId xmlns:a16="http://schemas.microsoft.com/office/drawing/2014/main" id="{789AE407-B37A-3F01-5DB4-569EBB52261A}"/>
              </a:ext>
            </a:extLst>
          </p:cNvPr>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4359879" y="1432213"/>
            <a:ext cx="4484688" cy="4330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205401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nodeType="clickPar">
                      <p:stCondLst>
                        <p:cond delay="0"/>
                      </p:stCondLst>
                      <p:childTnLst>
                        <p:par>
                          <p:cTn id="4" fill="hold" nodeType="withGroup">
                            <p:stCondLst>
                              <p:cond delay="0"/>
                            </p:stCondLst>
                            <p:childTnLst>
                              <p:par>
                                <p:cTn id="5" presetID="22" presetClass="exit" presetSubtype="4" fill="hold" nodeType="clickEffect">
                                  <p:stCondLst>
                                    <p:cond delay="0"/>
                                  </p:stCondLst>
                                  <p:childTnLst>
                                    <p:animEffect transition="out" filter="wipe(down)">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8" restart="whenNotActive" fill="hold" evtFilter="cancelBubble" nodeType="interactiveSeq">
                <p:stCondLst>
                  <p:cond evt="onClick" delay="0">
                    <p:tgtEl>
                      <p:spTgt spid="9"/>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2" presetClass="exit" presetSubtype="4" fill="hold" nodeType="clickEffect">
                                  <p:stCondLst>
                                    <p:cond delay="0"/>
                                  </p:stCondLst>
                                  <p:childTnLst>
                                    <p:animEffect transition="out" filter="wipe(down)">
                                      <p:cBhvr>
                                        <p:cTn id="12" dur="500"/>
                                        <p:tgtEl>
                                          <p:spTgt spid="9"/>
                                        </p:tgtEl>
                                      </p:cBhvr>
                                    </p:animEffect>
                                    <p:set>
                                      <p:cBhvr>
                                        <p:cTn id="13"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14" restart="whenNotActive" fill="hold" evtFilter="cancelBubble" nodeType="interactiveSeq">
                <p:stCondLst>
                  <p:cond evt="onClick" delay="0">
                    <p:tgtEl>
                      <p:spTgt spid="10"/>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22" presetClass="exit" presetSubtype="4" fill="hold" nodeType="clickEffect">
                                  <p:stCondLst>
                                    <p:cond delay="0"/>
                                  </p:stCondLst>
                                  <p:childTnLst>
                                    <p:animEffect transition="out" filter="wipe(down)">
                                      <p:cBhvr>
                                        <p:cTn id="18" dur="500"/>
                                        <p:tgtEl>
                                          <p:spTgt spid="10"/>
                                        </p:tgtEl>
                                      </p:cBhvr>
                                    </p:animEffect>
                                    <p:set>
                                      <p:cBhvr>
                                        <p:cTn id="19"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0" restart="whenNotActive" fill="hold" evtFilter="cancelBubble" nodeType="interactiveSeq">
                <p:stCondLst>
                  <p:cond evt="onClick" delay="0">
                    <p:tgtEl>
                      <p:spTgt spid="12"/>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22" presetClass="exit" presetSubtype="4" fill="hold" nodeType="clickEffect">
                                  <p:stCondLst>
                                    <p:cond delay="0"/>
                                  </p:stCondLst>
                                  <p:childTnLst>
                                    <p:animEffect transition="out" filter="wipe(down)">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26" restart="whenNotActive" fill="hold" evtFilter="cancelBubble" nodeType="interactiveSeq">
                <p:stCondLst>
                  <p:cond evt="onClick" delay="0">
                    <p:tgtEl>
                      <p:spTgt spid="4"/>
                    </p:tgtEl>
                  </p:cond>
                </p:stCondLst>
                <p:endSync evt="end" delay="0">
                  <p:rtn val="all"/>
                </p:endSync>
                <p:childTnLst>
                  <p:par>
                    <p:cTn id="27" fill="hold" nodeType="clickPar">
                      <p:stCondLst>
                        <p:cond delay="0"/>
                      </p:stCondLst>
                      <p:childTnLst>
                        <p:par>
                          <p:cTn id="28" fill="hold" nodeType="withGroup">
                            <p:stCondLst>
                              <p:cond delay="0"/>
                            </p:stCondLst>
                            <p:childTnLst>
                              <p:par>
                                <p:cTn id="29" presetID="21" presetClass="exit" presetSubtype="1" fill="hold" nodeType="clickEffect">
                                  <p:stCondLst>
                                    <p:cond delay="0"/>
                                  </p:stCondLst>
                                  <p:childTnLst>
                                    <p:animEffect transition="out" filter="wheel(1)">
                                      <p:cBhvr>
                                        <p:cTn id="30" dur="5000"/>
                                        <p:tgtEl>
                                          <p:spTgt spid="4"/>
                                        </p:tgtEl>
                                      </p:cBhvr>
                                    </p:animEffect>
                                    <p:set>
                                      <p:cBhvr>
                                        <p:cTn id="31" dur="1" fill="hold">
                                          <p:stCondLst>
                                            <p:cond delay="49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11AB80D-C1CE-49EC-BD8F-D627C101687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560806" y="1265574"/>
            <a:ext cx="8706315" cy="4989580"/>
          </a:xfrm>
          <a:prstGeom prst="rect">
            <a:avLst/>
          </a:prstGeom>
        </p:spPr>
      </p:pic>
      <p:sp>
        <p:nvSpPr>
          <p:cNvPr id="3" name="Speech Bubble: Rectangle with Corners Rounded 8">
            <a:extLst>
              <a:ext uri="{FF2B5EF4-FFF2-40B4-BE49-F238E27FC236}">
                <a16:creationId xmlns:a16="http://schemas.microsoft.com/office/drawing/2014/main" id="{2A17D1E2-6645-4BC6-9E35-7655B0F2C4AD}"/>
              </a:ext>
            </a:extLst>
          </p:cNvPr>
          <p:cNvSpPr/>
          <p:nvPr/>
        </p:nvSpPr>
        <p:spPr>
          <a:xfrm>
            <a:off x="5304056" y="725399"/>
            <a:ext cx="3755968" cy="739507"/>
          </a:xfrm>
          <a:prstGeom prst="wedgeRoundRectCallout">
            <a:avLst>
              <a:gd name="adj1" fmla="val -53511"/>
              <a:gd name="adj2" fmla="val 104106"/>
              <a:gd name="adj3" fmla="val 16667"/>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B050"/>
                </a:solidFill>
              </a:rPr>
              <a:t>It’s time to learn …</a:t>
            </a:r>
          </a:p>
        </p:txBody>
      </p:sp>
    </p:spTree>
    <p:extLst>
      <p:ext uri="{BB962C8B-B14F-4D97-AF65-F5344CB8AC3E}">
        <p14:creationId xmlns:p14="http://schemas.microsoft.com/office/powerpoint/2010/main" val="10642527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77C8A68-4411-488D-9F4F-D6FE9EBAC139}"/>
              </a:ext>
            </a:extLst>
          </p:cNvPr>
          <p:cNvSpPr txBox="1"/>
          <p:nvPr/>
        </p:nvSpPr>
        <p:spPr>
          <a:xfrm>
            <a:off x="268595" y="640601"/>
            <a:ext cx="2422807" cy="584775"/>
          </a:xfrm>
          <a:prstGeom prst="rect">
            <a:avLst/>
          </a:prstGeom>
          <a:solidFill>
            <a:srgbClr val="00B050"/>
          </a:solidFill>
          <a:effectLst>
            <a:outerShdw blurRad="63500" sx="102000" sy="102000" algn="ctr" rotWithShape="0">
              <a:prstClr val="black">
                <a:alpha val="40000"/>
              </a:prstClr>
            </a:outerShdw>
          </a:effectLst>
        </p:spPr>
        <p:txBody>
          <a:bodyPr wrap="square" rtlCol="0">
            <a:spAutoFit/>
          </a:bodyPr>
          <a:lstStyle/>
          <a:p>
            <a:pPr algn="ctr"/>
            <a:r>
              <a:rPr lang="en-US" sz="3200" b="1" dirty="0">
                <a:solidFill>
                  <a:schemeClr val="bg1"/>
                </a:solidFill>
              </a:rPr>
              <a:t>Pre-Speaking</a:t>
            </a:r>
          </a:p>
        </p:txBody>
      </p:sp>
      <p:sp>
        <p:nvSpPr>
          <p:cNvPr id="4" name="TextBox 3">
            <a:extLst>
              <a:ext uri="{FF2B5EF4-FFF2-40B4-BE49-F238E27FC236}">
                <a16:creationId xmlns:a16="http://schemas.microsoft.com/office/drawing/2014/main" id="{7A16DEBF-86CE-4D16-83CA-EFE854A68B3F}"/>
              </a:ext>
            </a:extLst>
          </p:cNvPr>
          <p:cNvSpPr txBox="1"/>
          <p:nvPr/>
        </p:nvSpPr>
        <p:spPr>
          <a:xfrm>
            <a:off x="3523205" y="464244"/>
            <a:ext cx="5471410" cy="646331"/>
          </a:xfrm>
          <a:prstGeom prst="rect">
            <a:avLst/>
          </a:prstGeom>
          <a:noFill/>
        </p:spPr>
        <p:txBody>
          <a:bodyPr wrap="square" rtlCol="0">
            <a:spAutoFit/>
          </a:bodyPr>
          <a:lstStyle/>
          <a:p>
            <a:r>
              <a:rPr lang="en-US" sz="3600" dirty="0">
                <a:solidFill>
                  <a:srgbClr val="00B0F0"/>
                </a:solidFill>
              </a:rPr>
              <a:t>Look and write </a:t>
            </a:r>
          </a:p>
        </p:txBody>
      </p:sp>
      <p:sp>
        <p:nvSpPr>
          <p:cNvPr id="5" name="TextBox 4">
            <a:extLst>
              <a:ext uri="{FF2B5EF4-FFF2-40B4-BE49-F238E27FC236}">
                <a16:creationId xmlns:a16="http://schemas.microsoft.com/office/drawing/2014/main" id="{E45E4D21-9C0F-4864-99DD-BD29F0E0CB02}"/>
              </a:ext>
            </a:extLst>
          </p:cNvPr>
          <p:cNvSpPr txBox="1"/>
          <p:nvPr/>
        </p:nvSpPr>
        <p:spPr>
          <a:xfrm>
            <a:off x="2188047" y="3942190"/>
            <a:ext cx="8721691" cy="646331"/>
          </a:xfrm>
          <a:prstGeom prst="rect">
            <a:avLst/>
          </a:prstGeom>
          <a:noFill/>
        </p:spPr>
        <p:txBody>
          <a:bodyPr wrap="square" rtlCol="0">
            <a:spAutoFit/>
          </a:bodyPr>
          <a:lstStyle/>
          <a:p>
            <a:r>
              <a:rPr lang="en-US" sz="3600" dirty="0">
                <a:solidFill>
                  <a:srgbClr val="FF0000"/>
                </a:solidFill>
              </a:rPr>
              <a:t>Are there any limes? </a:t>
            </a:r>
          </a:p>
        </p:txBody>
      </p:sp>
      <p:sp>
        <p:nvSpPr>
          <p:cNvPr id="6" name="TextBox 5">
            <a:extLst>
              <a:ext uri="{FF2B5EF4-FFF2-40B4-BE49-F238E27FC236}">
                <a16:creationId xmlns:a16="http://schemas.microsoft.com/office/drawing/2014/main" id="{EAB438BF-69E2-40DA-98FB-BEFE7E8429D7}"/>
              </a:ext>
            </a:extLst>
          </p:cNvPr>
          <p:cNvSpPr txBox="1"/>
          <p:nvPr/>
        </p:nvSpPr>
        <p:spPr>
          <a:xfrm>
            <a:off x="3177915" y="1844566"/>
            <a:ext cx="5619244" cy="788275"/>
          </a:xfrm>
          <a:prstGeom prst="rect">
            <a:avLst/>
          </a:prstGeom>
          <a:noFill/>
        </p:spPr>
        <p:txBody>
          <a:bodyPr wrap="square" rtlCol="0">
            <a:spAutoFit/>
          </a:bodyPr>
          <a:lstStyle/>
          <a:p>
            <a:endParaRPr lang="en-US" dirty="0"/>
          </a:p>
        </p:txBody>
      </p:sp>
      <p:sp>
        <p:nvSpPr>
          <p:cNvPr id="7" name="TextBox 6">
            <a:extLst>
              <a:ext uri="{FF2B5EF4-FFF2-40B4-BE49-F238E27FC236}">
                <a16:creationId xmlns:a16="http://schemas.microsoft.com/office/drawing/2014/main" id="{E60CA43C-C4B4-4121-A786-0B055F568D34}"/>
              </a:ext>
            </a:extLst>
          </p:cNvPr>
          <p:cNvSpPr txBox="1"/>
          <p:nvPr/>
        </p:nvSpPr>
        <p:spPr>
          <a:xfrm>
            <a:off x="819807" y="1915537"/>
            <a:ext cx="10878207" cy="646331"/>
          </a:xfrm>
          <a:prstGeom prst="rect">
            <a:avLst/>
          </a:prstGeom>
          <a:noFill/>
        </p:spPr>
        <p:txBody>
          <a:bodyPr wrap="square" rtlCol="0">
            <a:spAutoFit/>
          </a:bodyPr>
          <a:lstStyle/>
          <a:p>
            <a:r>
              <a:rPr lang="en-US" sz="3600" dirty="0">
                <a:solidFill>
                  <a:srgbClr val="FF0000"/>
                </a:solidFill>
              </a:rPr>
              <a:t>______  _______ _______ limes?</a:t>
            </a:r>
          </a:p>
        </p:txBody>
      </p:sp>
      <p:pic>
        <p:nvPicPr>
          <p:cNvPr id="8" name="Picture 7" descr="A picture containing text, clipart&#10;&#10;Description automatically generated">
            <a:extLst>
              <a:ext uri="{FF2B5EF4-FFF2-40B4-BE49-F238E27FC236}">
                <a16:creationId xmlns:a16="http://schemas.microsoft.com/office/drawing/2014/main" id="{61ADF56A-7431-4ACA-F3AA-6BFA39DB37D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41554" y="2777433"/>
            <a:ext cx="1508891" cy="1303133"/>
          </a:xfrm>
          <a:prstGeom prst="rect">
            <a:avLst/>
          </a:prstGeom>
        </p:spPr>
      </p:pic>
      <p:pic>
        <p:nvPicPr>
          <p:cNvPr id="10" name="Picture 9">
            <a:extLst>
              <a:ext uri="{FF2B5EF4-FFF2-40B4-BE49-F238E27FC236}">
                <a16:creationId xmlns:a16="http://schemas.microsoft.com/office/drawing/2014/main" id="{EC41AD2C-5AB6-5F61-3C7F-4D3AC6C7846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59469" y="2786236"/>
            <a:ext cx="1508891" cy="1303133"/>
          </a:xfrm>
          <a:prstGeom prst="rect">
            <a:avLst/>
          </a:prstGeom>
        </p:spPr>
      </p:pic>
      <p:pic>
        <p:nvPicPr>
          <p:cNvPr id="11" name="Picture 10">
            <a:extLst>
              <a:ext uri="{FF2B5EF4-FFF2-40B4-BE49-F238E27FC236}">
                <a16:creationId xmlns:a16="http://schemas.microsoft.com/office/drawing/2014/main" id="{C965B9CA-019F-2973-C1FF-E839E054EB7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400847" y="2708245"/>
            <a:ext cx="1508891" cy="1303133"/>
          </a:xfrm>
          <a:prstGeom prst="rect">
            <a:avLst/>
          </a:prstGeom>
        </p:spPr>
      </p:pic>
      <p:pic>
        <p:nvPicPr>
          <p:cNvPr id="12" name="Picture 11" descr="A picture containing text, clipart&#10;&#10;Description automatically generated">
            <a:extLst>
              <a:ext uri="{FF2B5EF4-FFF2-40B4-BE49-F238E27FC236}">
                <a16:creationId xmlns:a16="http://schemas.microsoft.com/office/drawing/2014/main" id="{5AEE9042-2E65-FA33-7140-A7545D3DED0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62521" y="2740592"/>
            <a:ext cx="1508891" cy="1303133"/>
          </a:xfrm>
          <a:prstGeom prst="rect">
            <a:avLst/>
          </a:prstGeom>
        </p:spPr>
      </p:pic>
      <p:pic>
        <p:nvPicPr>
          <p:cNvPr id="13" name="Picture 12">
            <a:extLst>
              <a:ext uri="{FF2B5EF4-FFF2-40B4-BE49-F238E27FC236}">
                <a16:creationId xmlns:a16="http://schemas.microsoft.com/office/drawing/2014/main" id="{C00236FE-D1A6-5740-3AF3-E1BC7273E3F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21814" y="2671404"/>
            <a:ext cx="1508891" cy="1303133"/>
          </a:xfrm>
          <a:prstGeom prst="rect">
            <a:avLst/>
          </a:prstGeom>
        </p:spPr>
      </p:pic>
      <p:pic>
        <p:nvPicPr>
          <p:cNvPr id="16" name="Picture 15" descr="A picture containing text, clipart&#10;&#10;Description automatically generated">
            <a:extLst>
              <a:ext uri="{FF2B5EF4-FFF2-40B4-BE49-F238E27FC236}">
                <a16:creationId xmlns:a16="http://schemas.microsoft.com/office/drawing/2014/main" id="{9E0F0709-92C8-B1C2-AA24-8D11F18A23C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31322" y="2715263"/>
            <a:ext cx="1508891" cy="1303133"/>
          </a:xfrm>
          <a:prstGeom prst="rect">
            <a:avLst/>
          </a:prstGeom>
        </p:spPr>
      </p:pic>
    </p:spTree>
    <p:extLst>
      <p:ext uri="{BB962C8B-B14F-4D97-AF65-F5344CB8AC3E}">
        <p14:creationId xmlns:p14="http://schemas.microsoft.com/office/powerpoint/2010/main" val="2345398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6851</TotalTime>
  <Words>712</Words>
  <Application>Microsoft Office PowerPoint</Application>
  <PresentationFormat>Màn hình rộng</PresentationFormat>
  <Paragraphs>120</Paragraphs>
  <Slides>33</Slides>
  <Notes>6</Notes>
  <HiddenSlides>0</HiddenSlides>
  <MMClips>0</MMClips>
  <ScaleCrop>false</ScaleCrop>
  <HeadingPairs>
    <vt:vector size="6" baseType="variant">
      <vt:variant>
        <vt:lpstr>Phông được Dùng</vt:lpstr>
      </vt:variant>
      <vt:variant>
        <vt:i4>4</vt:i4>
      </vt:variant>
      <vt:variant>
        <vt:lpstr>Chủ đề</vt:lpstr>
      </vt:variant>
      <vt:variant>
        <vt:i4>1</vt:i4>
      </vt:variant>
      <vt:variant>
        <vt:lpstr>Tiêu đề Bản chiếu</vt:lpstr>
      </vt:variant>
      <vt:variant>
        <vt:i4>33</vt:i4>
      </vt:variant>
    </vt:vector>
  </HeadingPairs>
  <TitlesOfParts>
    <vt:vector size="38" baseType="lpstr">
      <vt:lpstr>Adobe Garamond Pro Bold</vt:lpstr>
      <vt:lpstr>Arial</vt:lpstr>
      <vt:lpstr>Calibri</vt:lpstr>
      <vt:lpstr>Lato</vt:lpstr>
      <vt:lpstr>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1</cp:lastModifiedBy>
  <cp:revision>153</cp:revision>
  <dcterms:created xsi:type="dcterms:W3CDTF">2020-12-08T03:17:05Z</dcterms:created>
  <dcterms:modified xsi:type="dcterms:W3CDTF">2022-08-02T02:31:43Z</dcterms:modified>
</cp:coreProperties>
</file>