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00" r:id="rId2"/>
    <p:sldId id="350" r:id="rId3"/>
    <p:sldId id="302" r:id="rId4"/>
    <p:sldId id="292" r:id="rId5"/>
    <p:sldId id="425" r:id="rId6"/>
    <p:sldId id="433" r:id="rId7"/>
    <p:sldId id="434" r:id="rId8"/>
    <p:sldId id="435" r:id="rId9"/>
    <p:sldId id="436" r:id="rId10"/>
    <p:sldId id="437" r:id="rId11"/>
    <p:sldId id="438" r:id="rId12"/>
    <p:sldId id="440" r:id="rId13"/>
    <p:sldId id="439" r:id="rId14"/>
    <p:sldId id="441" r:id="rId15"/>
    <p:sldId id="334" r:id="rId16"/>
    <p:sldId id="413" r:id="rId17"/>
    <p:sldId id="396" r:id="rId18"/>
    <p:sldId id="355" r:id="rId19"/>
    <p:sldId id="442" r:id="rId20"/>
    <p:sldId id="416" r:id="rId21"/>
    <p:sldId id="443" r:id="rId22"/>
    <p:sldId id="444" r:id="rId23"/>
    <p:sldId id="445" r:id="rId24"/>
    <p:sldId id="452" r:id="rId25"/>
    <p:sldId id="451" r:id="rId26"/>
    <p:sldId id="450" r:id="rId27"/>
    <p:sldId id="448" r:id="rId28"/>
    <p:sldId id="449" r:id="rId29"/>
    <p:sldId id="447" r:id="rId30"/>
    <p:sldId id="397" r:id="rId31"/>
    <p:sldId id="453" r:id="rId32"/>
    <p:sldId id="454" r:id="rId33"/>
    <p:sldId id="415" r:id="rId34"/>
    <p:sldId id="426" r:id="rId35"/>
    <p:sldId id="427" r:id="rId36"/>
    <p:sldId id="428" r:id="rId37"/>
    <p:sldId id="429" r:id="rId38"/>
    <p:sldId id="430" r:id="rId39"/>
    <p:sldId id="431" r:id="rId40"/>
    <p:sldId id="432" r:id="rId41"/>
    <p:sldId id="455" r:id="rId42"/>
    <p:sldId id="456" r:id="rId43"/>
    <p:sldId id="414" r:id="rId44"/>
    <p:sldId id="404" r:id="rId45"/>
    <p:sldId id="358" r:id="rId46"/>
    <p:sldId id="405" r:id="rId47"/>
    <p:sldId id="457" r:id="rId48"/>
    <p:sldId id="410" r:id="rId49"/>
    <p:sldId id="386" r:id="rId50"/>
    <p:sldId id="458" r:id="rId51"/>
    <p:sldId id="459" r:id="rId52"/>
    <p:sldId id="411" r:id="rId53"/>
    <p:sldId id="412" r:id="rId54"/>
    <p:sldId id="295" r:id="rId55"/>
    <p:sldId id="329" r:id="rId56"/>
    <p:sldId id="341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9900"/>
    <a:srgbClr val="7030A0"/>
    <a:srgbClr val="FFFF00"/>
    <a:srgbClr val="006699"/>
    <a:srgbClr val="44C844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25"/>
    <p:restoredTop sz="84787" autoAdjust="0"/>
  </p:normalViewPr>
  <p:slideViewPr>
    <p:cSldViewPr snapToGrid="0">
      <p:cViewPr varScale="1">
        <p:scale>
          <a:sx n="75" d="100"/>
          <a:sy n="75" d="100"/>
        </p:scale>
        <p:origin x="6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630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79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87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e99192b66e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ge99192b66e_1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" name="Google Shape;39;ge99192b66e_1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15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206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79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85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57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841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02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512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9953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506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581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DF4245D-8B2F-C90D-1407-C0D75FC610B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8.jpeg"/><Relationship Id="rId26" Type="http://schemas.openxmlformats.org/officeDocument/2006/relationships/image" Target="../media/image16.gif"/><Relationship Id="rId3" Type="http://schemas.microsoft.com/office/2007/relationships/media" Target="../media/media2.wav"/><Relationship Id="rId21" Type="http://schemas.openxmlformats.org/officeDocument/2006/relationships/image" Target="../media/image11.gif"/><Relationship Id="rId7" Type="http://schemas.microsoft.com/office/2007/relationships/media" Target="../media/media4.mp3"/><Relationship Id="rId12" Type="http://schemas.openxmlformats.org/officeDocument/2006/relationships/audio" Target="../media/media10.wav"/><Relationship Id="rId17" Type="http://schemas.openxmlformats.org/officeDocument/2006/relationships/audio" Target="../media/audio4.wav"/><Relationship Id="rId25" Type="http://schemas.openxmlformats.org/officeDocument/2006/relationships/image" Target="../media/image15.gif"/><Relationship Id="rId2" Type="http://schemas.openxmlformats.org/officeDocument/2006/relationships/audio" Target="../media/media1.wav"/><Relationship Id="rId16" Type="http://schemas.openxmlformats.org/officeDocument/2006/relationships/audio" Target="../media/audio3.wav"/><Relationship Id="rId20" Type="http://schemas.openxmlformats.org/officeDocument/2006/relationships/image" Target="../media/image10.gif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media" Target="../media/media10.wav"/><Relationship Id="rId24" Type="http://schemas.openxmlformats.org/officeDocument/2006/relationships/image" Target="../media/image14.gif"/><Relationship Id="rId5" Type="http://schemas.microsoft.com/office/2007/relationships/media" Target="../media/media3.mp3"/><Relationship Id="rId15" Type="http://schemas.openxmlformats.org/officeDocument/2006/relationships/audio" Target="../media/audio2.wav"/><Relationship Id="rId23" Type="http://schemas.openxmlformats.org/officeDocument/2006/relationships/image" Target="../media/image13.gif"/><Relationship Id="rId28" Type="http://schemas.openxmlformats.org/officeDocument/2006/relationships/image" Target="../media/image18.png"/><Relationship Id="rId10" Type="http://schemas.openxmlformats.org/officeDocument/2006/relationships/audio" Target="../media/media5.wav"/><Relationship Id="rId19" Type="http://schemas.openxmlformats.org/officeDocument/2006/relationships/image" Target="../media/image9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audio1.wav"/><Relationship Id="rId22" Type="http://schemas.openxmlformats.org/officeDocument/2006/relationships/image" Target="../media/image12.gif"/><Relationship Id="rId27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9.wav"/><Relationship Id="rId18" Type="http://schemas.openxmlformats.org/officeDocument/2006/relationships/audio" Target="../media/audio1.wav"/><Relationship Id="rId26" Type="http://schemas.openxmlformats.org/officeDocument/2006/relationships/image" Target="../media/image13.gif"/><Relationship Id="rId3" Type="http://schemas.microsoft.com/office/2007/relationships/media" Target="../media/media2.wav"/><Relationship Id="rId21" Type="http://schemas.openxmlformats.org/officeDocument/2006/relationships/audio" Target="../media/audio4.wav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3.xml"/><Relationship Id="rId25" Type="http://schemas.openxmlformats.org/officeDocument/2006/relationships/image" Target="../media/image12.gif"/><Relationship Id="rId2" Type="http://schemas.openxmlformats.org/officeDocument/2006/relationships/audio" Target="../media/media1.wav"/><Relationship Id="rId16" Type="http://schemas.openxmlformats.org/officeDocument/2006/relationships/audio" Target="../media/media11.wav"/><Relationship Id="rId20" Type="http://schemas.openxmlformats.org/officeDocument/2006/relationships/audio" Target="../media/audio3.wav"/><Relationship Id="rId29" Type="http://schemas.openxmlformats.org/officeDocument/2006/relationships/image" Target="../media/image16.gif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24" Type="http://schemas.openxmlformats.org/officeDocument/2006/relationships/image" Target="../media/image10.gif"/><Relationship Id="rId32" Type="http://schemas.openxmlformats.org/officeDocument/2006/relationships/image" Target="../media/image11.gif"/><Relationship Id="rId5" Type="http://schemas.microsoft.com/office/2007/relationships/media" Target="../media/media3.mp3"/><Relationship Id="rId15" Type="http://schemas.microsoft.com/office/2007/relationships/media" Target="../media/media11.wav"/><Relationship Id="rId23" Type="http://schemas.openxmlformats.org/officeDocument/2006/relationships/image" Target="../media/image9.png"/><Relationship Id="rId28" Type="http://schemas.openxmlformats.org/officeDocument/2006/relationships/image" Target="../media/image15.gif"/><Relationship Id="rId10" Type="http://schemas.openxmlformats.org/officeDocument/2006/relationships/audio" Target="../media/media5.wav"/><Relationship Id="rId19" Type="http://schemas.openxmlformats.org/officeDocument/2006/relationships/audio" Target="../media/audio2.wav"/><Relationship Id="rId31" Type="http://schemas.openxmlformats.org/officeDocument/2006/relationships/image" Target="../media/image18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9.wav"/><Relationship Id="rId22" Type="http://schemas.openxmlformats.org/officeDocument/2006/relationships/image" Target="../media/image8.jpeg"/><Relationship Id="rId27" Type="http://schemas.openxmlformats.org/officeDocument/2006/relationships/image" Target="../media/image14.gif"/><Relationship Id="rId30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wav"/><Relationship Id="rId18" Type="http://schemas.openxmlformats.org/officeDocument/2006/relationships/audio" Target="../media/audio1.wav"/><Relationship Id="rId26" Type="http://schemas.openxmlformats.org/officeDocument/2006/relationships/image" Target="../media/image13.gif"/><Relationship Id="rId3" Type="http://schemas.microsoft.com/office/2007/relationships/media" Target="../media/media2.wav"/><Relationship Id="rId21" Type="http://schemas.openxmlformats.org/officeDocument/2006/relationships/audio" Target="../media/audio4.wav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3.xml"/><Relationship Id="rId25" Type="http://schemas.openxmlformats.org/officeDocument/2006/relationships/image" Target="../media/image12.gif"/><Relationship Id="rId2" Type="http://schemas.openxmlformats.org/officeDocument/2006/relationships/audio" Target="../media/media1.wav"/><Relationship Id="rId16" Type="http://schemas.openxmlformats.org/officeDocument/2006/relationships/audio" Target="../media/media12.wav"/><Relationship Id="rId20" Type="http://schemas.openxmlformats.org/officeDocument/2006/relationships/audio" Target="../media/audio3.wav"/><Relationship Id="rId29" Type="http://schemas.openxmlformats.org/officeDocument/2006/relationships/image" Target="../media/image16.gif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24" Type="http://schemas.openxmlformats.org/officeDocument/2006/relationships/image" Target="../media/image10.gif"/><Relationship Id="rId32" Type="http://schemas.openxmlformats.org/officeDocument/2006/relationships/image" Target="../media/image11.gif"/><Relationship Id="rId5" Type="http://schemas.microsoft.com/office/2007/relationships/media" Target="../media/media3.mp3"/><Relationship Id="rId15" Type="http://schemas.microsoft.com/office/2007/relationships/media" Target="../media/media12.wav"/><Relationship Id="rId23" Type="http://schemas.openxmlformats.org/officeDocument/2006/relationships/image" Target="../media/image9.png"/><Relationship Id="rId28" Type="http://schemas.openxmlformats.org/officeDocument/2006/relationships/image" Target="../media/image15.gif"/><Relationship Id="rId10" Type="http://schemas.openxmlformats.org/officeDocument/2006/relationships/audio" Target="../media/media5.wav"/><Relationship Id="rId19" Type="http://schemas.openxmlformats.org/officeDocument/2006/relationships/audio" Target="../media/audio2.wav"/><Relationship Id="rId31" Type="http://schemas.openxmlformats.org/officeDocument/2006/relationships/image" Target="../media/image18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8.jpeg"/><Relationship Id="rId27" Type="http://schemas.openxmlformats.org/officeDocument/2006/relationships/image" Target="../media/image14.gif"/><Relationship Id="rId30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13.wav"/><Relationship Id="rId18" Type="http://schemas.openxmlformats.org/officeDocument/2006/relationships/audio" Target="../media/audio3.wav"/><Relationship Id="rId26" Type="http://schemas.openxmlformats.org/officeDocument/2006/relationships/image" Target="../media/image14.gif"/><Relationship Id="rId3" Type="http://schemas.microsoft.com/office/2007/relationships/media" Target="../media/media2.wav"/><Relationship Id="rId21" Type="http://schemas.openxmlformats.org/officeDocument/2006/relationships/image" Target="../media/image9.png"/><Relationship Id="rId7" Type="http://schemas.microsoft.com/office/2007/relationships/media" Target="../media/media4.mp3"/><Relationship Id="rId12" Type="http://schemas.openxmlformats.org/officeDocument/2006/relationships/audio" Target="../media/media10.wav"/><Relationship Id="rId17" Type="http://schemas.openxmlformats.org/officeDocument/2006/relationships/audio" Target="../media/audio2.wav"/><Relationship Id="rId25" Type="http://schemas.openxmlformats.org/officeDocument/2006/relationships/image" Target="../media/image13.gif"/><Relationship Id="rId2" Type="http://schemas.openxmlformats.org/officeDocument/2006/relationships/audio" Target="../media/media1.wav"/><Relationship Id="rId16" Type="http://schemas.openxmlformats.org/officeDocument/2006/relationships/audio" Target="../media/audio1.wav"/><Relationship Id="rId20" Type="http://schemas.openxmlformats.org/officeDocument/2006/relationships/image" Target="../media/image8.jpeg"/><Relationship Id="rId29" Type="http://schemas.openxmlformats.org/officeDocument/2006/relationships/image" Target="../media/image17.gif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media" Target="../media/media10.wav"/><Relationship Id="rId24" Type="http://schemas.openxmlformats.org/officeDocument/2006/relationships/image" Target="../media/image12.gif"/><Relationship Id="rId5" Type="http://schemas.microsoft.com/office/2007/relationships/media" Target="../media/media3.mp3"/><Relationship Id="rId15" Type="http://schemas.openxmlformats.org/officeDocument/2006/relationships/slideLayout" Target="../slideLayouts/slideLayout3.xml"/><Relationship Id="rId23" Type="http://schemas.openxmlformats.org/officeDocument/2006/relationships/image" Target="../media/image11.gif"/><Relationship Id="rId28" Type="http://schemas.openxmlformats.org/officeDocument/2006/relationships/image" Target="../media/image16.gif"/><Relationship Id="rId10" Type="http://schemas.openxmlformats.org/officeDocument/2006/relationships/audio" Target="../media/media5.wav"/><Relationship Id="rId19" Type="http://schemas.openxmlformats.org/officeDocument/2006/relationships/audio" Target="../media/audio4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13.wav"/><Relationship Id="rId22" Type="http://schemas.openxmlformats.org/officeDocument/2006/relationships/image" Target="../media/image10.gif"/><Relationship Id="rId27" Type="http://schemas.openxmlformats.org/officeDocument/2006/relationships/image" Target="../media/image15.gif"/><Relationship Id="rId30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9.wav"/><Relationship Id="rId18" Type="http://schemas.openxmlformats.org/officeDocument/2006/relationships/audio" Target="../media/audio1.wav"/><Relationship Id="rId26" Type="http://schemas.openxmlformats.org/officeDocument/2006/relationships/image" Target="../media/image13.gif"/><Relationship Id="rId3" Type="http://schemas.microsoft.com/office/2007/relationships/media" Target="../media/media2.wav"/><Relationship Id="rId21" Type="http://schemas.openxmlformats.org/officeDocument/2006/relationships/audio" Target="../media/audio4.wav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3.xml"/><Relationship Id="rId25" Type="http://schemas.openxmlformats.org/officeDocument/2006/relationships/image" Target="../media/image12.gif"/><Relationship Id="rId2" Type="http://schemas.openxmlformats.org/officeDocument/2006/relationships/audio" Target="../media/media1.wav"/><Relationship Id="rId16" Type="http://schemas.openxmlformats.org/officeDocument/2006/relationships/audio" Target="../media/media14.wav"/><Relationship Id="rId20" Type="http://schemas.openxmlformats.org/officeDocument/2006/relationships/audio" Target="../media/audio3.wav"/><Relationship Id="rId29" Type="http://schemas.openxmlformats.org/officeDocument/2006/relationships/image" Target="../media/image16.gif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24" Type="http://schemas.openxmlformats.org/officeDocument/2006/relationships/image" Target="../media/image10.gif"/><Relationship Id="rId32" Type="http://schemas.openxmlformats.org/officeDocument/2006/relationships/image" Target="../media/image11.gif"/><Relationship Id="rId5" Type="http://schemas.microsoft.com/office/2007/relationships/media" Target="../media/media3.mp3"/><Relationship Id="rId15" Type="http://schemas.microsoft.com/office/2007/relationships/media" Target="../media/media14.wav"/><Relationship Id="rId23" Type="http://schemas.openxmlformats.org/officeDocument/2006/relationships/image" Target="../media/image9.png"/><Relationship Id="rId28" Type="http://schemas.openxmlformats.org/officeDocument/2006/relationships/image" Target="../media/image15.gif"/><Relationship Id="rId10" Type="http://schemas.openxmlformats.org/officeDocument/2006/relationships/audio" Target="../media/media5.wav"/><Relationship Id="rId19" Type="http://schemas.openxmlformats.org/officeDocument/2006/relationships/audio" Target="../media/audio2.wav"/><Relationship Id="rId31" Type="http://schemas.openxmlformats.org/officeDocument/2006/relationships/image" Target="../media/image18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9.wav"/><Relationship Id="rId22" Type="http://schemas.openxmlformats.org/officeDocument/2006/relationships/image" Target="../media/image8.jpeg"/><Relationship Id="rId27" Type="http://schemas.openxmlformats.org/officeDocument/2006/relationships/image" Target="../media/image14.gif"/><Relationship Id="rId30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15.wav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audio" Target="../media/audio5.wav"/><Relationship Id="rId21" Type="http://schemas.openxmlformats.org/officeDocument/2006/relationships/image" Target="../media/image29.png"/><Relationship Id="rId34" Type="http://schemas.openxmlformats.org/officeDocument/2006/relationships/image" Target="../media/image42.png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audio" Target="../media/audio7.wav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audio" Target="../media/audio12.wav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15.wav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audio" Target="../media/audio5.wav"/><Relationship Id="rId21" Type="http://schemas.openxmlformats.org/officeDocument/2006/relationships/image" Target="../media/image29.png"/><Relationship Id="rId34" Type="http://schemas.openxmlformats.org/officeDocument/2006/relationships/image" Target="../media/image42.png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audio" Target="../media/audio7.wav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audio" Target="../media/audio12.wav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23.png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23.png"/><Relationship Id="rId4" Type="http://schemas.openxmlformats.org/officeDocument/2006/relationships/audio" Target="../media/audio8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23.png"/><Relationship Id="rId4" Type="http://schemas.openxmlformats.org/officeDocument/2006/relationships/audio" Target="../media/audio9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23.png"/><Relationship Id="rId4" Type="http://schemas.openxmlformats.org/officeDocument/2006/relationships/audio" Target="../media/audio1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23.png"/><Relationship Id="rId4" Type="http://schemas.openxmlformats.org/officeDocument/2006/relationships/audio" Target="../media/audio1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23.png"/><Relationship Id="rId4" Type="http://schemas.openxmlformats.org/officeDocument/2006/relationships/audio" Target="../media/audio1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23.png"/><Relationship Id="rId4" Type="http://schemas.openxmlformats.org/officeDocument/2006/relationships/audio" Target="../media/audio1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23.png"/><Relationship Id="rId4" Type="http://schemas.openxmlformats.org/officeDocument/2006/relationships/audio" Target="../media/audio1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23.png"/><Relationship Id="rId4" Type="http://schemas.openxmlformats.org/officeDocument/2006/relationships/audio" Target="../media/audio15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7.wav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audio" Target="../media/audio18.wav"/><Relationship Id="rId9" Type="http://schemas.openxmlformats.org/officeDocument/2006/relationships/image" Target="../media/image70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7.wav"/><Relationship Id="rId7" Type="http://schemas.openxmlformats.org/officeDocument/2006/relationships/image" Target="../media/image70.gif"/><Relationship Id="rId12" Type="http://schemas.openxmlformats.org/officeDocument/2006/relationships/image" Target="../media/image7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73.png"/><Relationship Id="rId10" Type="http://schemas.openxmlformats.org/officeDocument/2006/relationships/image" Target="../media/image74.png"/><Relationship Id="rId4" Type="http://schemas.openxmlformats.org/officeDocument/2006/relationships/audio" Target="../media/audio18.wav"/><Relationship Id="rId9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7.wav"/><Relationship Id="rId7" Type="http://schemas.openxmlformats.org/officeDocument/2006/relationships/image" Target="../media/image70.gif"/><Relationship Id="rId12" Type="http://schemas.openxmlformats.org/officeDocument/2006/relationships/image" Target="../media/image7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76.png"/><Relationship Id="rId10" Type="http://schemas.openxmlformats.org/officeDocument/2006/relationships/image" Target="../media/image77.png"/><Relationship Id="rId4" Type="http://schemas.openxmlformats.org/officeDocument/2006/relationships/audio" Target="../media/audio18.wav"/><Relationship Id="rId9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7.wav"/><Relationship Id="rId7" Type="http://schemas.openxmlformats.org/officeDocument/2006/relationships/image" Target="../media/image70.gif"/><Relationship Id="rId12" Type="http://schemas.openxmlformats.org/officeDocument/2006/relationships/image" Target="../media/image80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11" Type="http://schemas.microsoft.com/office/2007/relationships/hdphoto" Target="../media/hdphoto8.wdp"/><Relationship Id="rId5" Type="http://schemas.openxmlformats.org/officeDocument/2006/relationships/image" Target="../media/image79.png"/><Relationship Id="rId10" Type="http://schemas.openxmlformats.org/officeDocument/2006/relationships/image" Target="../media/image77.png"/><Relationship Id="rId4" Type="http://schemas.openxmlformats.org/officeDocument/2006/relationships/audio" Target="../media/audio18.wav"/><Relationship Id="rId9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7.wav"/><Relationship Id="rId7" Type="http://schemas.openxmlformats.org/officeDocument/2006/relationships/image" Target="../media/image70.gif"/><Relationship Id="rId12" Type="http://schemas.openxmlformats.org/officeDocument/2006/relationships/image" Target="../media/image83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11" Type="http://schemas.microsoft.com/office/2007/relationships/hdphoto" Target="../media/hdphoto11.wdp"/><Relationship Id="rId5" Type="http://schemas.openxmlformats.org/officeDocument/2006/relationships/image" Target="../media/image81.png"/><Relationship Id="rId10" Type="http://schemas.openxmlformats.org/officeDocument/2006/relationships/image" Target="../media/image82.png"/><Relationship Id="rId4" Type="http://schemas.openxmlformats.org/officeDocument/2006/relationships/audio" Target="../media/audio18.wav"/><Relationship Id="rId9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7.wav"/><Relationship Id="rId7" Type="http://schemas.openxmlformats.org/officeDocument/2006/relationships/image" Target="../media/image70.gif"/><Relationship Id="rId12" Type="http://schemas.openxmlformats.org/officeDocument/2006/relationships/image" Target="../media/image84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11" Type="http://schemas.microsoft.com/office/2007/relationships/hdphoto" Target="../media/hdphoto8.wdp"/><Relationship Id="rId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audio" Target="../media/audio18.wav"/><Relationship Id="rId9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7.wav"/><Relationship Id="rId7" Type="http://schemas.openxmlformats.org/officeDocument/2006/relationships/image" Target="../media/image70.gif"/><Relationship Id="rId12" Type="http://schemas.openxmlformats.org/officeDocument/2006/relationships/image" Target="../media/image8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audio" Target="../media/audio18.wav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7.wav"/><Relationship Id="rId7" Type="http://schemas.openxmlformats.org/officeDocument/2006/relationships/image" Target="../media/image70.gif"/><Relationship Id="rId12" Type="http://schemas.openxmlformats.org/officeDocument/2006/relationships/image" Target="../media/image86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76.png"/><Relationship Id="rId10" Type="http://schemas.openxmlformats.org/officeDocument/2006/relationships/image" Target="../media/image77.png"/><Relationship Id="rId4" Type="http://schemas.openxmlformats.org/officeDocument/2006/relationships/audio" Target="../media/audio18.wav"/><Relationship Id="rId9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7.wav"/><Relationship Id="rId7" Type="http://schemas.openxmlformats.org/officeDocument/2006/relationships/image" Target="../media/image70.gif"/><Relationship Id="rId12" Type="http://schemas.openxmlformats.org/officeDocument/2006/relationships/image" Target="../media/image8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11" Type="http://schemas.microsoft.com/office/2007/relationships/hdphoto" Target="../media/hdphoto12.wdp"/><Relationship Id="rId5" Type="http://schemas.openxmlformats.org/officeDocument/2006/relationships/image" Target="../media/image76.png"/><Relationship Id="rId10" Type="http://schemas.openxmlformats.org/officeDocument/2006/relationships/image" Target="../media/image87.png"/><Relationship Id="rId4" Type="http://schemas.openxmlformats.org/officeDocument/2006/relationships/audio" Target="../media/audio18.wav"/><Relationship Id="rId9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3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microsoft.com/office/2007/relationships/hdphoto" Target="../media/hdphoto6.wdp"/><Relationship Id="rId5" Type="http://schemas.microsoft.com/office/2007/relationships/hdphoto" Target="../media/hdphoto8.wdp"/><Relationship Id="rId15" Type="http://schemas.microsoft.com/office/2007/relationships/hdphoto" Target="../media/hdphoto14.wdp"/><Relationship Id="rId10" Type="http://schemas.openxmlformats.org/officeDocument/2006/relationships/image" Target="../media/image74.png"/><Relationship Id="rId4" Type="http://schemas.openxmlformats.org/officeDocument/2006/relationships/image" Target="../media/image77.png"/><Relationship Id="rId9" Type="http://schemas.microsoft.com/office/2007/relationships/hdphoto" Target="../media/hdphoto11.wdp"/><Relationship Id="rId1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audio" Target="../media/audio20.wav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audio" Target="../media/audio21.wav"/><Relationship Id="rId9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audio" Target="../media/audio2.wav"/><Relationship Id="rId18" Type="http://schemas.openxmlformats.org/officeDocument/2006/relationships/image" Target="../media/image10.gif"/><Relationship Id="rId26" Type="http://schemas.openxmlformats.org/officeDocument/2006/relationships/image" Target="../media/image18.png"/><Relationship Id="rId3" Type="http://schemas.microsoft.com/office/2007/relationships/media" Target="../media/media2.wav"/><Relationship Id="rId21" Type="http://schemas.openxmlformats.org/officeDocument/2006/relationships/image" Target="../media/image13.gif"/><Relationship Id="rId7" Type="http://schemas.microsoft.com/office/2007/relationships/media" Target="../media/media4.mp3"/><Relationship Id="rId12" Type="http://schemas.openxmlformats.org/officeDocument/2006/relationships/audio" Target="../media/audio1.wav"/><Relationship Id="rId17" Type="http://schemas.openxmlformats.org/officeDocument/2006/relationships/image" Target="../media/image9.png"/><Relationship Id="rId25" Type="http://schemas.openxmlformats.org/officeDocument/2006/relationships/image" Target="../media/image17.gif"/><Relationship Id="rId2" Type="http://schemas.openxmlformats.org/officeDocument/2006/relationships/audio" Target="../media/media1.wav"/><Relationship Id="rId16" Type="http://schemas.openxmlformats.org/officeDocument/2006/relationships/image" Target="../media/image8.jpeg"/><Relationship Id="rId20" Type="http://schemas.openxmlformats.org/officeDocument/2006/relationships/image" Target="../media/image12.gif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.xml"/><Relationship Id="rId24" Type="http://schemas.openxmlformats.org/officeDocument/2006/relationships/image" Target="../media/image16.gif"/><Relationship Id="rId5" Type="http://schemas.microsoft.com/office/2007/relationships/media" Target="../media/media3.mp3"/><Relationship Id="rId15" Type="http://schemas.openxmlformats.org/officeDocument/2006/relationships/audio" Target="../media/audio4.wav"/><Relationship Id="rId23" Type="http://schemas.openxmlformats.org/officeDocument/2006/relationships/image" Target="../media/image15.gif"/><Relationship Id="rId10" Type="http://schemas.openxmlformats.org/officeDocument/2006/relationships/audio" Target="../media/media5.wav"/><Relationship Id="rId19" Type="http://schemas.openxmlformats.org/officeDocument/2006/relationships/image" Target="../media/image11.gif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audio3.wav"/><Relationship Id="rId22" Type="http://schemas.openxmlformats.org/officeDocument/2006/relationships/image" Target="../media/image1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5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wav"/><Relationship Id="rId18" Type="http://schemas.openxmlformats.org/officeDocument/2006/relationships/audio" Target="../media/audio3.wav"/><Relationship Id="rId26" Type="http://schemas.openxmlformats.org/officeDocument/2006/relationships/image" Target="../media/image15.gif"/><Relationship Id="rId3" Type="http://schemas.microsoft.com/office/2007/relationships/media" Target="../media/media2.wav"/><Relationship Id="rId21" Type="http://schemas.openxmlformats.org/officeDocument/2006/relationships/image" Target="../media/image9.png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audio" Target="../media/audio2.wav"/><Relationship Id="rId25" Type="http://schemas.openxmlformats.org/officeDocument/2006/relationships/image" Target="../media/image14.gif"/><Relationship Id="rId2" Type="http://schemas.openxmlformats.org/officeDocument/2006/relationships/audio" Target="../media/media1.wav"/><Relationship Id="rId16" Type="http://schemas.openxmlformats.org/officeDocument/2006/relationships/audio" Target="../media/audio1.wav"/><Relationship Id="rId20" Type="http://schemas.openxmlformats.org/officeDocument/2006/relationships/image" Target="../media/image8.jpeg"/><Relationship Id="rId29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24" Type="http://schemas.openxmlformats.org/officeDocument/2006/relationships/image" Target="../media/image13.gif"/><Relationship Id="rId5" Type="http://schemas.microsoft.com/office/2007/relationships/media" Target="../media/media3.mp3"/><Relationship Id="rId15" Type="http://schemas.openxmlformats.org/officeDocument/2006/relationships/slideLayout" Target="../slideLayouts/slideLayout3.xml"/><Relationship Id="rId23" Type="http://schemas.openxmlformats.org/officeDocument/2006/relationships/image" Target="../media/image12.gif"/><Relationship Id="rId28" Type="http://schemas.openxmlformats.org/officeDocument/2006/relationships/image" Target="../media/image17.gif"/><Relationship Id="rId10" Type="http://schemas.openxmlformats.org/officeDocument/2006/relationships/audio" Target="../media/media5.wav"/><Relationship Id="rId19" Type="http://schemas.openxmlformats.org/officeDocument/2006/relationships/audio" Target="../media/audio4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0.gif"/><Relationship Id="rId27" Type="http://schemas.openxmlformats.org/officeDocument/2006/relationships/image" Target="../media/image16.gif"/><Relationship Id="rId30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8.jpeg"/><Relationship Id="rId26" Type="http://schemas.openxmlformats.org/officeDocument/2006/relationships/image" Target="../media/image17.gif"/><Relationship Id="rId3" Type="http://schemas.microsoft.com/office/2007/relationships/media" Target="../media/media2.wav"/><Relationship Id="rId21" Type="http://schemas.openxmlformats.org/officeDocument/2006/relationships/image" Target="../media/image12.gif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audio" Target="../media/audio4.wav"/><Relationship Id="rId25" Type="http://schemas.openxmlformats.org/officeDocument/2006/relationships/image" Target="../media/image16.gif"/><Relationship Id="rId2" Type="http://schemas.openxmlformats.org/officeDocument/2006/relationships/audio" Target="../media/media1.wav"/><Relationship Id="rId16" Type="http://schemas.openxmlformats.org/officeDocument/2006/relationships/audio" Target="../media/audio3.wav"/><Relationship Id="rId20" Type="http://schemas.openxmlformats.org/officeDocument/2006/relationships/image" Target="../media/image10.gif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24" Type="http://schemas.openxmlformats.org/officeDocument/2006/relationships/image" Target="../media/image15.gif"/><Relationship Id="rId5" Type="http://schemas.microsoft.com/office/2007/relationships/media" Target="../media/media3.mp3"/><Relationship Id="rId15" Type="http://schemas.openxmlformats.org/officeDocument/2006/relationships/audio" Target="../media/audio2.wav"/><Relationship Id="rId23" Type="http://schemas.openxmlformats.org/officeDocument/2006/relationships/image" Target="../media/image14.gif"/><Relationship Id="rId28" Type="http://schemas.openxmlformats.org/officeDocument/2006/relationships/image" Target="../media/image11.gif"/><Relationship Id="rId10" Type="http://schemas.openxmlformats.org/officeDocument/2006/relationships/audio" Target="../media/media5.wav"/><Relationship Id="rId19" Type="http://schemas.openxmlformats.org/officeDocument/2006/relationships/image" Target="../media/image9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audio1.wav"/><Relationship Id="rId22" Type="http://schemas.openxmlformats.org/officeDocument/2006/relationships/image" Target="../media/image13.gif"/><Relationship Id="rId27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8.wav"/><Relationship Id="rId18" Type="http://schemas.openxmlformats.org/officeDocument/2006/relationships/audio" Target="../media/audio3.wav"/><Relationship Id="rId26" Type="http://schemas.openxmlformats.org/officeDocument/2006/relationships/image" Target="../media/image15.gif"/><Relationship Id="rId3" Type="http://schemas.microsoft.com/office/2007/relationships/media" Target="../media/media2.wav"/><Relationship Id="rId21" Type="http://schemas.openxmlformats.org/officeDocument/2006/relationships/image" Target="../media/image9.png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audio" Target="../media/audio2.wav"/><Relationship Id="rId25" Type="http://schemas.openxmlformats.org/officeDocument/2006/relationships/image" Target="../media/image14.gif"/><Relationship Id="rId2" Type="http://schemas.openxmlformats.org/officeDocument/2006/relationships/audio" Target="../media/media1.wav"/><Relationship Id="rId16" Type="http://schemas.openxmlformats.org/officeDocument/2006/relationships/audio" Target="../media/audio1.wav"/><Relationship Id="rId20" Type="http://schemas.openxmlformats.org/officeDocument/2006/relationships/image" Target="../media/image8.jpeg"/><Relationship Id="rId29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24" Type="http://schemas.openxmlformats.org/officeDocument/2006/relationships/image" Target="../media/image13.gif"/><Relationship Id="rId5" Type="http://schemas.microsoft.com/office/2007/relationships/media" Target="../media/media3.mp3"/><Relationship Id="rId15" Type="http://schemas.openxmlformats.org/officeDocument/2006/relationships/slideLayout" Target="../slideLayouts/slideLayout3.xml"/><Relationship Id="rId23" Type="http://schemas.openxmlformats.org/officeDocument/2006/relationships/image" Target="../media/image12.gif"/><Relationship Id="rId28" Type="http://schemas.openxmlformats.org/officeDocument/2006/relationships/image" Target="../media/image17.gif"/><Relationship Id="rId10" Type="http://schemas.openxmlformats.org/officeDocument/2006/relationships/audio" Target="../media/media5.wav"/><Relationship Id="rId19" Type="http://schemas.openxmlformats.org/officeDocument/2006/relationships/audio" Target="../media/audio4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8.wav"/><Relationship Id="rId22" Type="http://schemas.openxmlformats.org/officeDocument/2006/relationships/image" Target="../media/image10.gif"/><Relationship Id="rId27" Type="http://schemas.openxmlformats.org/officeDocument/2006/relationships/image" Target="../media/image16.gif"/><Relationship Id="rId30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9.wav"/><Relationship Id="rId18" Type="http://schemas.openxmlformats.org/officeDocument/2006/relationships/audio" Target="../media/audio3.wav"/><Relationship Id="rId26" Type="http://schemas.openxmlformats.org/officeDocument/2006/relationships/image" Target="../media/image15.gif"/><Relationship Id="rId3" Type="http://schemas.microsoft.com/office/2007/relationships/media" Target="../media/media2.wav"/><Relationship Id="rId21" Type="http://schemas.openxmlformats.org/officeDocument/2006/relationships/image" Target="../media/image9.png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audio" Target="../media/audio2.wav"/><Relationship Id="rId25" Type="http://schemas.openxmlformats.org/officeDocument/2006/relationships/image" Target="../media/image14.gif"/><Relationship Id="rId2" Type="http://schemas.openxmlformats.org/officeDocument/2006/relationships/audio" Target="../media/media1.wav"/><Relationship Id="rId16" Type="http://schemas.openxmlformats.org/officeDocument/2006/relationships/audio" Target="../media/audio1.wav"/><Relationship Id="rId20" Type="http://schemas.openxmlformats.org/officeDocument/2006/relationships/image" Target="../media/image8.jpeg"/><Relationship Id="rId29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24" Type="http://schemas.openxmlformats.org/officeDocument/2006/relationships/image" Target="../media/image13.gif"/><Relationship Id="rId5" Type="http://schemas.microsoft.com/office/2007/relationships/media" Target="../media/media3.mp3"/><Relationship Id="rId15" Type="http://schemas.openxmlformats.org/officeDocument/2006/relationships/slideLayout" Target="../slideLayouts/slideLayout3.xml"/><Relationship Id="rId23" Type="http://schemas.openxmlformats.org/officeDocument/2006/relationships/image" Target="../media/image12.gif"/><Relationship Id="rId28" Type="http://schemas.openxmlformats.org/officeDocument/2006/relationships/image" Target="../media/image17.gif"/><Relationship Id="rId10" Type="http://schemas.openxmlformats.org/officeDocument/2006/relationships/audio" Target="../media/media5.wav"/><Relationship Id="rId19" Type="http://schemas.openxmlformats.org/officeDocument/2006/relationships/audio" Target="../media/audio4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9.wav"/><Relationship Id="rId22" Type="http://schemas.openxmlformats.org/officeDocument/2006/relationships/image" Target="../media/image10.gif"/><Relationship Id="rId27" Type="http://schemas.openxmlformats.org/officeDocument/2006/relationships/image" Target="../media/image16.gif"/><Relationship Id="rId30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384628"/>
            <a:ext cx="12229324" cy="60832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7: Toys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105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0799" y="4219109"/>
            <a:ext cx="1168926" cy="116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23827">
            <a:off x="4305512" y="4018208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6D65B4E-78A2-458E-8775-1F7E3E530EEC}"/>
              </a:ext>
            </a:extLst>
          </p:cNvPr>
          <p:cNvGrpSpPr/>
          <p:nvPr/>
        </p:nvGrpSpPr>
        <p:grpSpPr>
          <a:xfrm>
            <a:off x="4006790" y="628453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4F68E63-9910-41B5-8945-3DA78E320F7D}"/>
              </a:ext>
            </a:extLst>
          </p:cNvPr>
          <p:cNvGrpSpPr/>
          <p:nvPr/>
        </p:nvGrpSpPr>
        <p:grpSpPr>
          <a:xfrm>
            <a:off x="2244628" y="728302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0C2FFA4-EF5E-43FA-A475-520BF892EA82}"/>
              </a:ext>
            </a:extLst>
          </p:cNvPr>
          <p:cNvGrpSpPr/>
          <p:nvPr/>
        </p:nvGrpSpPr>
        <p:grpSpPr>
          <a:xfrm>
            <a:off x="6568534" y="573692"/>
            <a:ext cx="1109918" cy="847100"/>
            <a:chOff x="6568534" y="285071"/>
            <a:chExt cx="1109918" cy="8471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1E3A83E-FB35-493E-AC6C-B238CBF261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453023-49EB-4B34-B80E-9E0101A8BFFE}"/>
                </a:ext>
              </a:extLst>
            </p:cNvPr>
            <p:cNvSpPr txBox="1"/>
            <p:nvPr/>
          </p:nvSpPr>
          <p:spPr>
            <a:xfrm>
              <a:off x="6917963" y="60895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A04BBCB-9EE6-4FCB-B974-CC2C0FF1DF95}"/>
              </a:ext>
            </a:extLst>
          </p:cNvPr>
          <p:cNvGrpSpPr/>
          <p:nvPr/>
        </p:nvGrpSpPr>
        <p:grpSpPr>
          <a:xfrm>
            <a:off x="7911550" y="877967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268564" y="-617814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268564" y="-617814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A820E59-973F-4469-BFA1-8DD6930CE496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C6B09FB-DD48-4F0B-BEC5-18C041D450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E687B6-24C0-4A33-BAE0-6FCEF3D85460}"/>
                </a:ext>
              </a:extLst>
            </p:cNvPr>
            <p:cNvSpPr txBox="1"/>
            <p:nvPr/>
          </p:nvSpPr>
          <p:spPr>
            <a:xfrm>
              <a:off x="6214823" y="1738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C9DC83A-4D52-4F38-A2BE-62090012C0FC}"/>
              </a:ext>
            </a:extLst>
          </p:cNvPr>
          <p:cNvGrpSpPr/>
          <p:nvPr/>
        </p:nvGrpSpPr>
        <p:grpSpPr>
          <a:xfrm>
            <a:off x="5548701" y="2624100"/>
            <a:ext cx="1109918" cy="915514"/>
            <a:chOff x="7100289" y="1389572"/>
            <a:chExt cx="1109918" cy="91551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32FC4A6F-AF49-469A-979F-D238D17A7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1ADE8A-9900-447D-98CF-9E9B6F35CA4A}"/>
                </a:ext>
              </a:extLst>
            </p:cNvPr>
            <p:cNvSpPr txBox="1"/>
            <p:nvPr/>
          </p:nvSpPr>
          <p:spPr>
            <a:xfrm>
              <a:off x="7341008" y="1781866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BD3105A-930E-4212-A0A5-E728D2BEA974}"/>
              </a:ext>
            </a:extLst>
          </p:cNvPr>
          <p:cNvSpPr/>
          <p:nvPr/>
        </p:nvSpPr>
        <p:spPr>
          <a:xfrm>
            <a:off x="4228401" y="861999"/>
            <a:ext cx="753856" cy="6351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501BD0F-588F-4C42-926D-2D16378EDAD7}"/>
              </a:ext>
            </a:extLst>
          </p:cNvPr>
          <p:cNvSpPr/>
          <p:nvPr/>
        </p:nvSpPr>
        <p:spPr>
          <a:xfrm>
            <a:off x="2557885" y="1057417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0A5C2ED-41F9-4F33-92AF-8A2D488696B7}"/>
              </a:ext>
            </a:extLst>
          </p:cNvPr>
          <p:cNvSpPr/>
          <p:nvPr/>
        </p:nvSpPr>
        <p:spPr>
          <a:xfrm>
            <a:off x="5729426" y="909068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C91A0EE-45AA-4750-BBAC-D9A2EF5CA651}"/>
              </a:ext>
            </a:extLst>
          </p:cNvPr>
          <p:cNvSpPr/>
          <p:nvPr/>
        </p:nvSpPr>
        <p:spPr>
          <a:xfrm>
            <a:off x="6806360" y="758372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DE8E6F9-8DFB-48F5-BFF9-66049319588D}"/>
              </a:ext>
            </a:extLst>
          </p:cNvPr>
          <p:cNvSpPr/>
          <p:nvPr/>
        </p:nvSpPr>
        <p:spPr>
          <a:xfrm>
            <a:off x="8160855" y="1057417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3C00E99-162E-4F2A-A433-1FD424009BD5}"/>
              </a:ext>
            </a:extLst>
          </p:cNvPr>
          <p:cNvSpPr/>
          <p:nvPr/>
        </p:nvSpPr>
        <p:spPr>
          <a:xfrm>
            <a:off x="3545183" y="190933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5AA5AA5-5498-4C27-8E95-9663BBF5E3AD}"/>
              </a:ext>
            </a:extLst>
          </p:cNvPr>
          <p:cNvSpPr/>
          <p:nvPr/>
        </p:nvSpPr>
        <p:spPr>
          <a:xfrm>
            <a:off x="5038704" y="2133028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FD7DAC3-F3B0-4ACA-962C-D133CD072E50}"/>
              </a:ext>
            </a:extLst>
          </p:cNvPr>
          <p:cNvSpPr/>
          <p:nvPr/>
        </p:nvSpPr>
        <p:spPr>
          <a:xfrm>
            <a:off x="6181537" y="1909336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DA72433-E980-435C-903A-93DDA94FB5AF}"/>
              </a:ext>
            </a:extLst>
          </p:cNvPr>
          <p:cNvSpPr/>
          <p:nvPr/>
        </p:nvSpPr>
        <p:spPr>
          <a:xfrm>
            <a:off x="7309155" y="1987522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895909-A03C-49FE-9C76-914AFAF8568B}"/>
              </a:ext>
            </a:extLst>
          </p:cNvPr>
          <p:cNvSpPr/>
          <p:nvPr/>
        </p:nvSpPr>
        <p:spPr>
          <a:xfrm>
            <a:off x="5678721" y="2832070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10">
            <a:hlinkClick r:id="" action="ppaction://media"/>
            <a:extLst>
              <a:ext uri="{FF2B5EF4-FFF2-40B4-BE49-F238E27FC236}">
                <a16:creationId xmlns:a16="http://schemas.microsoft.com/office/drawing/2014/main" id="{8F10F31F-528C-4685-8D5D-29CFFFB970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268564" y="-599712"/>
            <a:ext cx="609600" cy="609600"/>
          </a:xfrm>
          <a:prstGeom prst="rect">
            <a:avLst/>
          </a:prstGeom>
        </p:spPr>
      </p:pic>
      <p:pic>
        <p:nvPicPr>
          <p:cNvPr id="48" name="лес">
            <a:hlinkClick r:id="" action="ppaction://media"/>
            <a:extLst>
              <a:ext uri="{FF2B5EF4-FFF2-40B4-BE49-F238E27FC236}">
                <a16:creationId xmlns:a16="http://schemas.microsoft.com/office/drawing/2014/main" id="{209A2376-AFB9-4A3E-B6AE-DED9F8EE21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277995" y="-615192"/>
            <a:ext cx="609600" cy="609600"/>
          </a:xfrm>
          <a:prstGeom prst="rect">
            <a:avLst/>
          </a:prstGeom>
        </p:spPr>
      </p:pic>
      <p:pic>
        <p:nvPicPr>
          <p:cNvPr id="14" name="on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290637" y="-614776"/>
            <a:ext cx="609600" cy="609600"/>
          </a:xfrm>
          <a:prstGeom prst="rect">
            <a:avLst/>
          </a:prstGeom>
        </p:spPr>
      </p:pic>
      <p:pic>
        <p:nvPicPr>
          <p:cNvPr id="2048" name="two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277137" y="-630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1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49333" decel="5066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3.33333E-6 L -0.00078 0.51111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4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4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9 L -0.00078 0.01042 C -0.00365 0.00602 -0.00638 0.00139 -0.00938 -0.00254 C -0.01159 -0.00579 -0.0142 -0.00833 -0.01654 -0.01111 C -0.01784 -0.01273 -0.01901 -0.01412 -0.02018 -0.01551 C -0.02214 -0.01782 -0.02396 -0.0206 -0.0263 -0.02199 L -0.03347 -0.02616 C -0.03464 -0.02778 -0.04024 -0.03542 -0.04193 -0.03704 C -0.0431 -0.03796 -0.04453 -0.03819 -0.04558 -0.03912 C -0.04688 -0.04028 -0.04792 -0.04213 -0.04922 -0.04352 C -0.05078 -0.04514 -0.05248 -0.04629 -0.05404 -0.04768 C -0.05534 -0.04907 -0.05638 -0.05092 -0.05768 -0.05208 C -0.06237 -0.05579 -0.06576 -0.05555 -0.06979 -0.06065 C -0.07604 -0.06852 -0.07071 -0.06574 -0.07709 -0.07153 C -0.07904 -0.07315 -0.08112 -0.07407 -0.08308 -0.07569 C -0.08724 -0.07917 -0.09089 -0.08403 -0.09518 -0.08657 C -0.09649 -0.08727 -0.09766 -0.08773 -0.09883 -0.08866 C -0.10521 -0.09444 -0.09987 -0.09143 -0.10612 -0.0993 C -0.10755 -0.10116 -0.10925 -0.10254 -0.11094 -0.1037 C -0.11328 -0.10532 -0.11576 -0.10648 -0.11823 -0.1081 C -0.1194 -0.10879 -0.12071 -0.10926 -0.12188 -0.11018 C -0.12344 -0.11157 -0.12513 -0.11273 -0.1267 -0.11435 C -0.12917 -0.11713 -0.13112 -0.12153 -0.13399 -0.12315 C -0.13633 -0.12454 -0.13907 -0.12477 -0.14115 -0.12731 C -0.14518 -0.13217 -0.15013 -0.13842 -0.15456 -0.14028 C -0.1556 -0.14074 -0.16159 -0.14305 -0.16289 -0.14467 C -0.17292 -0.15417 -0.16758 -0.15 -0.175 -0.16134 C -0.178 -0.16597 -0.17995 -0.16667 -0.18347 -0.17014 C -0.18464 -0.17153 -0.18594 -0.17292 -0.18711 -0.17454 C -0.18776 -0.17639 -0.18828 -0.17917 -0.18946 -0.18079 C -0.19232 -0.18449 -0.19623 -0.18588 -0.19922 -0.18958 C -0.20052 -0.19097 -0.20183 -0.19213 -0.20287 -0.19375 C -0.20417 -0.19583 -0.20508 -0.19861 -0.20651 -0.20023 C -0.20834 -0.20208 -0.21055 -0.20324 -0.21263 -0.20463 C -0.2138 -0.20671 -0.21485 -0.20903 -0.21615 -0.21111 C -0.22292 -0.21944 -0.22071 -0.21042 -0.22826 -0.22384 C -0.23894 -0.24282 -0.22591 -0.21875 -0.23425 -0.2368 C -0.23529 -0.23912 -0.23685 -0.24097 -0.23802 -0.24329 C -0.23985 -0.24722 -0.24037 -0.24977 -0.24154 -0.25417 " pathEditMode="relative" rAng="0" ptsTypes="AAAAAAAAAAAAAAAAAAAAAAAAAA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1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64 C -0.01093 -0.01204 -0.01328 -0.01667 -0.01575 -0.0206 C -0.01692 -0.02245 -0.01835 -0.02315 -0.0194 -0.025 C -0.022 -0.02893 -0.02382 -0.03449 -0.02669 -0.03796 C -0.02903 -0.04074 -0.03138 -0.04421 -0.03385 -0.04653 C -0.03554 -0.04792 -0.03723 -0.04907 -0.0388 -0.05069 C -0.04127 -0.05347 -0.04361 -0.05648 -0.04596 -0.05949 C -0.04726 -0.06088 -0.0483 -0.0625 -0.0496 -0.06366 C -0.06041 -0.07338 -0.05585 -0.07037 -0.06289 -0.07454 C -0.06419 -0.07593 -0.06536 -0.07755 -0.06653 -0.0787 C -0.06809 -0.08032 -0.06992 -0.08102 -0.07135 -0.0831 C -0.08059 -0.09537 -0.07213 -0.08912 -0.07981 -0.09375 C -0.08151 -0.09606 -0.08294 -0.09838 -0.08463 -0.10023 C -0.0858 -0.10139 -0.08723 -0.10116 -0.08828 -0.10231 C -0.09739 -0.11319 -0.08697 -0.10579 -0.09557 -0.11111 C -0.09674 -0.11389 -0.09765 -0.11713 -0.09921 -0.11968 C -0.10143 -0.12315 -0.10403 -0.12546 -0.10651 -0.12824 L -0.11367 -0.13681 C -0.11497 -0.13819 -0.11614 -0.13981 -0.11731 -0.1412 C -0.12903 -0.15393 -0.11875 -0.14213 -0.12695 -0.15162 C -0.12786 -0.15463 -0.12825 -0.15787 -0.12942 -0.16018 C -0.13033 -0.16227 -0.1319 -0.16296 -0.13307 -0.16458 C -0.13906 -0.17338 -0.13424 -0.16944 -0.14153 -0.17755 C -0.14309 -0.17917 -0.14492 -0.17986 -0.14635 -0.18171 C -0.15234 -0.19028 -0.15273 -0.19236 -0.15598 -0.20116 C -0.1569 -0.20532 -0.15703 -0.21018 -0.15846 -0.21412 L -0.1608 -0.2206 " pathEditMode="relative" ptsTypes="AAAAAAAAAAAAAAAAAAAAAAAAAA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208 L -0.00846 -0.00208 C -0.01133 -0.00648 -0.01432 -0.01042 -0.01706 -0.01505 C -0.01797 -0.0169 -0.01849 -0.01968 -0.0194 -0.02153 C -0.02239 -0.02778 -0.02318 -0.02801 -0.02669 -0.03241 C -0.02747 -0.03449 -0.02799 -0.03704 -0.02917 -0.03866 C -0.03125 -0.04213 -0.03398 -0.04444 -0.03633 -0.04745 C -0.03763 -0.04884 -0.03893 -0.04977 -0.03997 -0.05162 C -0.04466 -0.05995 -0.04219 -0.05648 -0.04726 -0.0625 C -0.05469 -0.08218 -0.04453 -0.0581 -0.05325 -0.07106 C -0.05482 -0.07338 -0.05547 -0.07708 -0.0569 -0.07963 C -0.05794 -0.08148 -0.05937 -0.08241 -0.06055 -0.08403 C -0.06614 -0.09861 -0.05885 -0.08125 -0.06901 -0.09676 C -0.07018 -0.09861 -0.07044 -0.10139 -0.07148 -0.10324 C -0.07252 -0.10509 -0.07396 -0.10602 -0.07513 -0.10764 C -0.07643 -0.10949 -0.07734 -0.11204 -0.07877 -0.11412 C -0.07982 -0.11574 -0.08125 -0.11667 -0.08229 -0.11829 C -0.09427 -0.13588 -0.07891 -0.11435 -0.08841 -0.13125 C -0.08945 -0.1331 -0.09088 -0.1338 -0.09206 -0.13565 C -0.10443 -0.15509 -0.09466 -0.14306 -0.10286 -0.15278 C -0.10742 -0.16458 -0.10286 -0.15463 -0.10898 -0.16343 C -0.11836 -0.17731 -0.10716 -0.16366 -0.11627 -0.17431 C -0.12226 -0.19005 -0.11458 -0.1706 -0.12226 -0.18727 C -0.12318 -0.18912 -0.12383 -0.1912 -0.12474 -0.19329 C -0.12591 -0.1963 -0.12721 -0.19907 -0.12838 -0.20208 C -0.12917 -0.20417 -0.12969 -0.20671 -0.13073 -0.20856 C -0.13177 -0.21018 -0.1332 -0.21134 -0.13437 -0.21273 C -0.13516 -0.21481 -0.13581 -0.21736 -0.13685 -0.21921 C -0.13906 -0.22384 -0.14219 -0.22708 -0.14401 -0.23218 C -0.14492 -0.23426 -0.14544 -0.23681 -0.14648 -0.23866 C -0.14792 -0.2412 -0.14987 -0.24259 -0.1513 -0.24514 C -0.15937 -0.25926 -0.14766 -0.24421 -0.15742 -0.25579 C -0.15781 -0.25787 -0.15807 -0.26018 -0.15859 -0.26227 C -0.15924 -0.26458 -0.16042 -0.26643 -0.16107 -0.26875 C -0.16445 -0.28218 -0.16081 -0.28148 -0.16458 -0.28148 " pathEditMode="relative" ptsTypes="AAAAAAAAAAAAAAAAAAAAAAAAAAAAAAAAA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8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301 L -0.00846 -0.00301 C -0.03958 -0.03611 -0.0069 -0.00208 -0.02786 -0.02245 C -0.03945 -0.03356 -0.02812 -0.02477 -0.04362 -0.0375 C -0.05143 -0.04398 -0.05117 -0.0412 -0.06054 -0.05046 C -0.06432 -0.05416 -0.06757 -0.05995 -0.07148 -0.06342 C -0.0789 -0.0699 -0.07474 -0.06574 -0.08359 -0.07615 C -0.08476 -0.07754 -0.08606 -0.0787 -0.08711 -0.08055 C -0.09218 -0.08958 -0.08971 -0.08449 -0.0944 -0.0956 C -0.09557 -0.10185 -0.09596 -0.10463 -0.09804 -0.11064 C -0.09908 -0.11365 -0.10065 -0.1162 -0.10169 -0.11921 C -0.1026 -0.12199 -0.10312 -0.125 -0.10403 -0.12777 C -0.1056 -0.13217 -0.10898 -0.14074 -0.10898 -0.14074 C -0.10937 -0.14352 -0.1095 -0.14652 -0.11015 -0.1493 C -0.11158 -0.15532 -0.1138 -0.16041 -0.11497 -0.16643 C -0.11797 -0.18264 -0.11393 -0.16273 -0.11862 -0.17939 C -0.11914 -0.18148 -0.11914 -0.18379 -0.11979 -0.18588 C -0.11979 -0.18588 -0.12591 -0.20185 -0.12708 -0.20509 L -0.1319 -0.21805 C -0.13229 -0.22014 -0.13242 -0.22268 -0.13307 -0.22453 C -0.13411 -0.22708 -0.13554 -0.22893 -0.13672 -0.23102 C -0.13724 -0.23518 -0.13789 -0.24375 -0.13919 -0.24814 C -0.13984 -0.25046 -0.14075 -0.25254 -0.14153 -0.25463 C -0.14414 -0.27245 -0.14101 -0.25486 -0.14518 -0.26967 C -0.14622 -0.27314 -0.14661 -0.27708 -0.14765 -0.28032 C -0.1483 -0.28264 -0.14948 -0.28449 -0.15 -0.2868 C -0.15104 -0.29097 -0.15169 -0.29537 -0.15247 -0.29977 C -0.15286 -0.30185 -0.15338 -0.30393 -0.15364 -0.30625 C -0.15403 -0.30879 -0.1552 -0.31805 -0.15612 -0.32106 C -0.15677 -0.32338 -0.15768 -0.32523 -0.15859 -0.32754 C -0.16367 -0.35463 -0.16093 -0.33588 -0.16093 -0.38564 " pathEditMode="relative" ptsTypes="AAAAAAAAAAAAAAAAAAAAAAAAAAAAAAA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649 L -0.00573 -0.00649 C -0.00976 -0.00857 -0.0138 -0.01112 -0.01784 -0.01274 C -0.03685 -0.0213 -0.01588 -0.00996 -0.02995 -0.01713 C -0.03125 -0.01783 -0.03242 -0.01829 -0.03359 -0.01922 C -0.03489 -0.02037 -0.03594 -0.02246 -0.03724 -0.02362 C -0.03919 -0.02524 -0.04141 -0.02616 -0.04336 -0.02778 C -0.04544 -0.02963 -0.04713 -0.03287 -0.04935 -0.03426 C -0.0513 -0.03565 -0.05338 -0.03565 -0.05534 -0.03658 C -0.05703 -0.03797 -0.05859 -0.03959 -0.06029 -0.04075 C -0.06185 -0.0419 -0.06354 -0.04167 -0.0651 -0.04283 C -0.06641 -0.04399 -0.06745 -0.04607 -0.06875 -0.04723 C -0.07357 -0.05232 -0.07305 -0.05139 -0.07838 -0.05371 C -0.08698 -0.06389 -0.08281 -0.06112 -0.09049 -0.06436 C -0.09167 -0.06667 -0.09271 -0.06922 -0.09414 -0.07084 C -0.09518 -0.07223 -0.09661 -0.072 -0.09779 -0.07315 C -0.10104 -0.0757 -0.10443 -0.07801 -0.10742 -0.08172 C -0.1125 -0.0875 -0.10963 -0.08542 -0.11588 -0.0882 C -0.13047 -0.10533 -0.10898 -0.07871 -0.122 -0.09885 C -0.12409 -0.10232 -0.12682 -0.10463 -0.12917 -0.10741 C -0.13359 -0.11274 -0.13672 -0.11575 -0.1401 -0.12477 L -0.14739 -0.14399 C -0.14818 -0.14607 -0.14857 -0.14885 -0.14974 -0.15047 C -0.15143 -0.15255 -0.15299 -0.15487 -0.15456 -0.15695 C -0.15703 -0.15996 -0.15976 -0.16181 -0.16185 -0.16551 C -0.17253 -0.1845 -0.15898 -0.16135 -0.16914 -0.17639 C -0.17044 -0.17825 -0.17148 -0.18079 -0.17279 -0.18264 C -0.17383 -0.1845 -0.17526 -0.18542 -0.17643 -0.18704 C -0.18268 -0.1963 -0.17773 -0.19005 -0.18242 -0.2 C -0.18633 -0.20811 -0.18659 -0.20787 -0.19088 -0.21297 C -0.19518 -0.22431 -0.19232 -0.21737 -0.20065 -0.23218 C -0.20182 -0.23426 -0.20325 -0.23612 -0.20417 -0.23866 C -0.20742 -0.24723 -0.20547 -0.24375 -0.21029 -0.24931 C -0.21667 -0.26667 -0.2082 -0.24584 -0.21628 -0.26019 C -0.21732 -0.26204 -0.21771 -0.26459 -0.21875 -0.26667 C -0.22096 -0.27107 -0.22357 -0.27524 -0.22604 -0.27963 C -0.22721 -0.28172 -0.22864 -0.28357 -0.22969 -0.28588 C -0.23411 -0.29792 -0.22969 -0.28774 -0.23568 -0.29676 C -0.24753 -0.31436 -0.23216 -0.29283 -0.24167 -0.30973 C -0.24271 -0.31158 -0.24414 -0.3125 -0.24531 -0.31389 C -0.24622 -0.31621 -0.24713 -0.31806 -0.24779 -0.32037 C -0.24831 -0.32246 -0.24831 -0.325 -0.24896 -0.32686 C -0.2543 -0.34121 -0.25104 -0.3257 -0.25508 -0.33982 C -0.25781 -0.34954 -0.2543 -0.34352 -0.25872 -0.35255 C -0.25976 -0.3551 -0.2612 -0.35672 -0.26224 -0.35903 C -0.26367 -0.36181 -0.26471 -0.36482 -0.26588 -0.36783 C -0.2668 -0.36991 -0.26745 -0.37223 -0.26836 -0.37408 C -0.2694 -0.37639 -0.27083 -0.37825 -0.272 -0.38056 C -0.27292 -0.38264 -0.27344 -0.38519 -0.27435 -0.38704 C -0.28216 -0.40371 -0.27448 -0.38403 -0.28047 -0.4 C -0.28333 -0.41528 -0.28151 -0.40903 -0.28529 -0.41945 C -0.28568 -0.42153 -0.28581 -0.42385 -0.28646 -0.4257 C -0.28867 -0.43264 -0.2918 -0.4375 -0.29492 -0.44306 C -0.297 -0.45348 -0.29466 -0.44676 -0.30104 -0.45348 C -0.3082 -0.46158 -0.30351 -0.45764 -0.3095 -0.46644 C -0.31055 -0.46806 -0.31185 -0.46922 -0.31315 -0.47084 C -0.31393 -0.47292 -0.31497 -0.47477 -0.31549 -0.47709 C -0.31654 -0.48125 -0.31654 -0.48635 -0.31797 -0.49005 L -0.32396 -0.50718 C -0.32773 -0.53426 -0.32292 -0.5007 -0.32643 -0.52246 C -0.32943 -0.54121 -0.32591 -0.522 -0.32878 -0.5375 L -0.3276 -0.55903 " pathEditMode="relative" ptsTypes="AAAAAAAAAAAAAAAAAAAAAAAAAAAAAAAAAAAAAAAAAAAAAAAAAAAAAAAAAAAA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numSld="9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</p:childTnLst>
        </p:cTn>
      </p:par>
    </p:tnLst>
    <p:bldLst>
      <p:bldP spid="40" grpId="0"/>
      <p:bldP spid="45" grpId="0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23827">
            <a:off x="2813734" y="4089452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6D65B4E-78A2-458E-8775-1F7E3E530EEC}"/>
              </a:ext>
            </a:extLst>
          </p:cNvPr>
          <p:cNvGrpSpPr/>
          <p:nvPr/>
        </p:nvGrpSpPr>
        <p:grpSpPr>
          <a:xfrm>
            <a:off x="7186453" y="1663880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4F68E63-9910-41B5-8945-3DA78E320F7D}"/>
              </a:ext>
            </a:extLst>
          </p:cNvPr>
          <p:cNvGrpSpPr/>
          <p:nvPr/>
        </p:nvGrpSpPr>
        <p:grpSpPr>
          <a:xfrm>
            <a:off x="4116340" y="612853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0C2FFA4-EF5E-43FA-A475-520BF892EA82}"/>
              </a:ext>
            </a:extLst>
          </p:cNvPr>
          <p:cNvGrpSpPr/>
          <p:nvPr/>
        </p:nvGrpSpPr>
        <p:grpSpPr>
          <a:xfrm>
            <a:off x="7920035" y="497989"/>
            <a:ext cx="1109918" cy="847100"/>
            <a:chOff x="6568534" y="285071"/>
            <a:chExt cx="1109918" cy="8471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1E3A83E-FB35-493E-AC6C-B238CBF261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453023-49EB-4B34-B80E-9E0101A8BFFE}"/>
                </a:ext>
              </a:extLst>
            </p:cNvPr>
            <p:cNvSpPr txBox="1"/>
            <p:nvPr/>
          </p:nvSpPr>
          <p:spPr>
            <a:xfrm>
              <a:off x="6917963" y="60895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A04BBCB-9EE6-4FCB-B974-CC2C0FF1DF95}"/>
              </a:ext>
            </a:extLst>
          </p:cNvPr>
          <p:cNvGrpSpPr/>
          <p:nvPr/>
        </p:nvGrpSpPr>
        <p:grpSpPr>
          <a:xfrm>
            <a:off x="2396826" y="635781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80079" y="-794106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80079" y="-794106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A820E59-973F-4469-BFA1-8DD6930CE496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C6B09FB-DD48-4F0B-BEC5-18C041D450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E687B6-24C0-4A33-BAE0-6FCEF3D85460}"/>
                </a:ext>
              </a:extLst>
            </p:cNvPr>
            <p:cNvSpPr txBox="1"/>
            <p:nvPr/>
          </p:nvSpPr>
          <p:spPr>
            <a:xfrm>
              <a:off x="6214823" y="1738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B3527F1-E534-43B9-83DB-B456B2AE62D5}"/>
              </a:ext>
            </a:extLst>
          </p:cNvPr>
          <p:cNvGrpSpPr/>
          <p:nvPr/>
        </p:nvGrpSpPr>
        <p:grpSpPr>
          <a:xfrm>
            <a:off x="5455828" y="2789052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C9DC83A-4D52-4F38-A2BE-62090012C0FC}"/>
              </a:ext>
            </a:extLst>
          </p:cNvPr>
          <p:cNvGrpSpPr/>
          <p:nvPr/>
        </p:nvGrpSpPr>
        <p:grpSpPr>
          <a:xfrm>
            <a:off x="6718214" y="580200"/>
            <a:ext cx="1109918" cy="915514"/>
            <a:chOff x="7100289" y="1389572"/>
            <a:chExt cx="1109918" cy="91551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32FC4A6F-AF49-469A-979F-D238D17A7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1ADE8A-9900-447D-98CF-9E9B6F35CA4A}"/>
                </a:ext>
              </a:extLst>
            </p:cNvPr>
            <p:cNvSpPr txBox="1"/>
            <p:nvPr/>
          </p:nvSpPr>
          <p:spPr>
            <a:xfrm>
              <a:off x="7341008" y="1781866"/>
              <a:ext cx="5309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 4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BD3105A-930E-4212-A0A5-E728D2BEA974}"/>
              </a:ext>
            </a:extLst>
          </p:cNvPr>
          <p:cNvSpPr/>
          <p:nvPr/>
        </p:nvSpPr>
        <p:spPr>
          <a:xfrm>
            <a:off x="7379625" y="2059002"/>
            <a:ext cx="753856" cy="55212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501BD0F-588F-4C42-926D-2D16378EDAD7}"/>
              </a:ext>
            </a:extLst>
          </p:cNvPr>
          <p:cNvSpPr/>
          <p:nvPr/>
        </p:nvSpPr>
        <p:spPr>
          <a:xfrm>
            <a:off x="4308579" y="900836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0A5C2ED-41F9-4F33-92AF-8A2D488696B7}"/>
              </a:ext>
            </a:extLst>
          </p:cNvPr>
          <p:cNvSpPr/>
          <p:nvPr/>
        </p:nvSpPr>
        <p:spPr>
          <a:xfrm>
            <a:off x="5729426" y="909068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C91A0EE-45AA-4750-BBAC-D9A2EF5CA651}"/>
              </a:ext>
            </a:extLst>
          </p:cNvPr>
          <p:cNvSpPr/>
          <p:nvPr/>
        </p:nvSpPr>
        <p:spPr>
          <a:xfrm>
            <a:off x="8133249" y="821033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DE8E6F9-8DFB-48F5-BFF9-66049319588D}"/>
              </a:ext>
            </a:extLst>
          </p:cNvPr>
          <p:cNvSpPr/>
          <p:nvPr/>
        </p:nvSpPr>
        <p:spPr>
          <a:xfrm>
            <a:off x="2619939" y="838908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3C00E99-162E-4F2A-A433-1FD424009BD5}"/>
              </a:ext>
            </a:extLst>
          </p:cNvPr>
          <p:cNvSpPr/>
          <p:nvPr/>
        </p:nvSpPr>
        <p:spPr>
          <a:xfrm>
            <a:off x="3545183" y="190933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5AA5AA5-5498-4C27-8E95-9663BBF5E3AD}"/>
              </a:ext>
            </a:extLst>
          </p:cNvPr>
          <p:cNvSpPr/>
          <p:nvPr/>
        </p:nvSpPr>
        <p:spPr>
          <a:xfrm>
            <a:off x="5038704" y="2133028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FD7DAC3-F3B0-4ACA-962C-D133CD072E50}"/>
              </a:ext>
            </a:extLst>
          </p:cNvPr>
          <p:cNvSpPr/>
          <p:nvPr/>
        </p:nvSpPr>
        <p:spPr>
          <a:xfrm>
            <a:off x="6181537" y="1909336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DA72433-E980-435C-903A-93DDA94FB5AF}"/>
              </a:ext>
            </a:extLst>
          </p:cNvPr>
          <p:cNvSpPr/>
          <p:nvPr/>
        </p:nvSpPr>
        <p:spPr>
          <a:xfrm>
            <a:off x="5852317" y="3129271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895909-A03C-49FE-9C76-914AFAF8568B}"/>
              </a:ext>
            </a:extLst>
          </p:cNvPr>
          <p:cNvSpPr/>
          <p:nvPr/>
        </p:nvSpPr>
        <p:spPr>
          <a:xfrm>
            <a:off x="7009563" y="841832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10">
            <a:hlinkClick r:id="" action="ppaction://media"/>
            <a:extLst>
              <a:ext uri="{FF2B5EF4-FFF2-40B4-BE49-F238E27FC236}">
                <a16:creationId xmlns:a16="http://schemas.microsoft.com/office/drawing/2014/main" id="{8F10F31F-528C-4685-8D5D-29CFFFB970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80079" y="-776004"/>
            <a:ext cx="609600" cy="609600"/>
          </a:xfrm>
          <a:prstGeom prst="rect">
            <a:avLst/>
          </a:prstGeom>
        </p:spPr>
      </p:pic>
      <p:pic>
        <p:nvPicPr>
          <p:cNvPr id="48" name="лес">
            <a:hlinkClick r:id="" action="ppaction://media"/>
            <a:extLst>
              <a:ext uri="{FF2B5EF4-FFF2-40B4-BE49-F238E27FC236}">
                <a16:creationId xmlns:a16="http://schemas.microsoft.com/office/drawing/2014/main" id="{209A2376-AFB9-4A3E-B6AE-DED9F8EE21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89510" y="-791484"/>
            <a:ext cx="609600" cy="609600"/>
          </a:xfrm>
          <a:prstGeom prst="rect">
            <a:avLst/>
          </a:prstGeom>
        </p:spPr>
      </p:pic>
      <p:pic>
        <p:nvPicPr>
          <p:cNvPr id="14" name="on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02152" y="-791068"/>
            <a:ext cx="609600" cy="609600"/>
          </a:xfrm>
          <a:prstGeom prst="rect">
            <a:avLst/>
          </a:prstGeom>
        </p:spPr>
      </p:pic>
      <p:pic>
        <p:nvPicPr>
          <p:cNvPr id="60" name="fiv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80079" y="-804498"/>
            <a:ext cx="609600" cy="609600"/>
          </a:xfrm>
          <a:prstGeom prst="rect">
            <a:avLst/>
          </a:prstGeom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5713" y="3538780"/>
            <a:ext cx="1360658" cy="136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ten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89510" y="-788476"/>
            <a:ext cx="609600" cy="609600"/>
          </a:xfrm>
          <a:prstGeom prst="rect">
            <a:avLst/>
          </a:prstGeom>
        </p:spPr>
      </p:pic>
      <p:pic>
        <p:nvPicPr>
          <p:cNvPr id="2048" name="nin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98941" y="-816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1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49333" decel="5066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L 0.00599 0.24051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4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4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9 L -0.00078 0.01042 C -0.00364 0.00602 -0.00638 0.00139 -0.00937 -0.00254 C -0.01159 -0.00578 -0.01419 -0.00833 -0.01653 -0.01111 C -0.01784 -0.01273 -0.01901 -0.01412 -0.02018 -0.01551 C -0.02213 -0.01782 -0.02396 -0.0206 -0.0263 -0.02199 L -0.03346 -0.02615 C -0.03463 -0.02777 -0.04023 -0.03541 -0.04192 -0.03703 C -0.0431 -0.03796 -0.04453 -0.03819 -0.04557 -0.03912 C -0.04687 -0.04027 -0.04791 -0.04213 -0.04922 -0.04352 C -0.05078 -0.04514 -0.05247 -0.04629 -0.05403 -0.04768 C -0.05534 -0.04907 -0.05638 -0.05092 -0.05768 -0.05208 C -0.06237 -0.05578 -0.06575 -0.05555 -0.06979 -0.06064 C -0.07604 -0.06852 -0.0707 -0.06574 -0.07708 -0.07152 C -0.07903 -0.07314 -0.08112 -0.07407 -0.08307 -0.07569 C -0.08724 -0.07916 -0.09088 -0.08402 -0.09518 -0.08657 C -0.09648 -0.08727 -0.09765 -0.08773 -0.09883 -0.08865 C -0.10521 -0.09444 -0.09987 -0.09143 -0.10612 -0.0993 C -0.10755 -0.10115 -0.10924 -0.10254 -0.11093 -0.1037 C -0.11328 -0.10532 -0.11575 -0.10648 -0.11823 -0.1081 C -0.1194 -0.10879 -0.1207 -0.10926 -0.12187 -0.11018 C -0.12343 -0.11157 -0.12513 -0.11273 -0.12669 -0.11435 C -0.12916 -0.11713 -0.13112 -0.12152 -0.13398 -0.12314 C -0.13633 -0.12453 -0.13906 -0.12477 -0.14114 -0.12731 C -0.14518 -0.13217 -0.15013 -0.13842 -0.15455 -0.14027 C -0.1556 -0.14074 -0.16159 -0.14328 -0.16302 -0.14467 C -0.17291 -0.15416 -0.16758 -0.15 -0.175 -0.16134 C -0.17799 -0.16597 -0.18008 -0.16666 -0.18359 -0.17014 C -0.18476 -0.17152 -0.18593 -0.17291 -0.18711 -0.17453 C -0.18802 -0.17639 -0.18841 -0.17916 -0.18958 -0.18078 C -0.19258 -0.18449 -0.19622 -0.18588 -0.19922 -0.18958 C -0.20052 -0.19097 -0.20182 -0.19213 -0.20286 -0.19375 C -0.20416 -0.19583 -0.20508 -0.19861 -0.20651 -0.20023 C -0.20833 -0.20208 -0.21054 -0.20324 -0.21263 -0.20463 C -0.2138 -0.20671 -0.21484 -0.20902 -0.21614 -0.21111 C -0.22291 -0.21944 -0.2207 -0.21041 -0.22825 -0.22384 C -0.23893 -0.24282 -0.22591 -0.21898 -0.23437 -0.2368 C -0.23541 -0.23912 -0.23685 -0.24097 -0.23802 -0.24328 C -0.23984 -0.24722 -0.24036 -0.24977 -0.24153 -0.25416 " pathEditMode="relative" rAng="0" ptsTypes="AAAAAAAAAAAAAAAAAAAAAAAAAA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1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41 C -0.01094 -0.01204 -0.01328 -0.01667 -0.01575 -0.0206 C -0.01692 -0.02245 -0.01836 -0.02315 -0.0194 -0.025 C -0.022 -0.02894 -0.02383 -0.03449 -0.02669 -0.03796 C -0.02903 -0.04074 -0.03138 -0.04421 -0.03385 -0.04653 C -0.03554 -0.04792 -0.03724 -0.04907 -0.0388 -0.0507 C -0.04127 -0.05347 -0.04362 -0.05648 -0.04596 -0.05949 C -0.04726 -0.06088 -0.04831 -0.0625 -0.04961 -0.06366 C -0.06041 -0.07338 -0.05586 -0.07037 -0.06289 -0.07454 C -0.06419 -0.07593 -0.06536 -0.07755 -0.06653 -0.0787 C -0.0681 -0.08032 -0.06992 -0.08102 -0.07135 -0.0831 C -0.0806 -0.09537 -0.07213 -0.08912 -0.07982 -0.09375 C -0.08151 -0.09607 -0.08294 -0.09838 -0.08463 -0.10023 C -0.08581 -0.10139 -0.08724 -0.10116 -0.08828 -0.10232 C -0.09739 -0.1132 -0.08698 -0.10579 -0.09557 -0.11111 C -0.09674 -0.11389 -0.09765 -0.11713 -0.09922 -0.11968 C -0.10143 -0.12315 -0.10403 -0.12546 -0.10651 -0.12824 L -0.11367 -0.13681 C -0.11497 -0.1382 -0.11614 -0.13982 -0.11732 -0.1412 C -0.12903 -0.15394 -0.11875 -0.14213 -0.12695 -0.15116 C -0.12786 -0.15463 -0.12825 -0.15787 -0.12942 -0.16019 C -0.13034 -0.16227 -0.1319 -0.16296 -0.13307 -0.16458 C -0.13906 -0.17338 -0.13424 -0.16898 -0.14153 -0.17755 C -0.1431 -0.17917 -0.14492 -0.17986 -0.14635 -0.18171 C -0.15234 -0.19028 -0.15273 -0.19236 -0.15599 -0.20116 C -0.1569 -0.20532 -0.15703 -0.21019 -0.15846 -0.21412 L -0.16081 -0.2206 " pathEditMode="relative" rAng="0" ptsTypes="AAAAAAAAAAAAAAAAAAAAAAAAAA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-1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7 -0.00209 L -0.00847 -0.00186 C -0.01133 -0.00649 -0.01433 -0.01042 -0.01706 -0.01505 C -0.01797 -0.0169 -0.01849 -0.01968 -0.0194 -0.02153 C -0.0224 -0.02778 -0.02318 -0.02801 -0.0267 -0.03241 C -0.02748 -0.0345 -0.028 -0.03704 -0.02917 -0.03866 C -0.03125 -0.04213 -0.03412 -0.04445 -0.03646 -0.04746 C -0.03763 -0.04885 -0.03893 -0.04977 -0.03998 -0.05186 C -0.04466 -0.05996 -0.04219 -0.05649 -0.04727 -0.06274 C -0.05482 -0.08241 -0.04453 -0.05834 -0.05326 -0.07107 C -0.05482 -0.07338 -0.05547 -0.07709 -0.05703 -0.07963 C -0.05795 -0.08149 -0.05938 -0.08241 -0.06055 -0.08403 C -0.06628 -0.09862 -0.05886 -0.08125 -0.06914 -0.09676 C -0.07032 -0.09862 -0.07045 -0.10139 -0.07149 -0.10325 C -0.07253 -0.10533 -0.07396 -0.10602 -0.07513 -0.10764 C -0.07657 -0.10973 -0.07735 -0.11204 -0.07891 -0.11413 C -0.08008 -0.11575 -0.08125 -0.11667 -0.08229 -0.11829 C -0.09427 -0.13588 -0.07891 -0.11436 -0.08841 -0.13125 C -0.08946 -0.13311 -0.09089 -0.1338 -0.09206 -0.13565 C -0.10456 -0.1551 -0.09466 -0.14306 -0.10287 -0.15278 C -0.10742 -0.16459 -0.10287 -0.15463 -0.10912 -0.16343 C -0.11836 -0.17732 -0.10716 -0.16366 -0.11628 -0.17431 C -0.1224 -0.19005 -0.11459 -0.17061 -0.1224 -0.1875 C -0.12318 -0.18913 -0.12383 -0.19121 -0.12474 -0.19352 C -0.12591 -0.1963 -0.12722 -0.19908 -0.12839 -0.20209 C -0.12917 -0.20394 -0.12969 -0.20672 -0.13073 -0.20834 C -0.13203 -0.20996 -0.13334 -0.21135 -0.13464 -0.21274 C -0.13516 -0.21482 -0.13607 -0.21737 -0.13685 -0.21922 C -0.13907 -0.22385 -0.14219 -0.22709 -0.14401 -0.23195 C -0.14492 -0.23426 -0.14545 -0.23681 -0.14649 -0.23866 C -0.14792 -0.24121 -0.14987 -0.2426 -0.1513 -0.24514 C -0.15938 -0.25926 -0.14766 -0.24422 -0.15742 -0.25579 C -0.15782 -0.25788 -0.15808 -0.26019 -0.1586 -0.26227 C -0.15925 -0.26459 -0.16042 -0.26644 -0.16107 -0.26875 C -0.16446 -0.28218 -0.16081 -0.28149 -0.16459 -0.28149 " pathEditMode="relative" rAng="0" ptsTypes="AAAAAAAAAAAAAAAAAAAAAAAAAAAAAAAAA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1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8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301 L -0.00846 -0.00301 C -0.03958 -0.03611 -0.0069 -0.00208 -0.02786 -0.02245 C -0.03945 -0.03356 -0.02812 -0.02477 -0.04362 -0.0375 C -0.05143 -0.04398 -0.05117 -0.0412 -0.06054 -0.05046 C -0.06432 -0.05416 -0.06757 -0.05995 -0.07148 -0.06342 C -0.0789 -0.0699 -0.07474 -0.06574 -0.08359 -0.07615 C -0.08476 -0.07754 -0.08606 -0.0787 -0.08711 -0.08055 C -0.09218 -0.08958 -0.08971 -0.08449 -0.0944 -0.0956 C -0.09557 -0.10185 -0.09596 -0.10463 -0.09804 -0.11064 C -0.09908 -0.11365 -0.10065 -0.1162 -0.10169 -0.11921 C -0.1026 -0.12199 -0.10312 -0.125 -0.10403 -0.12777 C -0.1056 -0.13217 -0.10898 -0.14074 -0.10898 -0.14074 C -0.10937 -0.14352 -0.1095 -0.14652 -0.11015 -0.1493 C -0.11158 -0.15532 -0.1138 -0.16041 -0.11497 -0.16643 C -0.11797 -0.18264 -0.11393 -0.16273 -0.11862 -0.17939 C -0.11914 -0.18148 -0.11914 -0.18379 -0.11979 -0.18588 C -0.11979 -0.18588 -0.12591 -0.20185 -0.12708 -0.20509 L -0.1319 -0.21805 C -0.13229 -0.22014 -0.13242 -0.22268 -0.13307 -0.22453 C -0.13411 -0.22708 -0.13554 -0.22893 -0.13672 -0.23102 C -0.13724 -0.23518 -0.13789 -0.24375 -0.13919 -0.24814 C -0.13984 -0.25046 -0.14075 -0.25254 -0.14153 -0.25463 C -0.14414 -0.27245 -0.14101 -0.25486 -0.14518 -0.26967 C -0.14622 -0.27314 -0.14661 -0.27708 -0.14765 -0.28032 C -0.1483 -0.28264 -0.14948 -0.28449 -0.15 -0.2868 C -0.15104 -0.29097 -0.15169 -0.29537 -0.15247 -0.29977 C -0.15286 -0.30185 -0.15338 -0.30393 -0.15364 -0.30625 C -0.15403 -0.30879 -0.1552 -0.31805 -0.15612 -0.32106 C -0.15677 -0.32338 -0.15768 -0.32523 -0.15859 -0.32754 C -0.16367 -0.35463 -0.16093 -0.33588 -0.16093 -0.38564 " pathEditMode="relative" ptsTypes="AAAAAAAAAAAAAAAAAAAAAAAAAAAAAAA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2 -0.00625 L -0.00482 -0.00602 C -0.01094 -0.01505 -0.01641 -0.02523 -0.02305 -0.03217 C -0.02787 -0.03727 -0.03268 -0.04236 -0.0375 -0.04722 C -0.03998 -0.04954 -0.04258 -0.05092 -0.04479 -0.0537 C -0.04623 -0.05532 -0.04714 -0.0581 -0.04844 -0.06018 C -0.05156 -0.06528 -0.05495 -0.06991 -0.05807 -0.07523 C -0.06068 -0.0794 -0.0625 -0.08472 -0.06537 -0.08796 C -0.07149 -0.09537 -0.07865 -0.10139 -0.08359 -0.1118 C -0.08451 -0.11366 -0.08503 -0.1162 -0.08594 -0.11829 C -0.09154 -0.13032 -0.09779 -0.1419 -0.10287 -0.15463 C -0.10456 -0.15903 -0.10638 -0.16296 -0.10768 -0.16759 C -0.10964 -0.17454 -0.11068 -0.18217 -0.11263 -0.18912 C -0.11888 -0.21157 -0.11563 -0.20069 -0.12227 -0.2213 C -0.12344 -0.22917 -0.12435 -0.23727 -0.12591 -0.24514 C -0.12865 -0.25903 -0.13268 -0.27083 -0.13685 -0.2838 C -0.14154 -0.31759 -0.13646 -0.28403 -0.14284 -0.31782 C -0.14375 -0.32292 -0.14414 -0.32801 -0.14531 -0.33287 C -0.14623 -0.3375 -0.14779 -0.34143 -0.14883 -0.34583 C -0.14935 -0.34792 -0.14961 -0.35023 -0.15013 -0.35231 C -0.15156 -0.3588 -0.15339 -0.36528 -0.15495 -0.37176 C -0.15534 -0.38032 -0.1556 -0.38889 -0.15612 -0.39745 C -0.15638 -0.40116 -0.15729 -0.40833 -0.15729 -0.4081 " pathEditMode="relative" rAng="0" ptsTypes="AAA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-2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2 -0.00648 L -0.00572 -0.00625 C -0.00976 -0.00857 -0.0138 -0.01111 -0.01783 -0.01273 C -0.03684 -0.0213 -0.01588 -0.00996 -0.02994 -0.01713 C -0.03125 -0.01783 -0.03242 -0.01829 -0.03359 -0.01922 C -0.03489 -0.02037 -0.03593 -0.02246 -0.03724 -0.02361 C -0.03919 -0.02523 -0.0414 -0.02616 -0.04335 -0.02778 C -0.04544 -0.02963 -0.04713 -0.03287 -0.04934 -0.03426 C -0.0513 -0.03565 -0.05338 -0.03565 -0.05533 -0.03658 C -0.05703 -0.03797 -0.05859 -0.03959 -0.06028 -0.04074 C -0.06184 -0.0419 -0.06354 -0.04167 -0.0651 -0.04283 C -0.0664 -0.04398 -0.06744 -0.04607 -0.06875 -0.04722 C -0.07356 -0.05232 -0.07304 -0.05139 -0.07838 -0.05371 C -0.08697 -0.06389 -0.08281 -0.06111 -0.09049 -0.06435 C -0.09166 -0.06667 -0.0927 -0.06922 -0.09414 -0.07084 C -0.09518 -0.07222 -0.09661 -0.07199 -0.09778 -0.07315 C -0.10104 -0.0757 -0.10442 -0.07801 -0.10742 -0.08172 C -0.1125 -0.0875 -0.10963 -0.08542 -0.11588 -0.0882 C -0.13046 -0.10533 -0.10898 -0.07871 -0.122 -0.09885 C -0.12408 -0.10232 -0.12682 -0.10463 -0.12916 -0.10741 C -0.13359 -0.11273 -0.13671 -0.11574 -0.1401 -0.12477 L -0.14739 -0.14398 C -0.14817 -0.14607 -0.14856 -0.14885 -0.14974 -0.15047 C -0.15143 -0.15255 -0.15299 -0.15486 -0.15455 -0.15695 C -0.15703 -0.15996 -0.15976 -0.16181 -0.16184 -0.16528 C -0.17252 -0.18449 -0.15898 -0.16135 -0.16914 -0.17639 C -0.17044 -0.17801 -0.17148 -0.18079 -0.17278 -0.18264 C -0.17382 -0.18449 -0.17526 -0.18542 -0.17643 -0.18704 C -0.18268 -0.1963 -0.17773 -0.19005 -0.18242 -0.2 C -0.18632 -0.2081 -0.18658 -0.20787 -0.19088 -0.21273 C -0.19518 -0.22431 -0.19231 -0.21736 -0.20065 -0.23218 C -0.20182 -0.23426 -0.20325 -0.23588 -0.20416 -0.23866 C -0.20742 -0.24722 -0.20546 -0.24375 -0.21028 -0.24931 C -0.21666 -0.26667 -0.2082 -0.24584 -0.21627 -0.26019 C -0.21731 -0.26204 -0.2177 -0.26459 -0.21875 -0.26667 C -0.22096 -0.27107 -0.22356 -0.27523 -0.22604 -0.27963 C -0.22721 -0.28172 -0.22864 -0.28357 -0.22968 -0.28588 C -0.23411 -0.29792 -0.22968 -0.28773 -0.23567 -0.29676 C -0.24752 -0.31435 -0.23216 -0.29283 -0.24166 -0.30972 C -0.2427 -0.31158 -0.24414 -0.3125 -0.24531 -0.31389 C -0.24622 -0.31621 -0.24713 -0.31806 -0.24778 -0.32037 C -0.2483 -0.32246 -0.2483 -0.32477 -0.24895 -0.32685 C -0.25429 -0.34097 -0.25104 -0.3257 -0.25507 -0.33982 C -0.25781 -0.34954 -0.25429 -0.34329 -0.25872 -0.35255 C -0.25976 -0.3551 -0.26119 -0.35672 -0.26224 -0.35903 C -0.26367 -0.36181 -0.26471 -0.36482 -0.26588 -0.36783 C -0.26679 -0.36991 -0.26744 -0.37222 -0.26835 -0.37408 C -0.2694 -0.37639 -0.27083 -0.37824 -0.272 -0.38056 C -0.27291 -0.38264 -0.27343 -0.38519 -0.27434 -0.38704 C -0.28216 -0.40371 -0.27447 -0.38403 -0.28046 -0.4 C -0.28333 -0.41528 -0.28151 -0.40903 -0.28528 -0.41945 C -0.28567 -0.42153 -0.2858 -0.42385 -0.28645 -0.4257 C -0.28867 -0.43264 -0.29179 -0.4375 -0.29492 -0.44306 C -0.297 -0.45347 -0.29466 -0.44676 -0.30104 -0.45347 C -0.3082 -0.46158 -0.30351 -0.45764 -0.3095 -0.46644 C -0.31054 -0.46806 -0.31184 -0.46922 -0.31315 -0.47084 C -0.31393 -0.47292 -0.31497 -0.47477 -0.31549 -0.47709 C -0.31653 -0.48125 -0.31653 -0.48635 -0.31796 -0.49005 L -0.32395 -0.50718 C -0.32773 -0.53426 -0.32291 -0.5007 -0.32643 -0.52246 C -0.32942 -0.54121 -0.32591 -0.52199 -0.32877 -0.5375 L -0.3276 -0.55903 " pathEditMode="relative" rAng="0" ptsTypes="AAAAAAAAAAAAAAAAAAAAAAAAAAAAAAAAAAAAAAAAAAAAAAAAAAAAAAAAAAAA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-2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numSld="9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</p:childTnLst>
        </p:cTn>
      </p:par>
    </p:tnLst>
    <p:bldLst>
      <p:bldP spid="40" grpId="0"/>
      <p:bldP spid="45" grpId="0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23827">
            <a:off x="3752188" y="4018207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6D65B4E-78A2-458E-8775-1F7E3E530EEC}"/>
              </a:ext>
            </a:extLst>
          </p:cNvPr>
          <p:cNvGrpSpPr/>
          <p:nvPr/>
        </p:nvGrpSpPr>
        <p:grpSpPr>
          <a:xfrm>
            <a:off x="3255386" y="1775573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4F68E63-9910-41B5-8945-3DA78E320F7D}"/>
              </a:ext>
            </a:extLst>
          </p:cNvPr>
          <p:cNvGrpSpPr/>
          <p:nvPr/>
        </p:nvGrpSpPr>
        <p:grpSpPr>
          <a:xfrm>
            <a:off x="4116340" y="612853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0C2FFA4-EF5E-43FA-A475-520BF892EA82}"/>
              </a:ext>
            </a:extLst>
          </p:cNvPr>
          <p:cNvGrpSpPr/>
          <p:nvPr/>
        </p:nvGrpSpPr>
        <p:grpSpPr>
          <a:xfrm>
            <a:off x="6568534" y="573692"/>
            <a:ext cx="1109918" cy="847100"/>
            <a:chOff x="6568534" y="285071"/>
            <a:chExt cx="1109918" cy="8471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1E3A83E-FB35-493E-AC6C-B238CBF261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453023-49EB-4B34-B80E-9E0101A8BFFE}"/>
                </a:ext>
              </a:extLst>
            </p:cNvPr>
            <p:cNvSpPr txBox="1"/>
            <p:nvPr/>
          </p:nvSpPr>
          <p:spPr>
            <a:xfrm>
              <a:off x="6917963" y="60895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A04BBCB-9EE6-4FCB-B974-CC2C0FF1DF95}"/>
              </a:ext>
            </a:extLst>
          </p:cNvPr>
          <p:cNvGrpSpPr/>
          <p:nvPr/>
        </p:nvGrpSpPr>
        <p:grpSpPr>
          <a:xfrm>
            <a:off x="2396826" y="635781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31150" y="-821001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31150" y="-821001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FA3D908-066A-4FA9-845C-E6C2BA24A6D2}"/>
              </a:ext>
            </a:extLst>
          </p:cNvPr>
          <p:cNvGrpSpPr/>
          <p:nvPr/>
        </p:nvGrpSpPr>
        <p:grpSpPr>
          <a:xfrm>
            <a:off x="6007558" y="1770365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A820E59-973F-4469-BFA1-8DD6930CE496}"/>
              </a:ext>
            </a:extLst>
          </p:cNvPr>
          <p:cNvGrpSpPr/>
          <p:nvPr/>
        </p:nvGrpSpPr>
        <p:grpSpPr>
          <a:xfrm>
            <a:off x="7889240" y="484964"/>
            <a:ext cx="1109918" cy="872277"/>
            <a:chOff x="5949853" y="1389572"/>
            <a:chExt cx="1109918" cy="87227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C6B09FB-DD48-4F0B-BEC5-18C041D450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E687B6-24C0-4A33-BAE0-6FCEF3D85460}"/>
                </a:ext>
              </a:extLst>
            </p:cNvPr>
            <p:cNvSpPr txBox="1"/>
            <p:nvPr/>
          </p:nvSpPr>
          <p:spPr>
            <a:xfrm>
              <a:off x="6214823" y="1738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C9DC83A-4D52-4F38-A2BE-62090012C0FC}"/>
              </a:ext>
            </a:extLst>
          </p:cNvPr>
          <p:cNvGrpSpPr/>
          <p:nvPr/>
        </p:nvGrpSpPr>
        <p:grpSpPr>
          <a:xfrm>
            <a:off x="5548701" y="2624100"/>
            <a:ext cx="1109918" cy="915514"/>
            <a:chOff x="7100289" y="1389572"/>
            <a:chExt cx="1109918" cy="91551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32FC4A6F-AF49-469A-979F-D238D17A7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1ADE8A-9900-447D-98CF-9E9B6F35CA4A}"/>
                </a:ext>
              </a:extLst>
            </p:cNvPr>
            <p:cNvSpPr txBox="1"/>
            <p:nvPr/>
          </p:nvSpPr>
          <p:spPr>
            <a:xfrm>
              <a:off x="7341008" y="1781866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BD3105A-930E-4212-A0A5-E728D2BEA974}"/>
              </a:ext>
            </a:extLst>
          </p:cNvPr>
          <p:cNvSpPr/>
          <p:nvPr/>
        </p:nvSpPr>
        <p:spPr>
          <a:xfrm>
            <a:off x="3486034" y="2050762"/>
            <a:ext cx="753856" cy="6351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501BD0F-588F-4C42-926D-2D16378EDAD7}"/>
              </a:ext>
            </a:extLst>
          </p:cNvPr>
          <p:cNvSpPr/>
          <p:nvPr/>
        </p:nvSpPr>
        <p:spPr>
          <a:xfrm>
            <a:off x="4308579" y="900836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0A5C2ED-41F9-4F33-92AF-8A2D488696B7}"/>
              </a:ext>
            </a:extLst>
          </p:cNvPr>
          <p:cNvSpPr/>
          <p:nvPr/>
        </p:nvSpPr>
        <p:spPr>
          <a:xfrm>
            <a:off x="5729426" y="909068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C91A0EE-45AA-4750-BBAC-D9A2EF5CA651}"/>
              </a:ext>
            </a:extLst>
          </p:cNvPr>
          <p:cNvSpPr/>
          <p:nvPr/>
        </p:nvSpPr>
        <p:spPr>
          <a:xfrm>
            <a:off x="6806360" y="758372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DE8E6F9-8DFB-48F5-BFF9-66049319588D}"/>
              </a:ext>
            </a:extLst>
          </p:cNvPr>
          <p:cNvSpPr/>
          <p:nvPr/>
        </p:nvSpPr>
        <p:spPr>
          <a:xfrm>
            <a:off x="2619939" y="838908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3C00E99-162E-4F2A-A433-1FD424009BD5}"/>
              </a:ext>
            </a:extLst>
          </p:cNvPr>
          <p:cNvSpPr/>
          <p:nvPr/>
        </p:nvSpPr>
        <p:spPr>
          <a:xfrm>
            <a:off x="6167101" y="1990299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5AA5AA5-5498-4C27-8E95-9663BBF5E3AD}"/>
              </a:ext>
            </a:extLst>
          </p:cNvPr>
          <p:cNvSpPr/>
          <p:nvPr/>
        </p:nvSpPr>
        <p:spPr>
          <a:xfrm>
            <a:off x="5038704" y="2133028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FD7DAC3-F3B0-4ACA-962C-D133CD072E50}"/>
              </a:ext>
            </a:extLst>
          </p:cNvPr>
          <p:cNvSpPr/>
          <p:nvPr/>
        </p:nvSpPr>
        <p:spPr>
          <a:xfrm>
            <a:off x="8114084" y="699085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DA72433-E980-435C-903A-93DDA94FB5AF}"/>
              </a:ext>
            </a:extLst>
          </p:cNvPr>
          <p:cNvSpPr/>
          <p:nvPr/>
        </p:nvSpPr>
        <p:spPr>
          <a:xfrm>
            <a:off x="7309155" y="1987522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895909-A03C-49FE-9C76-914AFAF8568B}"/>
              </a:ext>
            </a:extLst>
          </p:cNvPr>
          <p:cNvSpPr/>
          <p:nvPr/>
        </p:nvSpPr>
        <p:spPr>
          <a:xfrm>
            <a:off x="5678721" y="2832070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10">
            <a:hlinkClick r:id="" action="ppaction://media"/>
            <a:extLst>
              <a:ext uri="{FF2B5EF4-FFF2-40B4-BE49-F238E27FC236}">
                <a16:creationId xmlns:a16="http://schemas.microsoft.com/office/drawing/2014/main" id="{8F10F31F-528C-4685-8D5D-29CFFFB970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31150" y="-802899"/>
            <a:ext cx="609600" cy="609600"/>
          </a:xfrm>
          <a:prstGeom prst="rect">
            <a:avLst/>
          </a:prstGeom>
        </p:spPr>
      </p:pic>
      <p:pic>
        <p:nvPicPr>
          <p:cNvPr id="48" name="лес">
            <a:hlinkClick r:id="" action="ppaction://media"/>
            <a:extLst>
              <a:ext uri="{FF2B5EF4-FFF2-40B4-BE49-F238E27FC236}">
                <a16:creationId xmlns:a16="http://schemas.microsoft.com/office/drawing/2014/main" id="{209A2376-AFB9-4A3E-B6AE-DED9F8EE21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40581" y="-818379"/>
            <a:ext cx="609600" cy="609600"/>
          </a:xfrm>
          <a:prstGeom prst="rect">
            <a:avLst/>
          </a:prstGeom>
        </p:spPr>
      </p:pic>
      <p:pic>
        <p:nvPicPr>
          <p:cNvPr id="14" name="on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53223" y="-817963"/>
            <a:ext cx="609600" cy="609600"/>
          </a:xfrm>
          <a:prstGeom prst="rect">
            <a:avLst/>
          </a:prstGeom>
        </p:spPr>
      </p:pic>
      <p:pic>
        <p:nvPicPr>
          <p:cNvPr id="60" name="fiv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31150" y="-831393"/>
            <a:ext cx="609600" cy="609600"/>
          </a:xfrm>
          <a:prstGeom prst="rect">
            <a:avLst/>
          </a:prstGeom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6556" y="5071097"/>
            <a:ext cx="1360658" cy="136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eigh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62654" y="-802899"/>
            <a:ext cx="609600" cy="609600"/>
          </a:xfrm>
          <a:prstGeom prst="rect">
            <a:avLst/>
          </a:prstGeom>
        </p:spPr>
      </p:pic>
      <p:pic>
        <p:nvPicPr>
          <p:cNvPr id="2049" name="six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50012" y="-802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9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1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8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49333" decel="5066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112E-17 2.22222E-6 L -0.00078 0.51111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4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4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9 L -0.00078 0.01042 C -0.00364 0.00602 -0.00638 0.00139 -0.00937 -0.00254 C -0.01159 -0.00578 -0.01419 -0.00833 -0.01653 -0.01111 C -0.01784 -0.01273 -0.01901 -0.01412 -0.02018 -0.01551 C -0.02213 -0.01782 -0.02396 -0.0206 -0.0263 -0.02199 L -0.03346 -0.02615 C -0.03463 -0.02777 -0.04023 -0.03541 -0.04192 -0.03703 C -0.0431 -0.03796 -0.04453 -0.03819 -0.04557 -0.03912 C -0.04687 -0.04027 -0.04791 -0.04213 -0.04922 -0.04352 C -0.05078 -0.04514 -0.05247 -0.04629 -0.05403 -0.04768 C -0.05534 -0.04907 -0.05638 -0.05092 -0.05768 -0.05208 C -0.06237 -0.05578 -0.06575 -0.05555 -0.06979 -0.06064 C -0.07604 -0.06852 -0.0707 -0.06574 -0.07708 -0.07152 C -0.07903 -0.07314 -0.08112 -0.07407 -0.08307 -0.07569 C -0.08724 -0.07916 -0.09088 -0.08402 -0.09518 -0.08657 C -0.09648 -0.08727 -0.09765 -0.08773 -0.09883 -0.08865 C -0.10521 -0.09444 -0.09987 -0.09143 -0.10612 -0.0993 C -0.10755 -0.10115 -0.10924 -0.10254 -0.11093 -0.1037 C -0.11328 -0.10532 -0.11575 -0.10648 -0.11823 -0.1081 C -0.1194 -0.10879 -0.1207 -0.10926 -0.12187 -0.11018 C -0.12343 -0.11157 -0.12513 -0.11273 -0.12669 -0.11435 C -0.12916 -0.11713 -0.13112 -0.12152 -0.13398 -0.12314 C -0.13633 -0.12453 -0.13906 -0.12477 -0.14114 -0.12731 C -0.14518 -0.13217 -0.15013 -0.13842 -0.15455 -0.14027 C -0.1556 -0.14074 -0.16159 -0.14328 -0.16302 -0.14467 C -0.17291 -0.15416 -0.16758 -0.15 -0.175 -0.16134 C -0.17799 -0.16597 -0.18008 -0.16666 -0.18359 -0.17014 C -0.18476 -0.17152 -0.18593 -0.17291 -0.18711 -0.17453 C -0.18802 -0.17639 -0.18841 -0.17916 -0.18958 -0.18078 C -0.19258 -0.18449 -0.19622 -0.18588 -0.19922 -0.18958 C -0.20052 -0.19097 -0.20182 -0.19213 -0.20286 -0.19375 C -0.20416 -0.19583 -0.20508 -0.19861 -0.20651 -0.20023 C -0.20833 -0.20208 -0.21054 -0.20324 -0.21263 -0.20463 C -0.2138 -0.20671 -0.21484 -0.20902 -0.21614 -0.21111 C -0.22291 -0.21944 -0.2207 -0.21041 -0.22825 -0.22384 C -0.23893 -0.24282 -0.22591 -0.21898 -0.23437 -0.2368 C -0.23541 -0.23912 -0.23685 -0.24097 -0.23802 -0.24328 C -0.23984 -0.24722 -0.24036 -0.24977 -0.24153 -0.25416 " pathEditMode="relative" rAng="0" ptsTypes="AAAAAAAAAAAAAAAAAAAAAAAAAA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1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64 C -0.01093 -0.01204 -0.01328 -0.01667 -0.01575 -0.0206 C -0.01692 -0.02245 -0.01835 -0.02315 -0.0194 -0.025 C -0.022 -0.02893 -0.02382 -0.03449 -0.02669 -0.03796 C -0.02903 -0.04074 -0.03138 -0.04421 -0.03385 -0.04653 C -0.03554 -0.04792 -0.03723 -0.04907 -0.0388 -0.05069 C -0.04127 -0.05347 -0.04361 -0.05648 -0.04596 -0.05949 C -0.04726 -0.06088 -0.0483 -0.0625 -0.0496 -0.06366 C -0.06041 -0.07338 -0.05585 -0.07037 -0.06289 -0.07454 C -0.06419 -0.07593 -0.06536 -0.07755 -0.06653 -0.0787 C -0.06809 -0.08032 -0.06992 -0.08102 -0.07135 -0.0831 C -0.08059 -0.09537 -0.07213 -0.08912 -0.07981 -0.09375 C -0.08151 -0.09606 -0.08294 -0.09838 -0.08463 -0.10023 C -0.0858 -0.10139 -0.08723 -0.10116 -0.08828 -0.10231 C -0.09739 -0.11319 -0.08697 -0.10579 -0.09557 -0.11111 C -0.09674 -0.11389 -0.09765 -0.11713 -0.09921 -0.11968 C -0.10143 -0.12315 -0.10403 -0.12546 -0.10651 -0.12824 L -0.11367 -0.13681 C -0.11497 -0.13819 -0.11614 -0.13981 -0.11731 -0.1412 C -0.12903 -0.15393 -0.11875 -0.14213 -0.12695 -0.15162 C -0.12786 -0.15463 -0.12825 -0.15787 -0.12942 -0.16018 C -0.13033 -0.16227 -0.1319 -0.16296 -0.13307 -0.16458 C -0.13906 -0.17338 -0.13424 -0.16944 -0.14153 -0.17755 C -0.14309 -0.17917 -0.14492 -0.17986 -0.14635 -0.18171 C -0.15234 -0.19028 -0.15273 -0.19236 -0.15598 -0.20116 C -0.1569 -0.20532 -0.15703 -0.21018 -0.15846 -0.21412 L -0.1608 -0.2206 " pathEditMode="relative" ptsTypes="AAAAAAAAAAAAAAAAAAAAAAAAAA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7 -0.00209 L -0.00847 -0.00186 C -0.01133 -0.00649 -0.01433 -0.01042 -0.01706 -0.01505 C -0.01797 -0.0169 -0.01849 -0.01968 -0.0194 -0.02153 C -0.0224 -0.02778 -0.02318 -0.02801 -0.0267 -0.03241 C -0.02748 -0.0345 -0.028 -0.03704 -0.02917 -0.03866 C -0.03125 -0.04213 -0.03412 -0.04445 -0.03646 -0.04746 C -0.03763 -0.04885 -0.03893 -0.04977 -0.03998 -0.05186 C -0.04466 -0.05996 -0.04219 -0.05649 -0.04727 -0.06274 C -0.05482 -0.08241 -0.04453 -0.05834 -0.05326 -0.07107 C -0.05482 -0.07338 -0.05547 -0.07709 -0.05703 -0.07963 C -0.05795 -0.08149 -0.05938 -0.08241 -0.06055 -0.08403 C -0.06628 -0.09862 -0.05886 -0.08125 -0.06914 -0.09676 C -0.07032 -0.09862 -0.07045 -0.10139 -0.07149 -0.10325 C -0.07253 -0.10533 -0.07396 -0.10602 -0.07513 -0.10764 C -0.07657 -0.10973 -0.07735 -0.11204 -0.07891 -0.11413 C -0.08008 -0.11575 -0.08125 -0.11667 -0.08229 -0.11829 C -0.09427 -0.13588 -0.07891 -0.11436 -0.08841 -0.13125 C -0.08946 -0.13311 -0.09089 -0.1338 -0.09206 -0.13565 C -0.10456 -0.1551 -0.09466 -0.14306 -0.10287 -0.15278 C -0.10742 -0.16459 -0.10287 -0.15463 -0.10912 -0.16343 C -0.11836 -0.17732 -0.10716 -0.16366 -0.11628 -0.17431 C -0.1224 -0.19005 -0.11459 -0.17061 -0.1224 -0.1875 C -0.12318 -0.18913 -0.12383 -0.19121 -0.12474 -0.19352 C -0.12591 -0.1963 -0.12722 -0.19908 -0.12839 -0.20209 C -0.12917 -0.20394 -0.12969 -0.20672 -0.13073 -0.20834 C -0.13203 -0.20996 -0.13334 -0.21135 -0.13464 -0.21274 C -0.13516 -0.21482 -0.13607 -0.21737 -0.13685 -0.21922 C -0.13907 -0.22385 -0.14219 -0.22709 -0.14401 -0.23195 C -0.14492 -0.23426 -0.14545 -0.23681 -0.14649 -0.23866 C -0.14792 -0.24121 -0.14987 -0.2426 -0.1513 -0.24514 C -0.15938 -0.25926 -0.14766 -0.24422 -0.15742 -0.25579 C -0.15782 -0.25788 -0.15808 -0.26019 -0.1586 -0.26227 C -0.15925 -0.26459 -0.16042 -0.26644 -0.16107 -0.26875 C -0.16446 -0.28218 -0.16081 -0.28149 -0.16459 -0.28149 " pathEditMode="relative" rAng="0" ptsTypes="AAAAAAAAAAAAAAAAAAAAAAAAAAAAAAAAA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1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56 L -0.00469 0.00602 C -0.00716 0.0007 -0.00963 -0.00416 -0.01198 -0.00949 C -0.01289 -0.01134 -0.01341 -0.01389 -0.01445 -0.01574 C -0.02044 -0.02777 -0.01979 -0.02662 -0.02526 -0.0331 C -0.02747 -0.04444 -0.02578 -0.0375 -0.03138 -0.05231 L -0.03372 -0.05902 L -0.0362 -0.06527 C -0.03919 -0.08148 -0.03516 -0.06157 -0.03984 -0.07824 C -0.04036 -0.08032 -0.04049 -0.08264 -0.04101 -0.08472 C -0.04167 -0.08703 -0.04284 -0.08889 -0.04349 -0.0912 C -0.04401 -0.09305 -0.04414 -0.0956 -0.04466 -0.09768 C -0.04557 -0.10092 -0.04974 -0.11041 -0.05065 -0.11273 C -0.05156 -0.11481 -0.05221 -0.11713 -0.05312 -0.11898 C -0.05417 -0.12152 -0.0556 -0.12314 -0.05677 -0.12546 C -0.0625 -0.13773 -0.05573 -0.12592 -0.06159 -0.14051 C -0.06263 -0.14305 -0.06406 -0.14467 -0.06523 -0.14699 C -0.06654 -0.14977 -0.06745 -0.15301 -0.06888 -0.15555 C -0.07109 -0.16041 -0.07422 -0.16342 -0.07604 -0.16875 C -0.07695 -0.1706 -0.07773 -0.17291 -0.07851 -0.17523 C -0.07943 -0.17777 -0.07982 -0.18125 -0.08086 -0.18356 C -0.0819 -0.18611 -0.08346 -0.18773 -0.0845 -0.19004 C -0.08542 -0.19213 -0.08607 -0.19444 -0.08698 -0.19652 C -0.08815 -0.19953 -0.08932 -0.20231 -0.09062 -0.20509 C -0.09505 -0.2287 -0.08802 -0.19305 -0.09427 -0.21805 C -0.09531 -0.22222 -0.09583 -0.22662 -0.09661 -0.23102 L -0.09779 -0.23727 L -0.10273 -0.26319 L -0.10391 -0.26967 C -0.1043 -0.27176 -0.10456 -0.2743 -0.10508 -0.27639 C -0.10677 -0.28194 -0.10885 -0.28727 -0.10989 -0.29328 L -0.11237 -0.30602 C -0.11276 -0.3081 -0.11328 -0.31018 -0.11354 -0.3125 C -0.11393 -0.31527 -0.1138 -0.31852 -0.11471 -0.32106 C -0.11562 -0.32314 -0.11719 -0.32384 -0.11836 -0.32523 C -0.12396 -0.34027 -0.11732 -0.32152 -0.12318 -0.34259 C -0.12474 -0.34768 -0.12734 -0.35463 -0.1293 -0.35972 C -0.12969 -0.3618 -0.13034 -0.36389 -0.13047 -0.3662 C -0.13177 -0.38102 -0.13164 -0.38217 -0.13164 -0.39213 " pathEditMode="relative" rAng="0" ptsTypes="AAAAAAAAAAAAAAAAAAAAAAAAAAAAAAAAAAAAAAA">
                                      <p:cBhvr>
                                        <p:cTn id="8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-19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7 -0.00324 L -0.00847 -0.00278 C -0.03959 -0.03611 -0.0069 -0.00232 -0.02787 -0.02245 C -0.03945 -0.03357 -0.02813 -0.02477 -0.04362 -0.0375 C -0.05143 -0.04398 -0.05117 -0.04167 -0.06055 -0.0507 C -0.06432 -0.05417 -0.06758 -0.05995 -0.07149 -0.06366 C -0.07891 -0.06991 -0.07474 -0.06574 -0.0836 -0.07616 C -0.08477 -0.07778 -0.08607 -0.07894 -0.08711 -0.08079 C -0.09219 -0.08958 -0.08972 -0.08449 -0.0944 -0.0956 C -0.09557 -0.10208 -0.09597 -0.10463 -0.09805 -0.11065 C -0.09909 -0.11366 -0.10065 -0.1162 -0.10169 -0.11921 C -0.10261 -0.12222 -0.10313 -0.12523 -0.10404 -0.12778 C -0.1056 -0.13218 -0.10899 -0.14074 -0.10899 -0.14051 C -0.10938 -0.14352 -0.10951 -0.14653 -0.11016 -0.14931 C -0.11159 -0.15532 -0.1138 -0.16042 -0.11498 -0.16644 C -0.11797 -0.18264 -0.11393 -0.16273 -0.11862 -0.1794 C -0.11914 -0.18148 -0.11914 -0.1838 -0.11979 -0.18588 C -0.11979 -0.18565 -0.12591 -0.20185 -0.12709 -0.20509 L -0.1319 -0.21806 C -0.13229 -0.22014 -0.13242 -0.22269 -0.13307 -0.22454 C -0.13412 -0.22708 -0.13555 -0.22894 -0.13672 -0.23102 C -0.13724 -0.23519 -0.13789 -0.24375 -0.13919 -0.24815 C -0.13985 -0.25046 -0.14076 -0.25255 -0.14154 -0.25463 C -0.14414 -0.27245 -0.14102 -0.25486 -0.14518 -0.26968 C -0.14623 -0.27315 -0.14662 -0.27708 -0.14766 -0.28032 C -0.14831 -0.28264 -0.14948 -0.28449 -0.15 -0.28681 C -0.15104 -0.29097 -0.15169 -0.29537 -0.15248 -0.29977 C -0.15287 -0.30185 -0.15339 -0.30394 -0.15365 -0.30625 C -0.15404 -0.3088 -0.15521 -0.31806 -0.15612 -0.32107 C -0.15677 -0.32338 -0.15768 -0.32523 -0.1586 -0.32755 C -0.16367 -0.35463 -0.16094 -0.33588 -0.16094 -0.38565 " pathEditMode="relative" rAng="0" ptsTypes="AAAAAAAAAAAAAAAAAAAAAAAAAAAAAAA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-1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649 L -0.00573 -0.00649 C -0.00976 -0.00857 -0.0138 -0.01112 -0.01784 -0.01274 C -0.03685 -0.0213 -0.01588 -0.00996 -0.02995 -0.01713 C -0.03125 -0.01783 -0.03242 -0.01829 -0.03359 -0.01922 C -0.03489 -0.02037 -0.03594 -0.02246 -0.03724 -0.02362 C -0.03919 -0.02524 -0.04141 -0.02616 -0.04336 -0.02778 C -0.04544 -0.02963 -0.04713 -0.03287 -0.04935 -0.03426 C -0.0513 -0.03565 -0.05338 -0.03565 -0.05534 -0.03658 C -0.05703 -0.03797 -0.05859 -0.03959 -0.06029 -0.04075 C -0.06185 -0.0419 -0.06354 -0.04167 -0.0651 -0.04283 C -0.06641 -0.04399 -0.06745 -0.04607 -0.06875 -0.04723 C -0.07357 -0.05232 -0.07305 -0.05139 -0.07838 -0.05371 C -0.08698 -0.06389 -0.08281 -0.06112 -0.09049 -0.06436 C -0.09167 -0.06667 -0.09271 -0.06922 -0.09414 -0.07084 C -0.09518 -0.07223 -0.09661 -0.072 -0.09779 -0.07315 C -0.10104 -0.0757 -0.10443 -0.07801 -0.10742 -0.08172 C -0.1125 -0.0875 -0.10963 -0.08542 -0.11588 -0.0882 C -0.13047 -0.10533 -0.10898 -0.07871 -0.122 -0.09885 C -0.12409 -0.10232 -0.12682 -0.10463 -0.12917 -0.10741 C -0.13359 -0.11274 -0.13672 -0.11575 -0.1401 -0.12477 L -0.14739 -0.14399 C -0.14818 -0.14607 -0.14857 -0.14885 -0.14974 -0.15047 C -0.15143 -0.15255 -0.15299 -0.15487 -0.15456 -0.15695 C -0.15703 -0.15996 -0.15976 -0.16181 -0.16185 -0.16551 C -0.17253 -0.1845 -0.15898 -0.16135 -0.16914 -0.17639 C -0.17044 -0.17825 -0.17148 -0.18079 -0.17279 -0.18264 C -0.17383 -0.1845 -0.17526 -0.18542 -0.17643 -0.18704 C -0.18268 -0.1963 -0.17773 -0.19005 -0.18242 -0.2 C -0.18633 -0.20811 -0.18659 -0.20787 -0.19088 -0.21297 C -0.19518 -0.22431 -0.19232 -0.21737 -0.20065 -0.23218 C -0.20182 -0.23426 -0.20325 -0.23612 -0.20417 -0.23866 C -0.20742 -0.24723 -0.20547 -0.24375 -0.21029 -0.24931 C -0.21667 -0.26667 -0.2082 -0.24584 -0.21628 -0.26019 C -0.21732 -0.26204 -0.21771 -0.26459 -0.21875 -0.26667 C -0.22096 -0.27107 -0.22357 -0.27524 -0.22604 -0.27963 C -0.22721 -0.28172 -0.22864 -0.28357 -0.22969 -0.28588 C -0.23411 -0.29792 -0.22969 -0.28774 -0.23568 -0.29676 C -0.24753 -0.31436 -0.23216 -0.29283 -0.24167 -0.30973 C -0.24271 -0.31158 -0.24414 -0.3125 -0.24531 -0.31389 C -0.24622 -0.31621 -0.24713 -0.31806 -0.24779 -0.32037 C -0.24831 -0.32246 -0.24831 -0.325 -0.24896 -0.32686 C -0.2543 -0.34121 -0.25104 -0.3257 -0.25508 -0.33982 C -0.25781 -0.34954 -0.2543 -0.34352 -0.25872 -0.35255 C -0.25976 -0.3551 -0.2612 -0.35672 -0.26224 -0.35903 C -0.26367 -0.36181 -0.26471 -0.36482 -0.26588 -0.36783 C -0.2668 -0.36991 -0.26745 -0.37223 -0.26836 -0.37408 C -0.2694 -0.37639 -0.27083 -0.37825 -0.272 -0.38056 C -0.27292 -0.38264 -0.27344 -0.38519 -0.27435 -0.38704 C -0.28216 -0.40371 -0.27448 -0.38403 -0.28047 -0.4 C -0.28333 -0.41528 -0.28151 -0.40903 -0.28529 -0.41945 C -0.28568 -0.42153 -0.28581 -0.42385 -0.28646 -0.4257 C -0.28867 -0.43264 -0.2918 -0.4375 -0.29492 -0.44306 C -0.297 -0.45348 -0.29466 -0.44676 -0.30104 -0.45348 C -0.3082 -0.46158 -0.30351 -0.45764 -0.3095 -0.46644 C -0.31055 -0.46806 -0.31185 -0.46922 -0.31315 -0.47084 C -0.31393 -0.47292 -0.31497 -0.47477 -0.31549 -0.47709 C -0.31654 -0.48125 -0.31654 -0.48635 -0.31797 -0.49005 L -0.32396 -0.50718 C -0.32773 -0.53426 -0.32292 -0.5007 -0.32643 -0.52246 C -0.32943 -0.54121 -0.32591 -0.522 -0.32878 -0.5375 L -0.3276 -0.55903 " pathEditMode="relative" ptsTypes="AAAAAAAAAAAAAAAAAAAAAAAAAAAAAAAAAAAAAAAAAAAAAAAAAAAAAAAAAAAA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numSld="9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40" grpId="0"/>
      <p:bldP spid="45" grpId="0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642" y="4233403"/>
            <a:ext cx="1168926" cy="116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23827">
            <a:off x="2622548" y="4018207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6D65B4E-78A2-458E-8775-1F7E3E530EEC}"/>
              </a:ext>
            </a:extLst>
          </p:cNvPr>
          <p:cNvGrpSpPr/>
          <p:nvPr/>
        </p:nvGrpSpPr>
        <p:grpSpPr>
          <a:xfrm>
            <a:off x="4960475" y="627244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4F68E63-9910-41B5-8945-3DA78E320F7D}"/>
              </a:ext>
            </a:extLst>
          </p:cNvPr>
          <p:cNvGrpSpPr/>
          <p:nvPr/>
        </p:nvGrpSpPr>
        <p:grpSpPr>
          <a:xfrm>
            <a:off x="2244628" y="728302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E0410B7-CFCB-4792-B876-41C6F8C3C5BE}"/>
              </a:ext>
            </a:extLst>
          </p:cNvPr>
          <p:cNvGrpSpPr/>
          <p:nvPr/>
        </p:nvGrpSpPr>
        <p:grpSpPr>
          <a:xfrm>
            <a:off x="3668080" y="723911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0C2FFA4-EF5E-43FA-A475-520BF892EA82}"/>
              </a:ext>
            </a:extLst>
          </p:cNvPr>
          <p:cNvGrpSpPr/>
          <p:nvPr/>
        </p:nvGrpSpPr>
        <p:grpSpPr>
          <a:xfrm>
            <a:off x="6406036" y="667355"/>
            <a:ext cx="1109918" cy="847100"/>
            <a:chOff x="6568534" y="285071"/>
            <a:chExt cx="1109918" cy="8471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1E3A83E-FB35-493E-AC6C-B238CBF261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453023-49EB-4B34-B80E-9E0101A8BFFE}"/>
                </a:ext>
              </a:extLst>
            </p:cNvPr>
            <p:cNvSpPr txBox="1"/>
            <p:nvPr/>
          </p:nvSpPr>
          <p:spPr>
            <a:xfrm>
              <a:off x="6917963" y="60895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A04BBCB-9EE6-4FCB-B974-CC2C0FF1DF95}"/>
              </a:ext>
            </a:extLst>
          </p:cNvPr>
          <p:cNvGrpSpPr/>
          <p:nvPr/>
        </p:nvGrpSpPr>
        <p:grpSpPr>
          <a:xfrm>
            <a:off x="7790297" y="595862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00240" y="-649597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00240" y="-649597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A820E59-973F-4469-BFA1-8DD6930CE496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C6B09FB-DD48-4F0B-BEC5-18C041D450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E687B6-24C0-4A33-BAE0-6FCEF3D85460}"/>
                </a:ext>
              </a:extLst>
            </p:cNvPr>
            <p:cNvSpPr txBox="1"/>
            <p:nvPr/>
          </p:nvSpPr>
          <p:spPr>
            <a:xfrm>
              <a:off x="6214823" y="1738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C9DC83A-4D52-4F38-A2BE-62090012C0FC}"/>
              </a:ext>
            </a:extLst>
          </p:cNvPr>
          <p:cNvGrpSpPr/>
          <p:nvPr/>
        </p:nvGrpSpPr>
        <p:grpSpPr>
          <a:xfrm>
            <a:off x="5548701" y="2624100"/>
            <a:ext cx="1109918" cy="915514"/>
            <a:chOff x="7100289" y="1389572"/>
            <a:chExt cx="1109918" cy="91551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32FC4A6F-AF49-469A-979F-D238D17A7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1ADE8A-9900-447D-98CF-9E9B6F35CA4A}"/>
                </a:ext>
              </a:extLst>
            </p:cNvPr>
            <p:cNvSpPr txBox="1"/>
            <p:nvPr/>
          </p:nvSpPr>
          <p:spPr>
            <a:xfrm>
              <a:off x="7341008" y="1781866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BD3105A-930E-4212-A0A5-E728D2BEA974}"/>
              </a:ext>
            </a:extLst>
          </p:cNvPr>
          <p:cNvSpPr/>
          <p:nvPr/>
        </p:nvSpPr>
        <p:spPr>
          <a:xfrm>
            <a:off x="5128532" y="915102"/>
            <a:ext cx="753856" cy="6351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501BD0F-588F-4C42-926D-2D16378EDAD7}"/>
              </a:ext>
            </a:extLst>
          </p:cNvPr>
          <p:cNvSpPr/>
          <p:nvPr/>
        </p:nvSpPr>
        <p:spPr>
          <a:xfrm>
            <a:off x="2557885" y="1057417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0A5C2ED-41F9-4F33-92AF-8A2D488696B7}"/>
              </a:ext>
            </a:extLst>
          </p:cNvPr>
          <p:cNvSpPr/>
          <p:nvPr/>
        </p:nvSpPr>
        <p:spPr>
          <a:xfrm>
            <a:off x="3915194" y="1124276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C91A0EE-45AA-4750-BBAC-D9A2EF5CA651}"/>
              </a:ext>
            </a:extLst>
          </p:cNvPr>
          <p:cNvSpPr/>
          <p:nvPr/>
        </p:nvSpPr>
        <p:spPr>
          <a:xfrm>
            <a:off x="6643862" y="852035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DE8E6F9-8DFB-48F5-BFF9-66049319588D}"/>
              </a:ext>
            </a:extLst>
          </p:cNvPr>
          <p:cNvSpPr/>
          <p:nvPr/>
        </p:nvSpPr>
        <p:spPr>
          <a:xfrm>
            <a:off x="8039602" y="775312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3C00E99-162E-4F2A-A433-1FD424009BD5}"/>
              </a:ext>
            </a:extLst>
          </p:cNvPr>
          <p:cNvSpPr/>
          <p:nvPr/>
        </p:nvSpPr>
        <p:spPr>
          <a:xfrm>
            <a:off x="3545183" y="190933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5AA5AA5-5498-4C27-8E95-9663BBF5E3AD}"/>
              </a:ext>
            </a:extLst>
          </p:cNvPr>
          <p:cNvSpPr/>
          <p:nvPr/>
        </p:nvSpPr>
        <p:spPr>
          <a:xfrm>
            <a:off x="5038704" y="2133028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FD7DAC3-F3B0-4ACA-962C-D133CD072E50}"/>
              </a:ext>
            </a:extLst>
          </p:cNvPr>
          <p:cNvSpPr/>
          <p:nvPr/>
        </p:nvSpPr>
        <p:spPr>
          <a:xfrm>
            <a:off x="6181537" y="1909336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DA72433-E980-435C-903A-93DDA94FB5AF}"/>
              </a:ext>
            </a:extLst>
          </p:cNvPr>
          <p:cNvSpPr/>
          <p:nvPr/>
        </p:nvSpPr>
        <p:spPr>
          <a:xfrm>
            <a:off x="7309155" y="1987522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895909-A03C-49FE-9C76-914AFAF8568B}"/>
              </a:ext>
            </a:extLst>
          </p:cNvPr>
          <p:cNvSpPr/>
          <p:nvPr/>
        </p:nvSpPr>
        <p:spPr>
          <a:xfrm>
            <a:off x="5678721" y="2832070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10">
            <a:hlinkClick r:id="" action="ppaction://media"/>
            <a:extLst>
              <a:ext uri="{FF2B5EF4-FFF2-40B4-BE49-F238E27FC236}">
                <a16:creationId xmlns:a16="http://schemas.microsoft.com/office/drawing/2014/main" id="{8F10F31F-528C-4685-8D5D-29CFFFB970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00240" y="-631495"/>
            <a:ext cx="609600" cy="609600"/>
          </a:xfrm>
          <a:prstGeom prst="rect">
            <a:avLst/>
          </a:prstGeom>
        </p:spPr>
      </p:pic>
      <p:pic>
        <p:nvPicPr>
          <p:cNvPr id="48" name="лес">
            <a:hlinkClick r:id="" action="ppaction://media"/>
            <a:extLst>
              <a:ext uri="{FF2B5EF4-FFF2-40B4-BE49-F238E27FC236}">
                <a16:creationId xmlns:a16="http://schemas.microsoft.com/office/drawing/2014/main" id="{209A2376-AFB9-4A3E-B6AE-DED9F8EE21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09671" y="-646975"/>
            <a:ext cx="609600" cy="609600"/>
          </a:xfrm>
          <a:prstGeom prst="rect">
            <a:avLst/>
          </a:prstGeom>
        </p:spPr>
      </p:pic>
      <p:pic>
        <p:nvPicPr>
          <p:cNvPr id="14" name="on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22313" y="-646559"/>
            <a:ext cx="609600" cy="609600"/>
          </a:xfrm>
          <a:prstGeom prst="rect">
            <a:avLst/>
          </a:prstGeom>
        </p:spPr>
      </p:pic>
      <p:pic>
        <p:nvPicPr>
          <p:cNvPr id="2048" name="two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08813" y="-662455"/>
            <a:ext cx="609600" cy="609600"/>
          </a:xfrm>
          <a:prstGeom prst="rect">
            <a:avLst/>
          </a:prstGeom>
        </p:spPr>
      </p:pic>
      <p:pic>
        <p:nvPicPr>
          <p:cNvPr id="2049" name="thre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292774" y="-599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6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1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2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49333" decel="5066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4.81481E-6 L -0.00078 0.51111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4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4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9 L -0.00078 0.01042 C -0.00365 0.00602 -0.00638 0.00139 -0.00938 -0.00254 C -0.01159 -0.00579 -0.0142 -0.00833 -0.01654 -0.01111 C -0.01784 -0.01273 -0.01901 -0.01412 -0.02018 -0.01551 C -0.02214 -0.01782 -0.02396 -0.0206 -0.0263 -0.02199 L -0.03347 -0.02616 C -0.03464 -0.02778 -0.04024 -0.03542 -0.04193 -0.03704 C -0.0431 -0.03796 -0.04453 -0.03819 -0.04558 -0.03912 C -0.04688 -0.04028 -0.04792 -0.04213 -0.04922 -0.04352 C -0.05078 -0.04514 -0.05248 -0.04629 -0.05404 -0.04768 C -0.05534 -0.04907 -0.05638 -0.05092 -0.05768 -0.05208 C -0.06237 -0.05579 -0.06576 -0.05555 -0.06979 -0.06065 C -0.07604 -0.06852 -0.07071 -0.06574 -0.07709 -0.07153 C -0.07904 -0.07315 -0.08112 -0.07407 -0.08308 -0.07569 C -0.08724 -0.07917 -0.09089 -0.08403 -0.09518 -0.08657 C -0.09649 -0.08727 -0.09766 -0.08773 -0.09883 -0.08866 C -0.10521 -0.09444 -0.09987 -0.09143 -0.10612 -0.0993 C -0.10755 -0.10116 -0.10925 -0.10254 -0.11094 -0.1037 C -0.11328 -0.10532 -0.11576 -0.10648 -0.11823 -0.1081 C -0.1194 -0.10879 -0.12071 -0.10926 -0.12188 -0.11018 C -0.12344 -0.11157 -0.12513 -0.11273 -0.1267 -0.11435 C -0.12917 -0.11713 -0.13112 -0.12153 -0.13399 -0.12315 C -0.13633 -0.12454 -0.13907 -0.12477 -0.14115 -0.12731 C -0.14518 -0.13217 -0.15013 -0.13842 -0.15456 -0.14028 C -0.1556 -0.14074 -0.16159 -0.14305 -0.16289 -0.14467 C -0.17292 -0.15417 -0.16758 -0.15 -0.175 -0.16134 C -0.178 -0.16597 -0.17995 -0.16667 -0.18347 -0.17014 C -0.18464 -0.17153 -0.18594 -0.17292 -0.18711 -0.17454 C -0.18776 -0.17639 -0.18828 -0.17917 -0.18946 -0.18079 C -0.19232 -0.18449 -0.19623 -0.18588 -0.19922 -0.18958 C -0.20052 -0.19097 -0.20183 -0.19213 -0.20287 -0.19375 C -0.20417 -0.19583 -0.20508 -0.19861 -0.20651 -0.20023 C -0.20834 -0.20208 -0.21055 -0.20324 -0.21263 -0.20463 C -0.2138 -0.20671 -0.21485 -0.20903 -0.21615 -0.21111 C -0.22292 -0.21944 -0.22071 -0.21042 -0.22826 -0.22384 C -0.23894 -0.24282 -0.22591 -0.21875 -0.23425 -0.2368 C -0.23529 -0.23912 -0.23685 -0.24097 -0.23802 -0.24329 C -0.23985 -0.24722 -0.24037 -0.24977 -0.24154 -0.25417 " pathEditMode="relative" rAng="0" ptsTypes="AAAAAAAAAAAAAAAAAAAAAAAAAA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1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1 -0.00718 L -0.00351 -0.00671 C -0.00638 -0.01204 -0.00911 -0.01736 -0.01211 -0.02199 C -0.01315 -0.02384 -0.01458 -0.02477 -0.01562 -0.02662 C -0.01692 -0.02847 -0.01796 -0.03125 -0.01927 -0.0331 C -0.02083 -0.03495 -0.02265 -0.03565 -0.02408 -0.03704 C -0.02669 -0.03981 -0.02864 -0.04421 -0.03138 -0.04606 C -0.03385 -0.04722 -0.03658 -0.04745 -0.03867 -0.05 C -0.04101 -0.05301 -0.04309 -0.05718 -0.04596 -0.05856 L -0.05312 -0.06296 L -0.06041 -0.07153 C -0.06158 -0.07292 -0.06263 -0.075 -0.06406 -0.07593 L -0.07135 -0.08032 L -0.075 -0.08218 L -0.07851 -0.08449 C -0.08437 -0.09144 -0.08086 -0.08796 -0.08945 -0.09329 L -0.09309 -0.09514 L -0.09674 -0.09722 L -0.1039 -0.10625 C -0.1052 -0.10741 -0.10651 -0.10833 -0.10755 -0.11019 C -0.10885 -0.11227 -0.10976 -0.11551 -0.11119 -0.11667 C -0.11341 -0.11921 -0.11849 -0.12106 -0.11849 -0.12106 C -0.11966 -0.12315 -0.1207 -0.12569 -0.12213 -0.12755 C -0.12317 -0.1287 -0.12474 -0.12801 -0.12578 -0.12963 C -0.13359 -0.14074 -0.12265 -0.13264 -0.13177 -0.13819 C -0.13997 -0.15255 -0.13619 -0.14792 -0.1427 -0.15532 C -0.14349 -0.15718 -0.14401 -0.15995 -0.14505 -0.16181 C -0.14726 -0.16481 -0.15234 -0.17014 -0.15234 -0.16991 C -0.15924 -0.18843 -0.14778 -0.16019 -0.16197 -0.18519 C -0.16653 -0.19329 -0.16406 -0.19074 -0.16927 -0.19375 C -0.175 -0.20394 -0.17148 -0.19861 -0.1802 -0.2088 L -0.18372 -0.21319 C -0.18593 -0.21875 -0.18658 -0.22153 -0.18984 -0.22593 C -0.19218 -0.22917 -0.19713 -0.23449 -0.19713 -0.23426 C -0.19987 -0.2419 -0.19843 -0.23912 -0.20065 -0.24329 " pathEditMode="relative" rAng="0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-1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41 C -0.01093 -0.01204 -0.01328 -0.01667 -0.01575 -0.0206 C -0.01692 -0.02246 -0.01836 -0.02315 -0.0194 -0.025 C -0.022 -0.02894 -0.02382 -0.03449 -0.02669 -0.03797 C -0.02903 -0.04074 -0.03138 -0.04422 -0.03385 -0.04653 C -0.03554 -0.04792 -0.03724 -0.04908 -0.0388 -0.0507 C -0.04127 -0.05347 -0.04362 -0.05648 -0.04596 -0.05949 C -0.04726 -0.06088 -0.0483 -0.0625 -0.04961 -0.06366 C -0.06041 -0.07338 -0.05586 -0.07037 -0.06289 -0.07454 C -0.06419 -0.07593 -0.06536 -0.07755 -0.06653 -0.07871 C -0.0681 -0.08033 -0.06992 -0.08102 -0.07135 -0.0831 C -0.0806 -0.09537 -0.07213 -0.08912 -0.07981 -0.09375 C -0.08151 -0.09607 -0.08294 -0.09838 -0.08463 -0.10023 C -0.0858 -0.10139 -0.08724 -0.10116 -0.08828 -0.10232 C -0.09739 -0.1132 -0.08698 -0.10579 -0.09557 -0.11111 C -0.09674 -0.11389 -0.09765 -0.11713 -0.09922 -0.11968 C -0.10143 -0.12315 -0.10403 -0.12547 -0.10651 -0.12824 L -0.11367 -0.13681 C -0.11497 -0.1382 -0.11614 -0.13982 -0.11731 -0.14121 C -0.12903 -0.15394 -0.11875 -0.14213 -0.12695 -0.15162 C -0.12786 -0.15463 -0.12825 -0.15787 -0.12942 -0.16019 C -0.13034 -0.16227 -0.1319 -0.16297 -0.13307 -0.16459 C -0.13906 -0.17338 -0.13424 -0.16922 -0.14153 -0.17755 C -0.1431 -0.17917 -0.14492 -0.17986 -0.14635 -0.18172 C -0.15234 -0.19028 -0.15273 -0.19236 -0.15599 -0.20116 C -0.1569 -0.20533 -0.15703 -0.21019 -0.15846 -0.21412 L -0.1608 -0.2206 " pathEditMode="relative" rAng="0" ptsTypes="AAAAAAAAAAAAAAAAAAAAAAAAAA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-1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209 L -0.00846 -0.00185 C -0.01132 -0.00648 -0.01432 -0.01042 -0.01705 -0.01505 C -0.01796 -0.0169 -0.01848 -0.01968 -0.0194 -0.02153 C -0.02239 -0.02778 -0.02317 -0.02801 -0.02669 -0.03241 C -0.02747 -0.03449 -0.02799 -0.03704 -0.02916 -0.03866 C -0.03124 -0.04213 -0.03398 -0.04445 -0.03632 -0.04746 C -0.03763 -0.04884 -0.03893 -0.04977 -0.03997 -0.05185 C -0.04466 -0.05996 -0.04218 -0.05648 -0.04726 -0.06273 C -0.05468 -0.08241 -0.04453 -0.05834 -0.05325 -0.07107 C -0.05481 -0.07338 -0.05546 -0.07709 -0.0569 -0.07963 C -0.05794 -0.08148 -0.05937 -0.08241 -0.06054 -0.08403 C -0.06614 -0.09861 -0.05885 -0.08125 -0.06901 -0.09676 C -0.07018 -0.09861 -0.07044 -0.10139 -0.07148 -0.10324 C -0.07252 -0.10533 -0.07395 -0.10602 -0.07513 -0.10764 C -0.07643 -0.10972 -0.07734 -0.11204 -0.07877 -0.11412 C -0.07982 -0.11574 -0.08124 -0.11667 -0.08229 -0.11829 C -0.09427 -0.13588 -0.0789 -0.11435 -0.08841 -0.13125 C -0.08945 -0.1331 -0.09088 -0.1338 -0.09205 -0.13565 C -0.10443 -0.15509 -0.09466 -0.14306 -0.10287 -0.15278 C -0.10743 -0.16459 -0.10287 -0.15463 -0.10899 -0.16343 C -0.11836 -0.17732 -0.10717 -0.16366 -0.11628 -0.17431 C -0.12227 -0.19005 -0.11459 -0.1706 -0.12227 -0.18727 C -0.12318 -0.18912 -0.12383 -0.19121 -0.12474 -0.19329 C -0.12592 -0.1963 -0.12722 -0.19908 -0.12839 -0.20209 C -0.12917 -0.20394 -0.12969 -0.20671 -0.13073 -0.20834 C -0.13178 -0.20996 -0.13321 -0.21134 -0.13438 -0.21273 C -0.13516 -0.21482 -0.13581 -0.21736 -0.13685 -0.21921 C -0.13907 -0.22384 -0.14219 -0.22709 -0.14402 -0.23218 C -0.14493 -0.23426 -0.14545 -0.23681 -0.14649 -0.23866 C -0.14792 -0.24121 -0.14987 -0.24259 -0.15131 -0.24514 C -0.15938 -0.25926 -0.14766 -0.24421 -0.15743 -0.25579 C -0.15782 -0.25787 -0.15808 -0.26019 -0.1586 -0.26227 C -0.15925 -0.26459 -0.16042 -0.26644 -0.16107 -0.26875 C -0.16446 -0.28218 -0.16081 -0.28148 -0.16459 -0.28148 " pathEditMode="relative" rAng="0" ptsTypes="AAAAAAAAAAAAAAAAAAAAAAAAAAAAAAAAA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1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8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301 L -0.00846 -0.00301 C -0.03958 -0.03611 -0.0069 -0.00208 -0.02786 -0.02245 C -0.03945 -0.03356 -0.02812 -0.02477 -0.04362 -0.0375 C -0.05143 -0.04398 -0.05117 -0.0412 -0.06054 -0.05046 C -0.06432 -0.05416 -0.06757 -0.05995 -0.07148 -0.06342 C -0.0789 -0.0699 -0.07474 -0.06574 -0.08359 -0.07615 C -0.08476 -0.07754 -0.08606 -0.0787 -0.08711 -0.08055 C -0.09218 -0.08958 -0.08971 -0.08449 -0.0944 -0.0956 C -0.09557 -0.10185 -0.09596 -0.10463 -0.09804 -0.11064 C -0.09908 -0.11365 -0.10065 -0.1162 -0.10169 -0.11921 C -0.1026 -0.12199 -0.10312 -0.125 -0.10403 -0.12777 C -0.1056 -0.13217 -0.10898 -0.14074 -0.10898 -0.14074 C -0.10937 -0.14352 -0.1095 -0.14652 -0.11015 -0.1493 C -0.11158 -0.15532 -0.1138 -0.16041 -0.11497 -0.16643 C -0.11797 -0.18264 -0.11393 -0.16273 -0.11862 -0.17939 C -0.11914 -0.18148 -0.11914 -0.18379 -0.11979 -0.18588 C -0.11979 -0.18588 -0.12591 -0.20185 -0.12708 -0.20509 L -0.1319 -0.21805 C -0.13229 -0.22014 -0.13242 -0.22268 -0.13307 -0.22453 C -0.13411 -0.22708 -0.13554 -0.22893 -0.13672 -0.23102 C -0.13724 -0.23518 -0.13789 -0.24375 -0.13919 -0.24814 C -0.13984 -0.25046 -0.14075 -0.25254 -0.14153 -0.25463 C -0.14414 -0.27245 -0.14101 -0.25486 -0.14518 -0.26967 C -0.14622 -0.27314 -0.14661 -0.27708 -0.14765 -0.28032 C -0.1483 -0.28264 -0.14948 -0.28449 -0.15 -0.2868 C -0.15104 -0.29097 -0.15169 -0.29537 -0.15247 -0.29977 C -0.15286 -0.30185 -0.15338 -0.30393 -0.15364 -0.30625 C -0.15403 -0.30879 -0.1552 -0.31805 -0.15612 -0.32106 C -0.15677 -0.32338 -0.15768 -0.32523 -0.15859 -0.32754 C -0.16367 -0.35463 -0.16093 -0.33588 -0.16093 -0.38564 " pathEditMode="relative" ptsTypes="AAAAAAAAAAAAAAAAAAAAAAAAAAAAAAA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649 L -0.00573 -0.00649 C -0.00976 -0.00857 -0.0138 -0.01112 -0.01784 -0.01274 C -0.03685 -0.0213 -0.01588 -0.00996 -0.02995 -0.01713 C -0.03125 -0.01783 -0.03242 -0.01829 -0.03359 -0.01922 C -0.03489 -0.02037 -0.03594 -0.02246 -0.03724 -0.02362 C -0.03919 -0.02524 -0.04141 -0.02616 -0.04336 -0.02778 C -0.04544 -0.02963 -0.04713 -0.03287 -0.04935 -0.03426 C -0.0513 -0.03565 -0.05338 -0.03565 -0.05534 -0.03658 C -0.05703 -0.03797 -0.05859 -0.03959 -0.06029 -0.04075 C -0.06185 -0.0419 -0.06354 -0.04167 -0.0651 -0.04283 C -0.06641 -0.04399 -0.06745 -0.04607 -0.06875 -0.04723 C -0.07357 -0.05232 -0.07305 -0.05139 -0.07838 -0.05371 C -0.08698 -0.06389 -0.08281 -0.06112 -0.09049 -0.06436 C -0.09167 -0.06667 -0.09271 -0.06922 -0.09414 -0.07084 C -0.09518 -0.07223 -0.09661 -0.072 -0.09779 -0.07315 C -0.10104 -0.0757 -0.10443 -0.07801 -0.10742 -0.08172 C -0.1125 -0.0875 -0.10963 -0.08542 -0.11588 -0.0882 C -0.13047 -0.10533 -0.10898 -0.07871 -0.122 -0.09885 C -0.12409 -0.10232 -0.12682 -0.10463 -0.12917 -0.10741 C -0.13359 -0.11274 -0.13672 -0.11575 -0.1401 -0.12477 L -0.14739 -0.14399 C -0.14818 -0.14607 -0.14857 -0.14885 -0.14974 -0.15047 C -0.15143 -0.15255 -0.15299 -0.15487 -0.15456 -0.15695 C -0.15703 -0.15996 -0.15976 -0.16181 -0.16185 -0.16551 C -0.17253 -0.1845 -0.15898 -0.16135 -0.16914 -0.17639 C -0.17044 -0.17825 -0.17148 -0.18079 -0.17279 -0.18264 C -0.17383 -0.1845 -0.17526 -0.18542 -0.17643 -0.18704 C -0.18268 -0.1963 -0.17773 -0.19005 -0.18242 -0.2 C -0.18633 -0.20811 -0.18659 -0.20787 -0.19088 -0.21297 C -0.19518 -0.22431 -0.19232 -0.21737 -0.20065 -0.23218 C -0.20182 -0.23426 -0.20325 -0.23612 -0.20417 -0.23866 C -0.20742 -0.24723 -0.20547 -0.24375 -0.21029 -0.24931 C -0.21667 -0.26667 -0.2082 -0.24584 -0.21628 -0.26019 C -0.21732 -0.26204 -0.21771 -0.26459 -0.21875 -0.26667 C -0.22096 -0.27107 -0.22357 -0.27524 -0.22604 -0.27963 C -0.22721 -0.28172 -0.22864 -0.28357 -0.22969 -0.28588 C -0.23411 -0.29792 -0.22969 -0.28774 -0.23568 -0.29676 C -0.24753 -0.31436 -0.23216 -0.29283 -0.24167 -0.30973 C -0.24271 -0.31158 -0.24414 -0.3125 -0.24531 -0.31389 C -0.24622 -0.31621 -0.24713 -0.31806 -0.24779 -0.32037 C -0.24831 -0.32246 -0.24831 -0.325 -0.24896 -0.32686 C -0.2543 -0.34121 -0.25104 -0.3257 -0.25508 -0.33982 C -0.25781 -0.34954 -0.2543 -0.34352 -0.25872 -0.35255 C -0.25976 -0.3551 -0.2612 -0.35672 -0.26224 -0.35903 C -0.26367 -0.36181 -0.26471 -0.36482 -0.26588 -0.36783 C -0.2668 -0.36991 -0.26745 -0.37223 -0.26836 -0.37408 C -0.2694 -0.37639 -0.27083 -0.37825 -0.272 -0.38056 C -0.27292 -0.38264 -0.27344 -0.38519 -0.27435 -0.38704 C -0.28216 -0.40371 -0.27448 -0.38403 -0.28047 -0.4 C -0.28333 -0.41528 -0.28151 -0.40903 -0.28529 -0.41945 C -0.28568 -0.42153 -0.28581 -0.42385 -0.28646 -0.4257 C -0.28867 -0.43264 -0.2918 -0.4375 -0.29492 -0.44306 C -0.297 -0.45348 -0.29466 -0.44676 -0.30104 -0.45348 C -0.3082 -0.46158 -0.30351 -0.45764 -0.3095 -0.46644 C -0.31055 -0.46806 -0.31185 -0.46922 -0.31315 -0.47084 C -0.31393 -0.47292 -0.31497 -0.47477 -0.31549 -0.47709 C -0.31654 -0.48125 -0.31654 -0.48635 -0.31797 -0.49005 L -0.32396 -0.50718 C -0.32773 -0.53426 -0.32292 -0.5007 -0.32643 -0.52246 C -0.32943 -0.54121 -0.32591 -0.522 -0.32878 -0.5375 L -0.3276 -0.55903 " pathEditMode="relative" ptsTypes="AAAAAAAAAAAAAAAAAAAAAAAAAAAAAAAAAAAAAAAAAAAAAAAAAAAAAAAAAAAA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numSld="9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40" grpId="0"/>
      <p:bldP spid="45" grpId="0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23827">
            <a:off x="2813734" y="4089452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6D65B4E-78A2-458E-8775-1F7E3E530EEC}"/>
              </a:ext>
            </a:extLst>
          </p:cNvPr>
          <p:cNvGrpSpPr/>
          <p:nvPr/>
        </p:nvGrpSpPr>
        <p:grpSpPr>
          <a:xfrm>
            <a:off x="4682469" y="1700182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4F68E63-9910-41B5-8945-3DA78E320F7D}"/>
              </a:ext>
            </a:extLst>
          </p:cNvPr>
          <p:cNvGrpSpPr/>
          <p:nvPr/>
        </p:nvGrpSpPr>
        <p:grpSpPr>
          <a:xfrm>
            <a:off x="4116340" y="612853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0C2FFA4-EF5E-43FA-A475-520BF892EA82}"/>
              </a:ext>
            </a:extLst>
          </p:cNvPr>
          <p:cNvGrpSpPr/>
          <p:nvPr/>
        </p:nvGrpSpPr>
        <p:grpSpPr>
          <a:xfrm>
            <a:off x="7920035" y="497989"/>
            <a:ext cx="1109918" cy="847100"/>
            <a:chOff x="6568534" y="285071"/>
            <a:chExt cx="1109918" cy="8471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1E3A83E-FB35-493E-AC6C-B238CBF261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453023-49EB-4B34-B80E-9E0101A8BFFE}"/>
                </a:ext>
              </a:extLst>
            </p:cNvPr>
            <p:cNvSpPr txBox="1"/>
            <p:nvPr/>
          </p:nvSpPr>
          <p:spPr>
            <a:xfrm>
              <a:off x="6917963" y="60895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A04BBCB-9EE6-4FCB-B974-CC2C0FF1DF95}"/>
              </a:ext>
            </a:extLst>
          </p:cNvPr>
          <p:cNvGrpSpPr/>
          <p:nvPr/>
        </p:nvGrpSpPr>
        <p:grpSpPr>
          <a:xfrm>
            <a:off x="2396826" y="635781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82407" y="-628668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82407" y="-628668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7A7B5E6-ACA8-4086-A619-AD5056C71834}"/>
              </a:ext>
            </a:extLst>
          </p:cNvPr>
          <p:cNvGrpSpPr/>
          <p:nvPr/>
        </p:nvGrpSpPr>
        <p:grpSpPr>
          <a:xfrm>
            <a:off x="5279327" y="2848364"/>
            <a:ext cx="955518" cy="875021"/>
            <a:chOff x="4755057" y="1443023"/>
            <a:chExt cx="1109918" cy="850171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639049" cy="508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A820E59-973F-4469-BFA1-8DD6930CE496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C6B09FB-DD48-4F0B-BEC5-18C041D450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E687B6-24C0-4A33-BAE0-6FCEF3D85460}"/>
                </a:ext>
              </a:extLst>
            </p:cNvPr>
            <p:cNvSpPr txBox="1"/>
            <p:nvPr/>
          </p:nvSpPr>
          <p:spPr>
            <a:xfrm>
              <a:off x="6214823" y="1738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C9DC83A-4D52-4F38-A2BE-62090012C0FC}"/>
              </a:ext>
            </a:extLst>
          </p:cNvPr>
          <p:cNvGrpSpPr/>
          <p:nvPr/>
        </p:nvGrpSpPr>
        <p:grpSpPr>
          <a:xfrm>
            <a:off x="6718214" y="580200"/>
            <a:ext cx="1109918" cy="915514"/>
            <a:chOff x="7100289" y="1389572"/>
            <a:chExt cx="1109918" cy="91551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32FC4A6F-AF49-469A-979F-D238D17A7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1ADE8A-9900-447D-98CF-9E9B6F35CA4A}"/>
                </a:ext>
              </a:extLst>
            </p:cNvPr>
            <p:cNvSpPr txBox="1"/>
            <p:nvPr/>
          </p:nvSpPr>
          <p:spPr>
            <a:xfrm>
              <a:off x="7341008" y="1781866"/>
              <a:ext cx="5309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 4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BD3105A-930E-4212-A0A5-E728D2BEA974}"/>
              </a:ext>
            </a:extLst>
          </p:cNvPr>
          <p:cNvSpPr/>
          <p:nvPr/>
        </p:nvSpPr>
        <p:spPr>
          <a:xfrm>
            <a:off x="4946613" y="2018240"/>
            <a:ext cx="753856" cy="55212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501BD0F-588F-4C42-926D-2D16378EDAD7}"/>
              </a:ext>
            </a:extLst>
          </p:cNvPr>
          <p:cNvSpPr/>
          <p:nvPr/>
        </p:nvSpPr>
        <p:spPr>
          <a:xfrm>
            <a:off x="4308579" y="900836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0A5C2ED-41F9-4F33-92AF-8A2D488696B7}"/>
              </a:ext>
            </a:extLst>
          </p:cNvPr>
          <p:cNvSpPr/>
          <p:nvPr/>
        </p:nvSpPr>
        <p:spPr>
          <a:xfrm>
            <a:off x="5729426" y="909068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C91A0EE-45AA-4750-BBAC-D9A2EF5CA651}"/>
              </a:ext>
            </a:extLst>
          </p:cNvPr>
          <p:cNvSpPr/>
          <p:nvPr/>
        </p:nvSpPr>
        <p:spPr>
          <a:xfrm>
            <a:off x="8133249" y="821033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DE8E6F9-8DFB-48F5-BFF9-66049319588D}"/>
              </a:ext>
            </a:extLst>
          </p:cNvPr>
          <p:cNvSpPr/>
          <p:nvPr/>
        </p:nvSpPr>
        <p:spPr>
          <a:xfrm>
            <a:off x="2619939" y="838908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3C00E99-162E-4F2A-A433-1FD424009BD5}"/>
              </a:ext>
            </a:extLst>
          </p:cNvPr>
          <p:cNvSpPr/>
          <p:nvPr/>
        </p:nvSpPr>
        <p:spPr>
          <a:xfrm>
            <a:off x="3545183" y="190933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5AA5AA5-5498-4C27-8E95-9663BBF5E3AD}"/>
              </a:ext>
            </a:extLst>
          </p:cNvPr>
          <p:cNvSpPr/>
          <p:nvPr/>
        </p:nvSpPr>
        <p:spPr>
          <a:xfrm>
            <a:off x="5597430" y="3156718"/>
            <a:ext cx="518296" cy="702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FD7DAC3-F3B0-4ACA-962C-D133CD072E50}"/>
              </a:ext>
            </a:extLst>
          </p:cNvPr>
          <p:cNvSpPr/>
          <p:nvPr/>
        </p:nvSpPr>
        <p:spPr>
          <a:xfrm>
            <a:off x="6181537" y="1909336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DA72433-E980-435C-903A-93DDA94FB5AF}"/>
              </a:ext>
            </a:extLst>
          </p:cNvPr>
          <p:cNvSpPr/>
          <p:nvPr/>
        </p:nvSpPr>
        <p:spPr>
          <a:xfrm>
            <a:off x="7309155" y="1987522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895909-A03C-49FE-9C76-914AFAF8568B}"/>
              </a:ext>
            </a:extLst>
          </p:cNvPr>
          <p:cNvSpPr/>
          <p:nvPr/>
        </p:nvSpPr>
        <p:spPr>
          <a:xfrm>
            <a:off x="7009563" y="841832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10">
            <a:hlinkClick r:id="" action="ppaction://media"/>
            <a:extLst>
              <a:ext uri="{FF2B5EF4-FFF2-40B4-BE49-F238E27FC236}">
                <a16:creationId xmlns:a16="http://schemas.microsoft.com/office/drawing/2014/main" id="{8F10F31F-528C-4685-8D5D-29CFFFB970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82407" y="-610566"/>
            <a:ext cx="609600" cy="609600"/>
          </a:xfrm>
          <a:prstGeom prst="rect">
            <a:avLst/>
          </a:prstGeom>
        </p:spPr>
      </p:pic>
      <p:pic>
        <p:nvPicPr>
          <p:cNvPr id="48" name="лес">
            <a:hlinkClick r:id="" action="ppaction://media"/>
            <a:extLst>
              <a:ext uri="{FF2B5EF4-FFF2-40B4-BE49-F238E27FC236}">
                <a16:creationId xmlns:a16="http://schemas.microsoft.com/office/drawing/2014/main" id="{209A2376-AFB9-4A3E-B6AE-DED9F8EE21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91838" y="-626046"/>
            <a:ext cx="609600" cy="609600"/>
          </a:xfrm>
          <a:prstGeom prst="rect">
            <a:avLst/>
          </a:prstGeom>
        </p:spPr>
      </p:pic>
      <p:pic>
        <p:nvPicPr>
          <p:cNvPr id="14" name="on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04480" y="-625630"/>
            <a:ext cx="609600" cy="609600"/>
          </a:xfrm>
          <a:prstGeom prst="rect">
            <a:avLst/>
          </a:prstGeom>
        </p:spPr>
      </p:pic>
      <p:pic>
        <p:nvPicPr>
          <p:cNvPr id="60" name="fiv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82407" y="-639060"/>
            <a:ext cx="609600" cy="609600"/>
          </a:xfrm>
          <a:prstGeom prst="rect">
            <a:avLst/>
          </a:prstGeom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099" y="3596652"/>
            <a:ext cx="1360658" cy="136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ten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91838" y="-623038"/>
            <a:ext cx="609600" cy="609600"/>
          </a:xfrm>
          <a:prstGeom prst="rect">
            <a:avLst/>
          </a:prstGeom>
        </p:spPr>
      </p:pic>
      <p:pic>
        <p:nvPicPr>
          <p:cNvPr id="2048" name="seven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1940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5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1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49333" decel="5066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0833E-6 3.33333E-6 L -0.00404 0.30486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5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4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4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9 L -0.00078 0.01042 C -0.00364 0.00602 -0.00638 0.00139 -0.00937 -0.00254 C -0.01159 -0.00578 -0.01419 -0.00833 -0.01653 -0.01111 C -0.01784 -0.01273 -0.01901 -0.01412 -0.02018 -0.01551 C -0.02213 -0.01782 -0.02396 -0.0206 -0.0263 -0.02199 L -0.03346 -0.02615 C -0.03463 -0.02777 -0.04023 -0.03541 -0.04192 -0.03703 C -0.0431 -0.03796 -0.04453 -0.03819 -0.04557 -0.03912 C -0.04687 -0.04027 -0.04791 -0.04213 -0.04922 -0.04352 C -0.05078 -0.04514 -0.05247 -0.04629 -0.05403 -0.04768 C -0.05534 -0.04907 -0.05638 -0.05092 -0.05768 -0.05208 C -0.06237 -0.05578 -0.06575 -0.05555 -0.06979 -0.06064 C -0.07604 -0.06852 -0.0707 -0.06574 -0.07708 -0.07152 C -0.07903 -0.07314 -0.08112 -0.07407 -0.08307 -0.07569 C -0.08724 -0.07916 -0.09088 -0.08402 -0.09518 -0.08657 C -0.09648 -0.08727 -0.09765 -0.08773 -0.09883 -0.08865 C -0.10521 -0.09444 -0.09987 -0.09143 -0.10612 -0.0993 C -0.10755 -0.10115 -0.10924 -0.10254 -0.11093 -0.1037 C -0.11328 -0.10532 -0.11575 -0.10648 -0.11823 -0.1081 C -0.1194 -0.10879 -0.1207 -0.10926 -0.12187 -0.11018 C -0.12343 -0.11157 -0.12513 -0.11273 -0.12669 -0.11435 C -0.12916 -0.11713 -0.13112 -0.12152 -0.13398 -0.12314 C -0.13633 -0.12453 -0.13906 -0.12477 -0.14114 -0.12731 C -0.14518 -0.13217 -0.15013 -0.13842 -0.15455 -0.14027 C -0.1556 -0.14074 -0.16159 -0.14328 -0.16302 -0.14467 C -0.17291 -0.15416 -0.16758 -0.15 -0.175 -0.16134 C -0.17799 -0.16597 -0.18008 -0.16666 -0.18359 -0.17014 C -0.18476 -0.17152 -0.18593 -0.17291 -0.18711 -0.17453 C -0.18802 -0.17639 -0.18841 -0.17916 -0.18958 -0.18078 C -0.19258 -0.18449 -0.19622 -0.18588 -0.19922 -0.18958 C -0.20052 -0.19097 -0.20182 -0.19213 -0.20286 -0.19375 C -0.20416 -0.19583 -0.20508 -0.19861 -0.20651 -0.20023 C -0.20833 -0.20208 -0.21054 -0.20324 -0.21263 -0.20463 C -0.2138 -0.20671 -0.21484 -0.20902 -0.21614 -0.21111 C -0.22291 -0.21944 -0.2207 -0.21041 -0.22825 -0.22384 C -0.23893 -0.24282 -0.22591 -0.21898 -0.23437 -0.2368 C -0.23541 -0.23912 -0.23685 -0.24097 -0.23802 -0.24328 C -0.23984 -0.24722 -0.24036 -0.24977 -0.24153 -0.25416 " pathEditMode="relative" rAng="0" ptsTypes="AAAAAAAAAAAAAAAAAAAAAAAAAA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1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41 C -0.01094 -0.01204 -0.01328 -0.01667 -0.01575 -0.0206 C -0.01692 -0.02245 -0.01836 -0.02315 -0.0194 -0.025 C -0.022 -0.02894 -0.02383 -0.03449 -0.02669 -0.03796 C -0.02903 -0.04074 -0.03138 -0.04421 -0.03385 -0.04653 C -0.03554 -0.04792 -0.03724 -0.04907 -0.0388 -0.0507 C -0.04127 -0.05347 -0.04362 -0.05648 -0.04596 -0.05949 C -0.04726 -0.06088 -0.04831 -0.0625 -0.04961 -0.06366 C -0.06041 -0.07338 -0.05586 -0.07037 -0.06289 -0.07454 C -0.06419 -0.07593 -0.06536 -0.07755 -0.06653 -0.0787 C -0.0681 -0.08032 -0.06992 -0.08102 -0.07135 -0.0831 C -0.0806 -0.09537 -0.07213 -0.08912 -0.07982 -0.09375 C -0.08151 -0.09607 -0.08294 -0.09838 -0.08463 -0.10023 C -0.08581 -0.10139 -0.08724 -0.10116 -0.08828 -0.10232 C -0.09739 -0.1132 -0.08698 -0.10579 -0.09557 -0.11111 C -0.09674 -0.11389 -0.09765 -0.11713 -0.09922 -0.11968 C -0.10143 -0.12315 -0.10403 -0.12546 -0.10651 -0.12824 L -0.11367 -0.13681 C -0.11497 -0.1382 -0.11614 -0.13982 -0.11732 -0.1412 C -0.12903 -0.15394 -0.11875 -0.14213 -0.12695 -0.15116 C -0.12786 -0.15463 -0.12825 -0.15787 -0.12942 -0.16019 C -0.13034 -0.16227 -0.1319 -0.16296 -0.13307 -0.16458 C -0.13906 -0.17338 -0.13424 -0.16898 -0.14153 -0.17755 C -0.1431 -0.17917 -0.14492 -0.17986 -0.14635 -0.18171 C -0.15234 -0.19028 -0.15273 -0.19236 -0.15599 -0.20116 C -0.1569 -0.20532 -0.15703 -0.21019 -0.15846 -0.21412 L -0.16081 -0.2206 " pathEditMode="relative" rAng="0" ptsTypes="AAAAAAAAAAAAAAAAAAAAAAAAAA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-1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7 -0.00209 L -0.00847 -0.00186 C -0.01133 -0.00649 -0.01433 -0.01042 -0.01706 -0.01505 C -0.01797 -0.0169 -0.01849 -0.01968 -0.0194 -0.02153 C -0.0224 -0.02778 -0.02318 -0.02801 -0.0267 -0.03241 C -0.02748 -0.0345 -0.028 -0.03704 -0.02917 -0.03866 C -0.03125 -0.04213 -0.03412 -0.04445 -0.03646 -0.04746 C -0.03763 -0.04885 -0.03893 -0.04977 -0.03998 -0.05186 C -0.04466 -0.05996 -0.04219 -0.05649 -0.04727 -0.06274 C -0.05482 -0.08241 -0.04453 -0.05834 -0.05326 -0.07107 C -0.05482 -0.07338 -0.05547 -0.07709 -0.05703 -0.07963 C -0.05795 -0.08149 -0.05938 -0.08241 -0.06055 -0.08403 C -0.06628 -0.09862 -0.05886 -0.08125 -0.06914 -0.09676 C -0.07032 -0.09862 -0.07045 -0.10139 -0.07149 -0.10325 C -0.07253 -0.10533 -0.07396 -0.10602 -0.07513 -0.10764 C -0.07657 -0.10973 -0.07735 -0.11204 -0.07891 -0.11413 C -0.08008 -0.11575 -0.08125 -0.11667 -0.08229 -0.11829 C -0.09427 -0.13588 -0.07891 -0.11436 -0.08841 -0.13125 C -0.08946 -0.13311 -0.09089 -0.1338 -0.09206 -0.13565 C -0.10456 -0.1551 -0.09466 -0.14306 -0.10287 -0.15278 C -0.10742 -0.16459 -0.10287 -0.15463 -0.10912 -0.16343 C -0.11836 -0.17732 -0.10716 -0.16366 -0.11628 -0.17431 C -0.1224 -0.19005 -0.11459 -0.17061 -0.1224 -0.1875 C -0.12318 -0.18913 -0.12383 -0.19121 -0.12474 -0.19352 C -0.12591 -0.1963 -0.12722 -0.19908 -0.12839 -0.20209 C -0.12917 -0.20394 -0.12969 -0.20672 -0.13073 -0.20834 C -0.13203 -0.20996 -0.13334 -0.21135 -0.13464 -0.21274 C -0.13516 -0.21482 -0.13607 -0.21737 -0.13685 -0.21922 C -0.13907 -0.22385 -0.14219 -0.22709 -0.14401 -0.23195 C -0.14492 -0.23426 -0.14545 -0.23681 -0.14649 -0.23866 C -0.14792 -0.24121 -0.14987 -0.2426 -0.1513 -0.24514 C -0.15938 -0.25926 -0.14766 -0.24422 -0.15742 -0.25579 C -0.15782 -0.25788 -0.15808 -0.26019 -0.1586 -0.26227 C -0.15925 -0.26459 -0.16042 -0.26644 -0.16107 -0.26875 C -0.16446 -0.28218 -0.16081 -0.28149 -0.16459 -0.28149 " pathEditMode="relative" rAng="0" ptsTypes="AAAAAAAAAAAAAAAAAAAAAAAAAAAAAAAAA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1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8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7 L -0.00118 0.0074 C -0.0293 -0.02801 -0.00482 0.00439 -0.01693 -0.01459 C -0.01888 -0.01737 -0.02123 -0.02061 -0.02305 -0.02315 C -0.02409 -0.02547 -0.02435 -0.02778 -0.0254 -0.0294 C -0.02683 -0.03264 -0.02878 -0.0338 -0.03021 -0.03612 C -0.03204 -0.03866 -0.03321 -0.04237 -0.03516 -0.04468 C -0.03698 -0.047 -0.03907 -0.04815 -0.04115 -0.04931 C -0.04714 -0.05301 -0.05365 -0.05417 -0.05925 -0.06019 C -0.06276 -0.06297 -0.07162 -0.07107 -0.07631 -0.07709 C -0.07995 -0.08195 -0.08334 -0.08727 -0.08711 -0.0919 C -0.08829 -0.09329 -0.08959 -0.09445 -0.09076 -0.0963 C -0.09519 -0.10278 -0.09362 -0.10163 -0.09675 -0.10903 C -0.09831 -0.1132 -0.10013 -0.11621 -0.1017 -0.12038 C -0.10248 -0.122 -0.10313 -0.12431 -0.10404 -0.12639 C -0.10521 -0.12894 -0.10651 -0.13033 -0.10769 -0.13264 C -0.11615 -0.15 -0.10847 -0.13774 -0.11862 -0.15209 C -0.12019 -0.15788 -0.1211 -0.16436 -0.12344 -0.16922 C -0.1254 -0.17362 -0.12761 -0.17778 -0.12943 -0.18218 C -0.13165 -0.18704 -0.13334 -0.1926 -0.13555 -0.19723 C -0.13737 -0.20116 -0.13972 -0.20417 -0.14154 -0.20811 C -0.14375 -0.21204 -0.14571 -0.21644 -0.14766 -0.22084 C -0.15222 -0.23125 -0.15743 -0.24352 -0.16094 -0.25556 C -0.16237 -0.26019 -0.16303 -0.26575 -0.16459 -0.27061 C -0.16628 -0.2757 -0.16875 -0.28033 -0.17058 -0.28542 C -0.17162 -0.2882 -0.17201 -0.29144 -0.17305 -0.29399 C -0.18086 -0.31505 -0.17526 -0.29352 -0.18269 -0.31968 C -0.18373 -0.32315 -0.18451 -0.32663 -0.18516 -0.33033 C -0.18803 -0.347 -0.18646 -0.34306 -0.18881 -0.35394 C -0.18946 -0.35764 -0.19011 -0.36135 -0.19115 -0.36482 C -0.19219 -0.36783 -0.19362 -0.37038 -0.1948 -0.37338 C -0.19571 -0.37547 -0.19636 -0.37755 -0.19727 -0.37987 C -0.1987 -0.39028 -0.19727 -0.38635 -0.20079 -0.39283 " pathEditMode="relative" rAng="0" ptsTypes="AAAAAAAAAAAAAAAAAAAAAAAAAAAAAAAAA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87" y="-2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301 L -0.00846 -0.00301 C -0.03958 -0.03611 -0.0069 -0.00208 -0.02786 -0.02245 C -0.03945 -0.03356 -0.02812 -0.02477 -0.04362 -0.0375 C -0.05143 -0.04398 -0.05117 -0.0412 -0.06054 -0.05046 C -0.06432 -0.05416 -0.06757 -0.05995 -0.07148 -0.06342 C -0.0789 -0.0699 -0.07474 -0.06574 -0.08359 -0.07615 C -0.08476 -0.07754 -0.08606 -0.0787 -0.08711 -0.08055 C -0.09218 -0.08958 -0.08971 -0.08449 -0.0944 -0.0956 C -0.09557 -0.10185 -0.09596 -0.10463 -0.09804 -0.11064 C -0.09908 -0.11365 -0.10065 -0.1162 -0.10169 -0.11921 C -0.1026 -0.12199 -0.10312 -0.125 -0.10403 -0.12777 C -0.1056 -0.13217 -0.10898 -0.14074 -0.10898 -0.14074 C -0.10937 -0.14352 -0.1095 -0.14652 -0.11015 -0.1493 C -0.11158 -0.15532 -0.1138 -0.16041 -0.11497 -0.16643 C -0.11797 -0.18264 -0.11393 -0.16273 -0.11862 -0.17939 C -0.11914 -0.18148 -0.11914 -0.18379 -0.11979 -0.18588 C -0.11979 -0.18588 -0.12591 -0.20185 -0.12708 -0.20509 L -0.1319 -0.21805 C -0.13229 -0.22014 -0.13242 -0.22268 -0.13307 -0.22453 C -0.13411 -0.22708 -0.13554 -0.22893 -0.13672 -0.23102 C -0.13724 -0.23518 -0.13789 -0.24375 -0.13919 -0.24814 C -0.13984 -0.25046 -0.14075 -0.25254 -0.14153 -0.25463 C -0.14414 -0.27245 -0.14101 -0.25486 -0.14518 -0.26967 C -0.14622 -0.27314 -0.14661 -0.27708 -0.14765 -0.28032 C -0.1483 -0.28264 -0.14948 -0.28449 -0.15 -0.2868 C -0.15104 -0.29097 -0.15169 -0.29537 -0.15247 -0.29977 C -0.15286 -0.30185 -0.15338 -0.30393 -0.15364 -0.30625 C -0.15403 -0.30879 -0.1552 -0.31805 -0.15612 -0.32106 C -0.15677 -0.32338 -0.15768 -0.32523 -0.15859 -0.32754 C -0.16367 -0.35463 -0.16093 -0.33588 -0.16093 -0.38564 " pathEditMode="relative" ptsTypes="AAAAAAAAAAAAAAAAAAAAAAAAAAAAAAA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2 -0.00648 L -0.00572 -0.00625 C -0.00976 -0.00857 -0.0138 -0.01111 -0.01783 -0.01273 C -0.03684 -0.0213 -0.01588 -0.00996 -0.02994 -0.01713 C -0.03125 -0.01783 -0.03242 -0.01829 -0.03359 -0.01922 C -0.03489 -0.02037 -0.03593 -0.02246 -0.03724 -0.02361 C -0.03919 -0.02523 -0.0414 -0.02616 -0.04335 -0.02778 C -0.04544 -0.02963 -0.04713 -0.03287 -0.04934 -0.03426 C -0.0513 -0.03565 -0.05338 -0.03565 -0.05533 -0.03658 C -0.05703 -0.03797 -0.05859 -0.03959 -0.06028 -0.04074 C -0.06184 -0.0419 -0.06354 -0.04167 -0.0651 -0.04283 C -0.0664 -0.04398 -0.06744 -0.04607 -0.06875 -0.04722 C -0.07356 -0.05232 -0.07304 -0.05139 -0.07838 -0.05371 C -0.08697 -0.06389 -0.08281 -0.06111 -0.09049 -0.06435 C -0.09166 -0.06667 -0.0927 -0.06922 -0.09414 -0.07084 C -0.09518 -0.07222 -0.09661 -0.07199 -0.09778 -0.07315 C -0.10104 -0.0757 -0.10442 -0.07801 -0.10742 -0.08172 C -0.1125 -0.0875 -0.10963 -0.08542 -0.11588 -0.0882 C -0.13046 -0.10533 -0.10898 -0.07871 -0.122 -0.09885 C -0.12408 -0.10232 -0.12682 -0.10463 -0.12916 -0.10741 C -0.13359 -0.11273 -0.13671 -0.11574 -0.1401 -0.12477 L -0.14739 -0.14398 C -0.14817 -0.14607 -0.14856 -0.14885 -0.14974 -0.15047 C -0.15143 -0.15255 -0.15299 -0.15486 -0.15455 -0.15695 C -0.15703 -0.15996 -0.15976 -0.16181 -0.16184 -0.16528 C -0.17252 -0.18449 -0.15898 -0.16135 -0.16914 -0.17639 C -0.17044 -0.17801 -0.17148 -0.18079 -0.17278 -0.18264 C -0.17382 -0.18449 -0.17526 -0.18542 -0.17643 -0.18704 C -0.18268 -0.1963 -0.17773 -0.19005 -0.18242 -0.2 C -0.18632 -0.2081 -0.18658 -0.20787 -0.19088 -0.21273 C -0.19518 -0.22431 -0.19231 -0.21736 -0.20065 -0.23218 C -0.20182 -0.23426 -0.20325 -0.23588 -0.20416 -0.23866 C -0.20742 -0.24722 -0.20546 -0.24375 -0.21028 -0.24931 C -0.21666 -0.26667 -0.2082 -0.24584 -0.21627 -0.26019 C -0.21731 -0.26204 -0.2177 -0.26459 -0.21875 -0.26667 C -0.22096 -0.27107 -0.22356 -0.27523 -0.22604 -0.27963 C -0.22721 -0.28172 -0.22864 -0.28357 -0.22968 -0.28588 C -0.23411 -0.29792 -0.22968 -0.28773 -0.23567 -0.29676 C -0.24752 -0.31435 -0.23216 -0.29283 -0.24166 -0.30972 C -0.2427 -0.31158 -0.24414 -0.3125 -0.24531 -0.31389 C -0.24622 -0.31621 -0.24713 -0.31806 -0.24778 -0.32037 C -0.2483 -0.32246 -0.2483 -0.32477 -0.24895 -0.32685 C -0.25429 -0.34097 -0.25104 -0.3257 -0.25507 -0.33982 C -0.25781 -0.34954 -0.25429 -0.34329 -0.25872 -0.35255 C -0.25976 -0.3551 -0.26119 -0.35672 -0.26224 -0.35903 C -0.26367 -0.36181 -0.26471 -0.36482 -0.26588 -0.36783 C -0.26679 -0.36991 -0.26744 -0.37222 -0.26835 -0.37408 C -0.2694 -0.37639 -0.27083 -0.37824 -0.272 -0.38056 C -0.27291 -0.38264 -0.27343 -0.38519 -0.27434 -0.38704 C -0.28216 -0.40371 -0.27447 -0.38403 -0.28046 -0.4 C -0.28333 -0.41528 -0.28151 -0.40903 -0.28528 -0.41945 C -0.28567 -0.42153 -0.2858 -0.42385 -0.28645 -0.4257 C -0.28867 -0.43264 -0.29179 -0.4375 -0.29492 -0.44306 C -0.297 -0.45347 -0.29466 -0.44676 -0.30104 -0.45347 C -0.3082 -0.46158 -0.30351 -0.45764 -0.3095 -0.46644 C -0.31054 -0.46806 -0.31184 -0.46922 -0.31315 -0.47084 C -0.31393 -0.47292 -0.31497 -0.47477 -0.31549 -0.47709 C -0.31653 -0.48125 -0.31653 -0.48635 -0.31796 -0.49005 L -0.32395 -0.50718 C -0.32773 -0.53426 -0.32291 -0.5007 -0.32643 -0.52246 C -0.32942 -0.54121 -0.32591 -0.52199 -0.32877 -0.5375 L -0.3276 -0.55903 " pathEditMode="relative" rAng="0" ptsTypes="AAAAAAAAAAAAAAAAAAAAAAAAAAAAAAAAAAAAAAAAAAAAAAAAAAAAAAAAAAAA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-2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numSld="9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</p:childTnLst>
        </p:cTn>
      </p:par>
    </p:tnLst>
    <p:bldLst>
      <p:bldP spid="40" grpId="0"/>
      <p:bldP spid="45" grpId="0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647700" y="468511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i="1">
                <a:solidFill>
                  <a:schemeClr val="bg1"/>
                </a:solidFill>
                <a:cs typeface="#9Slide04 Maitree SemiBold" panose="00000700000000000000" pitchFamily="2" charset="-34"/>
              </a:rPr>
              <a:t>eleven, twelve, thirteen, fourteen, fifteen, sixteen, seventeen, eighteen, nineteen, twenty</a:t>
            </a:r>
            <a:endParaRPr kumimoji="0" lang="en-US" sz="4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9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22" y="895350"/>
            <a:ext cx="11886203" cy="5467350"/>
          </a:xfrm>
          <a:prstGeom prst="rect">
            <a:avLst/>
          </a:prstGeom>
        </p:spPr>
      </p:pic>
      <p:pic>
        <p:nvPicPr>
          <p:cNvPr id="16" name="cd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68472" y="453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E65E8-9BF8-6E20-4A72-6A2FB22C382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18" y="1131543"/>
            <a:ext cx="1555833" cy="145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AD27F-E3AD-9D57-150B-C097DBB71BE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694" y="1113876"/>
            <a:ext cx="1697546" cy="1335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7695D0-F8F8-86AE-F326-C8F8A974AF6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36" y="1099513"/>
            <a:ext cx="1712623" cy="1323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5BFCFB-E3A5-24EC-FE78-58E603BB9DA0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108" y="1103792"/>
            <a:ext cx="1688501" cy="1341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C06460-B788-B8CF-458C-D90EEA264502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858" y="1103792"/>
            <a:ext cx="1688501" cy="1344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872DCC-7FDB-0634-5387-AB8D57918B6E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18" y="3613095"/>
            <a:ext cx="1703577" cy="13327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E54CA-212F-79DE-E06A-D8E65FD22714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271" y="3610080"/>
            <a:ext cx="1729099" cy="13795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DA7930-19DA-FC43-31E8-AB89D5C16F93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904" y="3602934"/>
            <a:ext cx="1786015" cy="14110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6588C1-DD46-77E1-1043-224CB2D246D1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485" y="3678224"/>
            <a:ext cx="1697546" cy="1335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48EA21-165D-C698-8FED-0892E5B60042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001" y="3604807"/>
            <a:ext cx="1839183" cy="13881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29FA3ED-E937-1B26-B51F-1C75AD6AC113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90" y="2452371"/>
            <a:ext cx="1257309" cy="4810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87C2ED-E04F-03CF-8317-5198A2166D3A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503" y="2487432"/>
            <a:ext cx="1195396" cy="3762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DE8E974-748A-70C9-A231-FAA901331127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961" y="2466658"/>
            <a:ext cx="1243022" cy="4476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06F5FE9-337C-019B-3BE4-328E0CB2DA36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49" y="2452371"/>
            <a:ext cx="1443048" cy="457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1E66B3B-1785-7F29-19CA-128805EFAE6B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07" y="2449565"/>
            <a:ext cx="1057283" cy="4048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0A637EE-7164-238C-5967-A69CFDC5BC3D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10" y="4936194"/>
            <a:ext cx="1152533" cy="3905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321BACE-5E43-6DF1-4FA8-CD4C5686BEBC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948" y="5001335"/>
            <a:ext cx="1590687" cy="3762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76D08E0-6ACC-7943-7B85-6B3D0BB737F5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098" y="4907619"/>
            <a:ext cx="1457336" cy="44767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8A90925-9BDE-EA88-808B-1F01C93240FB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9109" y="4941341"/>
            <a:ext cx="1376373" cy="4000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7B44FE9-454F-4D69-7C77-320EC5FF15B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9760" y="4945805"/>
            <a:ext cx="1176346" cy="39112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279C6A5-A4A6-FF49-361C-F8487631A3BF}"/>
              </a:ext>
            </a:extLst>
          </p:cNvPr>
          <p:cNvSpPr txBox="1"/>
          <p:nvPr/>
        </p:nvSpPr>
        <p:spPr>
          <a:xfrm>
            <a:off x="7480962" y="648866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e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wel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i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ou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f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ix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even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igh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ine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wen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22" y="895350"/>
            <a:ext cx="11886203" cy="5467350"/>
          </a:xfrm>
          <a:prstGeom prst="rect">
            <a:avLst/>
          </a:prstGeom>
        </p:spPr>
      </p:pic>
      <p:pic>
        <p:nvPicPr>
          <p:cNvPr id="16" name="cd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68472" y="453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E65E8-9BF8-6E20-4A72-6A2FB22C382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18" y="1131543"/>
            <a:ext cx="1555833" cy="145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7AD27F-E3AD-9D57-150B-C097DBB71BE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694" y="1113876"/>
            <a:ext cx="1697546" cy="1335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7695D0-F8F8-86AE-F326-C8F8A974AF6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236" y="1099513"/>
            <a:ext cx="1712623" cy="1323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5BFCFB-E3A5-24EC-FE78-58E603BB9DA0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108" y="1103792"/>
            <a:ext cx="1688501" cy="1341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C06460-B788-B8CF-458C-D90EEA264502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858" y="1103792"/>
            <a:ext cx="1688501" cy="1344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872DCC-7FDB-0634-5387-AB8D57918B6E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93" y="3578153"/>
            <a:ext cx="1703577" cy="13327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E54CA-212F-79DE-E06A-D8E65FD22714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446" y="3575138"/>
            <a:ext cx="1729099" cy="13795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DA7930-19DA-FC43-31E8-AB89D5C16F93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079" y="3567992"/>
            <a:ext cx="1786015" cy="14110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6588C1-DD46-77E1-1043-224CB2D246D1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660" y="3643282"/>
            <a:ext cx="1697546" cy="1335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48EA21-165D-C698-8FED-0892E5B60042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176" y="3569865"/>
            <a:ext cx="1839183" cy="13881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29FA3ED-E937-1B26-B51F-1C75AD6AC113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90" y="2452371"/>
            <a:ext cx="1257309" cy="4810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87C2ED-E04F-03CF-8317-5198A2166D3A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503" y="2487432"/>
            <a:ext cx="1195396" cy="3762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DE8E974-748A-70C9-A231-FAA901331127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961" y="2466658"/>
            <a:ext cx="1243022" cy="4476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06F5FE9-337C-019B-3BE4-328E0CB2DA36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449" y="2452371"/>
            <a:ext cx="1443048" cy="457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1E66B3B-1785-7F29-19CA-128805EFAE6B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07" y="2449565"/>
            <a:ext cx="1057283" cy="4048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0A637EE-7164-238C-5967-A69CFDC5BC3D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41" y="4907502"/>
            <a:ext cx="1152533" cy="3905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321BACE-5E43-6DF1-4FA8-CD4C5686BEBC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579" y="4972643"/>
            <a:ext cx="1590687" cy="37624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76D08E0-6ACC-7943-7B85-6B3D0BB737F5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729" y="4878927"/>
            <a:ext cx="1457336" cy="44767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8A90925-9BDE-EA88-808B-1F01C93240FB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740" y="4912649"/>
            <a:ext cx="1376373" cy="4000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7B44FE9-454F-4D69-7C77-320EC5FF15B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6391" y="4917113"/>
            <a:ext cx="1176346" cy="39112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279C6A5-A4A6-FF49-361C-F8487631A3BF}"/>
              </a:ext>
            </a:extLst>
          </p:cNvPr>
          <p:cNvSpPr txBox="1"/>
          <p:nvPr/>
        </p:nvSpPr>
        <p:spPr>
          <a:xfrm>
            <a:off x="7480962" y="648866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C8FCEB-D3A8-8BCD-8038-B3A47C611F2F}"/>
              </a:ext>
            </a:extLst>
          </p:cNvPr>
          <p:cNvSpPr txBox="1"/>
          <p:nvPr/>
        </p:nvSpPr>
        <p:spPr>
          <a:xfrm>
            <a:off x="48743" y="2909574"/>
            <a:ext cx="2027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FF00"/>
                </a:solidFill>
                <a:latin typeface="Lucida Sans Unicode" panose="020B0602030504020204" pitchFamily="34" charset="0"/>
              </a:rPr>
              <a:t>/ɪˈlevn/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11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EBC70C-4BC9-47B3-4AB2-4AEF3407832F}"/>
              </a:ext>
            </a:extLst>
          </p:cNvPr>
          <p:cNvSpPr txBox="1"/>
          <p:nvPr/>
        </p:nvSpPr>
        <p:spPr>
          <a:xfrm>
            <a:off x="2634246" y="2909574"/>
            <a:ext cx="1729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FF00"/>
                </a:solidFill>
                <a:latin typeface="Lucida Sans Unicode" panose="020B0602030504020204" pitchFamily="34" charset="0"/>
              </a:rPr>
              <a:t>/twelv/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12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122283-FE40-2DE5-D009-9E29417464DA}"/>
              </a:ext>
            </a:extLst>
          </p:cNvPr>
          <p:cNvSpPr txBox="1"/>
          <p:nvPr/>
        </p:nvSpPr>
        <p:spPr>
          <a:xfrm>
            <a:off x="5077856" y="2909574"/>
            <a:ext cx="2027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2000">
                <a:solidFill>
                  <a:srgbClr val="FFFF00"/>
                </a:solidFill>
                <a:latin typeface="Lucida Sans Unicode" panose="020B0602030504020204" pitchFamily="34" charset="0"/>
              </a:rPr>
              <a:t>/ˌθ</a:t>
            </a:r>
            <a:r>
              <a:rPr lang="en-US" sz="2000">
                <a:solidFill>
                  <a:srgbClr val="FFFF00"/>
                </a:solidFill>
                <a:latin typeface="Lucida Sans Unicode" panose="020B0602030504020204" pitchFamily="34" charset="0"/>
              </a:rPr>
              <a:t>ɜːrˈtiːn/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13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9FE0D6-C80F-99DC-BA86-D44F4E78954F}"/>
              </a:ext>
            </a:extLst>
          </p:cNvPr>
          <p:cNvSpPr txBox="1"/>
          <p:nvPr/>
        </p:nvSpPr>
        <p:spPr>
          <a:xfrm>
            <a:off x="7480728" y="2909574"/>
            <a:ext cx="2027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FF00"/>
                </a:solidFill>
                <a:latin typeface="Lucida Sans Unicode" panose="020B0602030504020204" pitchFamily="34" charset="0"/>
              </a:rPr>
              <a:t>/ˌfɔːrˈtiːn/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14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479BF4-EB94-E28D-F9C8-BE83E3C8DC0F}"/>
              </a:ext>
            </a:extLst>
          </p:cNvPr>
          <p:cNvSpPr txBox="1"/>
          <p:nvPr/>
        </p:nvSpPr>
        <p:spPr>
          <a:xfrm>
            <a:off x="9777996" y="2909574"/>
            <a:ext cx="2027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FF00"/>
                </a:solidFill>
                <a:latin typeface="Lucida Sans Unicode" panose="020B0602030504020204" pitchFamily="34" charset="0"/>
              </a:rPr>
              <a:t>/ˌfɪfˈtiːn/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15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7014B2-0336-CA07-6CC2-69A22E630BB8}"/>
              </a:ext>
            </a:extLst>
          </p:cNvPr>
          <p:cNvSpPr txBox="1"/>
          <p:nvPr/>
        </p:nvSpPr>
        <p:spPr>
          <a:xfrm>
            <a:off x="128846" y="5301372"/>
            <a:ext cx="2027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FF00"/>
                </a:solidFill>
                <a:latin typeface="Lucida Sans Unicode" panose="020B0602030504020204" pitchFamily="34" charset="0"/>
              </a:rPr>
              <a:t>/ˌsɪksˈtiːn/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16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BBD7C9-5DD2-8218-CCCC-2B296EB94B8B}"/>
              </a:ext>
            </a:extLst>
          </p:cNvPr>
          <p:cNvSpPr txBox="1"/>
          <p:nvPr/>
        </p:nvSpPr>
        <p:spPr>
          <a:xfrm>
            <a:off x="2416189" y="5301372"/>
            <a:ext cx="2027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FF00"/>
                </a:solidFill>
                <a:latin typeface="Lucida Sans Unicode" panose="020B0602030504020204" pitchFamily="34" charset="0"/>
              </a:rPr>
              <a:t>/ˌsevnˈtiːn/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17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092E92-6459-E3DC-4E25-D91F6E105B8E}"/>
              </a:ext>
            </a:extLst>
          </p:cNvPr>
          <p:cNvSpPr txBox="1"/>
          <p:nvPr/>
        </p:nvSpPr>
        <p:spPr>
          <a:xfrm>
            <a:off x="5157959" y="5301372"/>
            <a:ext cx="2027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FF00"/>
                </a:solidFill>
                <a:latin typeface="Lucida Sans Unicode" panose="020B0602030504020204" pitchFamily="34" charset="0"/>
              </a:rPr>
              <a:t>/ˌeɪˈtiːn/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18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C6C1A7-CBEC-5CAB-FD67-76783432C0F7}"/>
              </a:ext>
            </a:extLst>
          </p:cNvPr>
          <p:cNvSpPr txBox="1"/>
          <p:nvPr/>
        </p:nvSpPr>
        <p:spPr>
          <a:xfrm>
            <a:off x="7560831" y="5301372"/>
            <a:ext cx="2027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FF00"/>
                </a:solidFill>
                <a:latin typeface="Lucida Sans Unicode" panose="020B0602030504020204" pitchFamily="34" charset="0"/>
              </a:rPr>
              <a:t>/ˌnaɪnˈtiːn/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19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6C0F95-E7DB-C5AC-E288-BA05F0C80388}"/>
              </a:ext>
            </a:extLst>
          </p:cNvPr>
          <p:cNvSpPr txBox="1"/>
          <p:nvPr/>
        </p:nvSpPr>
        <p:spPr>
          <a:xfrm>
            <a:off x="9858099" y="5301372"/>
            <a:ext cx="2027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FF00"/>
                </a:solidFill>
                <a:latin typeface="Lucida Sans Unicode" panose="020B0602030504020204" pitchFamily="34" charset="0"/>
              </a:rPr>
              <a:t>/ˈtwenti/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số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20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9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e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wel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i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ou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f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ix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even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igh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ine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wen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5" grpId="0"/>
      <p:bldP spid="27" grpId="0"/>
      <p:bldP spid="28" grpId="0"/>
      <p:bldP spid="32" grpId="0"/>
      <p:bldP spid="34" grpId="0"/>
      <p:bldP spid="35" grpId="0"/>
      <p:bldP spid="36" grpId="0"/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362" y="455650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830" y="1024534"/>
            <a:ext cx="5662089" cy="53109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120" y="2513253"/>
            <a:ext cx="2077799" cy="79491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7961389" y="3680009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/ɪˈlevn/</a:t>
            </a:r>
          </a:p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số 11</a:t>
            </a:r>
            <a:endParaRPr lang="en-US" sz="2800" dirty="0">
              <a:solidFill>
                <a:srgbClr val="FF3300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e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7B217A-B320-C30F-8B37-143B3D84AF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07" y="1331590"/>
            <a:ext cx="5494699" cy="4323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1CE0E-F31E-B2F1-6F51-FBFA88D9844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927" y="2579914"/>
            <a:ext cx="2125218" cy="668893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959903-4518-94CE-1426-E32184870D13}"/>
              </a:ext>
            </a:extLst>
          </p:cNvPr>
          <p:cNvSpPr txBox="1"/>
          <p:nvPr/>
        </p:nvSpPr>
        <p:spPr>
          <a:xfrm>
            <a:off x="7696103" y="3429000"/>
            <a:ext cx="1729099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/twelv/</a:t>
            </a:r>
          </a:p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số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6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wel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6F396B-EF07-96CD-1748-F5A7FE28BC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7752"/>
            <a:ext cx="5929059" cy="45824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113652-FD7C-74A8-0942-36BDDC58FA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960" y="2521086"/>
            <a:ext cx="1991397" cy="717207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616603-E155-7DA4-9E09-5D642500D34E}"/>
              </a:ext>
            </a:extLst>
          </p:cNvPr>
          <p:cNvSpPr txBox="1"/>
          <p:nvPr/>
        </p:nvSpPr>
        <p:spPr>
          <a:xfrm>
            <a:off x="7989784" y="3513731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/ˌθ</a:t>
            </a: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ɜːrˈtiːn/</a:t>
            </a:r>
          </a:p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số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5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i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7EEC3-8F20-7CF2-6235-D255593B7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26" y="1362044"/>
            <a:ext cx="5579767" cy="42549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5652E1-02CD-C580-0EBB-4587ED2662D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585" y="2641491"/>
            <a:ext cx="2791734" cy="655500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0AA652-B633-62FC-3341-C0BD49BFC7B5}"/>
              </a:ext>
            </a:extLst>
          </p:cNvPr>
          <p:cNvSpPr txBox="1"/>
          <p:nvPr/>
        </p:nvSpPr>
        <p:spPr>
          <a:xfrm>
            <a:off x="7617694" y="3489536"/>
            <a:ext cx="2735515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/ˌfɔːrˈtiːn/</a:t>
            </a:r>
          </a:p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số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14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our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C51C1-E7B2-C283-B084-E65C1443B3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10" y="1348721"/>
            <a:ext cx="5174787" cy="4121350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29987-3FAC-5F95-01E3-703BEAF823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267" y="2729789"/>
            <a:ext cx="1826176" cy="699211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A84C0C-E53A-91FE-A75F-DC5052F92B0D}"/>
              </a:ext>
            </a:extLst>
          </p:cNvPr>
          <p:cNvSpPr txBox="1"/>
          <p:nvPr/>
        </p:nvSpPr>
        <p:spPr>
          <a:xfrm>
            <a:off x="7984725" y="3606260"/>
            <a:ext cx="2027260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/ˌfɪfˈtiːn/</a:t>
            </a:r>
          </a:p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số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4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f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349BE-644D-49B9-4522-9789300DD0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50" y="1390124"/>
            <a:ext cx="5479702" cy="4286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F9093-4540-5730-FEF5-1AAF913B13F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0640" y="2617001"/>
            <a:ext cx="2062358" cy="698816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767654-8767-BD55-A5A4-32CDC1A98989}"/>
              </a:ext>
            </a:extLst>
          </p:cNvPr>
          <p:cNvSpPr txBox="1"/>
          <p:nvPr/>
        </p:nvSpPr>
        <p:spPr>
          <a:xfrm>
            <a:off x="7835931" y="3542183"/>
            <a:ext cx="27123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/ˌsɪksˈtiːn/</a:t>
            </a:r>
          </a:p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số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16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6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x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8921F2-6079-B773-3133-D0815EBD5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46" y="1512294"/>
            <a:ext cx="5315267" cy="424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78401E-9D71-6AD7-E785-4783F187788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890" y="2656115"/>
            <a:ext cx="2732266" cy="646254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713DAD-60CC-0C63-0B62-3B5153D0016A}"/>
              </a:ext>
            </a:extLst>
          </p:cNvPr>
          <p:cNvSpPr txBox="1"/>
          <p:nvPr/>
        </p:nvSpPr>
        <p:spPr>
          <a:xfrm>
            <a:off x="7831831" y="3516115"/>
            <a:ext cx="26783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/ˌsevnˈtiːn/</a:t>
            </a:r>
          </a:p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số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ven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A00778-5F2D-EA79-94B6-19EA1AB96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92" y="1412621"/>
            <a:ext cx="5707603" cy="450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0682C-A194-ED88-3E9A-CF9CAF7731A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727" y="2547257"/>
            <a:ext cx="2385607" cy="732833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1C29C0-FB7A-856B-1624-867D1966925E}"/>
              </a:ext>
            </a:extLst>
          </p:cNvPr>
          <p:cNvSpPr txBox="1"/>
          <p:nvPr/>
        </p:nvSpPr>
        <p:spPr>
          <a:xfrm>
            <a:off x="8080773" y="3510672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/ˌeɪˈtiːn/</a:t>
            </a:r>
          </a:p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số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18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1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igh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AF0E4C-5D2E-496E-8E17-326DD21810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87" y="1449810"/>
            <a:ext cx="5572723" cy="4384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90AA7D-540C-BE74-C540-76D27AC1192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983" y="2563585"/>
            <a:ext cx="2486264" cy="722651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299CE-56A1-3D02-BE27-E64AF8233EDB}"/>
              </a:ext>
            </a:extLst>
          </p:cNvPr>
          <p:cNvSpPr txBox="1"/>
          <p:nvPr/>
        </p:nvSpPr>
        <p:spPr>
          <a:xfrm>
            <a:off x="7506401" y="3571765"/>
            <a:ext cx="3118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/ˌnaɪnˈtiːn/</a:t>
            </a:r>
          </a:p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số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19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8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inet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284193" y="39014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id="{AF6DAA33-2BA1-3DE3-F7B1-6F0CD98D9F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334"/>
            <a:ext cx="6153150" cy="620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150F73-DEAD-A4BC-0E1A-876024CDFD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19" y="1311404"/>
            <a:ext cx="5611143" cy="4235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B0A75C-5AEC-7707-A5B6-3440C8984D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49"/>
          <a:stretch/>
        </p:blipFill>
        <p:spPr>
          <a:xfrm>
            <a:off x="8282329" y="2552699"/>
            <a:ext cx="2116088" cy="703583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34749-69B1-8E18-1B51-B180949B84D3}"/>
              </a:ext>
            </a:extLst>
          </p:cNvPr>
          <p:cNvSpPr txBox="1"/>
          <p:nvPr/>
        </p:nvSpPr>
        <p:spPr>
          <a:xfrm>
            <a:off x="8282329" y="3601719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3300"/>
                </a:solidFill>
                <a:latin typeface="Lucida Sans Unicode" panose="020B0602030504020204" pitchFamily="34" charset="0"/>
              </a:rPr>
              <a:t>/ˈtwenti/</a:t>
            </a:r>
          </a:p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số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20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68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wen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Pronounce and use the words related to the topic properly: </a:t>
            </a:r>
            <a:r>
              <a:rPr lang="en-US" sz="3600" i="1" dirty="0">
                <a:solidFill>
                  <a:srgbClr val="00B050"/>
                </a:solidFill>
                <a:cs typeface="#9Slide04 Maitree SemiBold" panose="00000700000000000000" pitchFamily="2" charset="-34"/>
              </a:rPr>
              <a:t>eleven, twelve, thirteen, fourteen, fifteen, sixteen, seventeen, eighteen, nineteen, twenty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D</a:t>
            </a:r>
            <a:r>
              <a:rPr lang="en-US" sz="36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o simple math by using: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</a:t>
            </a:r>
            <a:r>
              <a:rPr lang="en-US" sz="3600" i="1" dirty="0">
                <a:solidFill>
                  <a:srgbClr val="00B050"/>
                </a:solidFill>
              </a:rPr>
              <a:t>Seven </a:t>
            </a:r>
            <a:r>
              <a:rPr lang="en-US" sz="3600" i="1" dirty="0">
                <a:solidFill>
                  <a:srgbClr val="FF0000"/>
                </a:solidFill>
              </a:rPr>
              <a:t>plus</a:t>
            </a:r>
            <a:r>
              <a:rPr lang="en-US" sz="3600" i="1" dirty="0">
                <a:solidFill>
                  <a:srgbClr val="00B050"/>
                </a:solidFill>
              </a:rPr>
              <a:t> twelve </a:t>
            </a:r>
            <a:r>
              <a:rPr lang="en-US" sz="3600" i="1" dirty="0">
                <a:solidFill>
                  <a:srgbClr val="FF0000"/>
                </a:solidFill>
              </a:rPr>
              <a:t>is</a:t>
            </a:r>
            <a:r>
              <a:rPr lang="en-US" sz="3600" i="1" dirty="0">
                <a:solidFill>
                  <a:srgbClr val="00B050"/>
                </a:solidFill>
              </a:rPr>
              <a:t> nineteen.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		Twenty </a:t>
            </a:r>
            <a:r>
              <a:rPr lang="en-US" sz="3600" i="1" dirty="0">
                <a:solidFill>
                  <a:srgbClr val="FF0000"/>
                </a:solidFill>
              </a:rPr>
              <a:t>minus</a:t>
            </a:r>
            <a:r>
              <a:rPr lang="en-US" sz="3600" i="1" dirty="0">
                <a:solidFill>
                  <a:srgbClr val="00B050"/>
                </a:solidFill>
              </a:rPr>
              <a:t> six </a:t>
            </a:r>
            <a:r>
              <a:rPr lang="en-US" sz="3600" i="1" dirty="0">
                <a:solidFill>
                  <a:srgbClr val="FF0000"/>
                </a:solidFill>
              </a:rPr>
              <a:t>is</a:t>
            </a:r>
            <a:r>
              <a:rPr lang="en-US" sz="3600" i="1" dirty="0">
                <a:solidFill>
                  <a:srgbClr val="00B050"/>
                </a:solidFill>
              </a:rPr>
              <a:t> fourteen.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552"/>
            <a:ext cx="8948057" cy="5931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9389" y="3541485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ge99192b66e_1_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281" y="0"/>
            <a:ext cx="7556501" cy="42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89955" y="1189876"/>
            <a:ext cx="93831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ED7D31"/>
                  </a:glow>
                </a:effectLst>
                <a:uLnTx/>
                <a:uFillTx/>
                <a:latin typeface=".VnVogue" panose="020B7200000000000000" pitchFamily="34" charset="0"/>
                <a:ea typeface="+mn-ea"/>
                <a:cs typeface="Arial"/>
              </a:rPr>
              <a:t>PLAYTIME</a:t>
            </a:r>
          </a:p>
        </p:txBody>
      </p:sp>
      <p:pic>
        <p:nvPicPr>
          <p:cNvPr id="7" name="Google Shape;190;ge99192b66e_1_1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75846" y="-397404"/>
            <a:ext cx="1899138" cy="2050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0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Изображение выглядит как стоит, молодой, еда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695895B1-6C0D-4941-9B56-BAA1E6D36C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19314"/>
            <a:ext cx="12192001" cy="607543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0490C7B-12F4-401C-94FE-542AE4CA9EFF}"/>
              </a:ext>
            </a:extLst>
          </p:cNvPr>
          <p:cNvSpPr/>
          <p:nvPr/>
        </p:nvSpPr>
        <p:spPr>
          <a:xfrm>
            <a:off x="10832431" y="1822231"/>
            <a:ext cx="11730789" cy="32304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3" name="Прямоугольни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64E53B-4F74-444D-B606-985047BEB2FC}"/>
              </a:ext>
            </a:extLst>
          </p:cNvPr>
          <p:cNvSpPr/>
          <p:nvPr/>
        </p:nvSpPr>
        <p:spPr>
          <a:xfrm>
            <a:off x="4054642" y="1822232"/>
            <a:ext cx="3922295" cy="3230472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DEA711D-164F-4EB1-9AA0-0411495131C3}"/>
              </a:ext>
            </a:extLst>
          </p:cNvPr>
          <p:cNvSpPr/>
          <p:nvPr/>
        </p:nvSpPr>
        <p:spPr>
          <a:xfrm>
            <a:off x="10832431" y="1822231"/>
            <a:ext cx="489285" cy="32304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4492" y="2648403"/>
            <a:ext cx="7643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Choose the right option before the dog comes.</a:t>
            </a:r>
          </a:p>
        </p:txBody>
      </p:sp>
    </p:spTree>
    <p:extLst>
      <p:ext uri="{BB962C8B-B14F-4D97-AF65-F5344CB8AC3E}">
        <p14:creationId xmlns:p14="http://schemas.microsoft.com/office/powerpoint/2010/main" val="66182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06 2.59259E-06 L -0.8707 -0.00047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42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06 2.59259E-06 L -0.86953 0.00069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7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 animBg="1"/>
      <p:bldP spid="39" grpId="1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тоит, молодой, еда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DA0AA650-28FB-44D9-A430-44270F4C5E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3030"/>
            <a:ext cx="12192001" cy="620439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81EBC1-A103-42FF-B16A-1789AE75DEC8}"/>
              </a:ext>
            </a:extLst>
          </p:cNvPr>
          <p:cNvSpPr/>
          <p:nvPr/>
        </p:nvSpPr>
        <p:spPr>
          <a:xfrm>
            <a:off x="635267" y="6352674"/>
            <a:ext cx="11556733" cy="134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4" name="Рисунок 3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B473CE2-2BF6-44C2-865D-35629B70F24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0253" l="9904" r="89936">
                        <a14:foregroundMark x1="42812" y1="11673" x2="58786" y2="17088"/>
                        <a14:foregroundMark x1="58786" y1="17088" x2="65655" y2="21300"/>
                        <a14:foregroundMark x1="37380" y1="87485" x2="37380" y2="87485"/>
                        <a14:foregroundMark x1="37220" y1="87605" x2="41214" y2="86763"/>
                        <a14:foregroundMark x1="40096" y1="88327" x2="45208" y2="88448"/>
                        <a14:foregroundMark x1="38498" y1="87244" x2="36741" y2="86643"/>
                        <a14:foregroundMark x1="37061" y1="86883" x2="37220" y2="88327"/>
                        <a14:foregroundMark x1="36741" y1="88087" x2="36741" y2="88087"/>
                        <a14:foregroundMark x1="37380" y1="88688" x2="44569" y2="89771"/>
                        <a14:foregroundMark x1="44569" y1="90253" x2="52236" y2="90132"/>
                        <a14:foregroundMark x1="58466" y1="44645" x2="58147" y2="32611"/>
                        <a14:foregroundMark x1="54473" y1="36101" x2="55112" y2="32611"/>
                        <a14:foregroundMark x1="54792" y1="39110" x2="54792" y2="44645"/>
                        <a14:backgroundMark x1="41054" y1="58845" x2="41054" y2="58845"/>
                        <a14:backgroundMark x1="40575" y1="59567" x2="41534" y2="58002"/>
                        <a14:backgroundMark x1="41534" y1="57641" x2="41534" y2="57641"/>
                        <a14:backgroundMark x1="41853" y1="57040" x2="41853" y2="57040"/>
                        <a14:backgroundMark x1="52716" y1="34055" x2="52716" y2="34055"/>
                        <a14:backgroundMark x1="52716" y1="33694" x2="52875" y2="35379"/>
                        <a14:backgroundMark x1="56175" y1="39110" x2="56390" y2="33935"/>
                        <a14:backgroundMark x1="55911" y1="45487" x2="55946" y2="44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5337" y="2347525"/>
            <a:ext cx="3341931" cy="4436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87B5276-0E50-4A61-8B2C-A4811000E85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15677" y="4462221"/>
            <a:ext cx="3335373" cy="19578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C48DBC-2D57-4DFE-AC80-468916C5075E}"/>
              </a:ext>
            </a:extLst>
          </p:cNvPr>
          <p:cNvSpPr/>
          <p:nvPr/>
        </p:nvSpPr>
        <p:spPr>
          <a:xfrm>
            <a:off x="363618" y="3547477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256515-C51B-4DC6-B153-7253600CE26B}"/>
              </a:ext>
            </a:extLst>
          </p:cNvPr>
          <p:cNvSpPr/>
          <p:nvPr/>
        </p:nvSpPr>
        <p:spPr>
          <a:xfrm>
            <a:off x="363617" y="3247489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C40795-D7E5-47AC-B2B1-CD49B7FB7219}"/>
              </a:ext>
            </a:extLst>
          </p:cNvPr>
          <p:cNvSpPr/>
          <p:nvPr/>
        </p:nvSpPr>
        <p:spPr>
          <a:xfrm>
            <a:off x="363616" y="2947501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9456C7-FD49-443F-8078-87567DDF821A}"/>
              </a:ext>
            </a:extLst>
          </p:cNvPr>
          <p:cNvSpPr/>
          <p:nvPr/>
        </p:nvSpPr>
        <p:spPr>
          <a:xfrm>
            <a:off x="363615" y="2647513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F452B0-989D-4610-8ABA-61F287C1BBD4}"/>
              </a:ext>
            </a:extLst>
          </p:cNvPr>
          <p:cNvSpPr/>
          <p:nvPr/>
        </p:nvSpPr>
        <p:spPr>
          <a:xfrm>
            <a:off x="363614" y="2347525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E7AB7C-8B09-43EC-BF25-6B3EC5ED9862}"/>
              </a:ext>
            </a:extLst>
          </p:cNvPr>
          <p:cNvSpPr/>
          <p:nvPr/>
        </p:nvSpPr>
        <p:spPr>
          <a:xfrm>
            <a:off x="363613" y="2047537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D0A8D3-1C8E-4ECD-B4AE-1928E53FBD7B}"/>
              </a:ext>
            </a:extLst>
          </p:cNvPr>
          <p:cNvSpPr/>
          <p:nvPr/>
        </p:nvSpPr>
        <p:spPr>
          <a:xfrm>
            <a:off x="363612" y="1747549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BEB7D64-164E-4865-84DC-76ED2C283035}"/>
              </a:ext>
            </a:extLst>
          </p:cNvPr>
          <p:cNvSpPr/>
          <p:nvPr/>
        </p:nvSpPr>
        <p:spPr>
          <a:xfrm>
            <a:off x="363611" y="1447561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04E276-EC21-4D70-83EE-D201A6FCBBD9}"/>
              </a:ext>
            </a:extLst>
          </p:cNvPr>
          <p:cNvSpPr/>
          <p:nvPr/>
        </p:nvSpPr>
        <p:spPr>
          <a:xfrm>
            <a:off x="363610" y="1147573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58FD77AE-9CFB-4138-B257-EA376F577667}"/>
              </a:ext>
            </a:extLst>
          </p:cNvPr>
          <p:cNvSpPr/>
          <p:nvPr/>
        </p:nvSpPr>
        <p:spPr>
          <a:xfrm>
            <a:off x="363610" y="198007"/>
            <a:ext cx="779647" cy="752038"/>
          </a:xfrm>
          <a:prstGeom prst="star5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2" name="Рисунок 21" descr="Изображение выглядит как остановка, знак, внешни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5BB9ACE-8FEB-47B0-9B83-1DB5F8E3EF5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7" b="94167" l="10000" r="90000">
                        <a14:foregroundMark x1="21111" y1="29500" x2="38000" y2="5667"/>
                        <a14:foregroundMark x1="36556" y1="9000" x2="37889" y2="16500"/>
                        <a14:foregroundMark x1="37889" y1="16500" x2="37889" y2="16500"/>
                        <a14:foregroundMark x1="36778" y1="11500" x2="24444" y2="27333"/>
                        <a14:foregroundMark x1="24444" y1="27333" x2="22778" y2="32167"/>
                        <a14:foregroundMark x1="24000" y1="40333" x2="78778" y2="50500"/>
                        <a14:foregroundMark x1="78778" y1="50167" x2="75000" y2="42833"/>
                        <a14:foregroundMark x1="75000" y1="42833" x2="67667" y2="39333"/>
                        <a14:foregroundMark x1="67667" y1="39333" x2="38444" y2="38833"/>
                        <a14:foregroundMark x1="22222" y1="31833" x2="22556" y2="68833"/>
                        <a14:foregroundMark x1="23889" y1="57167" x2="75556" y2="59167"/>
                        <a14:foregroundMark x1="69111" y1="53167" x2="24000" y2="51167"/>
                        <a14:foregroundMark x1="69778" y1="42667" x2="69667" y2="48833"/>
                        <a14:foregroundMark x1="37444" y1="9833" x2="42667" y2="7333"/>
                        <a14:foregroundMark x1="42667" y1="7333" x2="62667" y2="9500"/>
                        <a14:foregroundMark x1="62667" y1="9500" x2="77333" y2="31500"/>
                        <a14:foregroundMark x1="77333" y1="31500" x2="78667" y2="55000"/>
                        <a14:foregroundMark x1="78667" y1="55000" x2="77556" y2="68000"/>
                        <a14:foregroundMark x1="22556" y1="67667" x2="34333" y2="86167"/>
                        <a14:foregroundMark x1="34333" y1="86167" x2="44556" y2="92000"/>
                        <a14:foregroundMark x1="44556" y1="92000" x2="49889" y2="92167"/>
                        <a14:foregroundMark x1="49889" y1="92167" x2="61556" y2="90500"/>
                        <a14:foregroundMark x1="61556" y1="90500" x2="66444" y2="87333"/>
                        <a14:foregroundMark x1="66444" y1="87333" x2="77556" y2="66000"/>
                        <a14:foregroundMark x1="37444" y1="94167" x2="44667" y2="94167"/>
                        <a14:foregroundMark x1="44667" y1="94167" x2="62556" y2="9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964" y="1383889"/>
            <a:ext cx="7877631" cy="5251754"/>
          </a:xfrm>
          <a:prstGeom prst="rect">
            <a:avLst/>
          </a:prstGeom>
        </p:spPr>
      </p:pic>
      <p:sp>
        <p:nvSpPr>
          <p:cNvPr id="7" name="Oval Callout 6">
            <a:hlinkClick r:id="" action="ppaction://hlinkshowjump?jump=nextslide"/>
          </p:cNvPr>
          <p:cNvSpPr/>
          <p:nvPr/>
        </p:nvSpPr>
        <p:spPr>
          <a:xfrm>
            <a:off x="7549662" y="1603544"/>
            <a:ext cx="2320052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eleven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5002114" y="1499648"/>
            <a:ext cx="2442251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thirteen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757691" y="1469295"/>
            <a:ext cx="2139127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twelve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7512" y="222787"/>
            <a:ext cx="1328922" cy="124650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973449" y="398585"/>
            <a:ext cx="4576212" cy="9085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Choose the right word.</a:t>
            </a:r>
          </a:p>
        </p:txBody>
      </p:sp>
    </p:spTree>
    <p:extLst>
      <p:ext uri="{BB962C8B-B14F-4D97-AF65-F5344CB8AC3E}">
        <p14:creationId xmlns:p14="http://schemas.microsoft.com/office/powerpoint/2010/main" val="3898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0.03773 L 1.10976 0.01805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тоит, молодой, еда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DA0AA650-28FB-44D9-A430-44270F4C5E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44314"/>
            <a:ext cx="12192001" cy="624311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81EBC1-A103-42FF-B16A-1789AE75DEC8}"/>
              </a:ext>
            </a:extLst>
          </p:cNvPr>
          <p:cNvSpPr/>
          <p:nvPr/>
        </p:nvSpPr>
        <p:spPr>
          <a:xfrm>
            <a:off x="635267" y="6352674"/>
            <a:ext cx="11556733" cy="134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87B5276-0E50-4A61-8B2C-A4811000E8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15677" y="4462221"/>
            <a:ext cx="3335373" cy="19578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C48DBC-2D57-4DFE-AC80-468916C5075E}"/>
              </a:ext>
            </a:extLst>
          </p:cNvPr>
          <p:cNvSpPr/>
          <p:nvPr/>
        </p:nvSpPr>
        <p:spPr>
          <a:xfrm>
            <a:off x="363618" y="3547477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256515-C51B-4DC6-B153-7253600CE26B}"/>
              </a:ext>
            </a:extLst>
          </p:cNvPr>
          <p:cNvSpPr/>
          <p:nvPr/>
        </p:nvSpPr>
        <p:spPr>
          <a:xfrm>
            <a:off x="363617" y="3247489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C40795-D7E5-47AC-B2B1-CD49B7FB7219}"/>
              </a:ext>
            </a:extLst>
          </p:cNvPr>
          <p:cNvSpPr/>
          <p:nvPr/>
        </p:nvSpPr>
        <p:spPr>
          <a:xfrm>
            <a:off x="363616" y="2947501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9456C7-FD49-443F-8078-87567DDF821A}"/>
              </a:ext>
            </a:extLst>
          </p:cNvPr>
          <p:cNvSpPr/>
          <p:nvPr/>
        </p:nvSpPr>
        <p:spPr>
          <a:xfrm>
            <a:off x="363615" y="2647513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F452B0-989D-4610-8ABA-61F287C1BBD4}"/>
              </a:ext>
            </a:extLst>
          </p:cNvPr>
          <p:cNvSpPr/>
          <p:nvPr/>
        </p:nvSpPr>
        <p:spPr>
          <a:xfrm>
            <a:off x="363614" y="2347525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E7AB7C-8B09-43EC-BF25-6B3EC5ED9862}"/>
              </a:ext>
            </a:extLst>
          </p:cNvPr>
          <p:cNvSpPr/>
          <p:nvPr/>
        </p:nvSpPr>
        <p:spPr>
          <a:xfrm>
            <a:off x="363613" y="2047537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D0A8D3-1C8E-4ECD-B4AE-1928E53FBD7B}"/>
              </a:ext>
            </a:extLst>
          </p:cNvPr>
          <p:cNvSpPr/>
          <p:nvPr/>
        </p:nvSpPr>
        <p:spPr>
          <a:xfrm>
            <a:off x="363612" y="1747549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BEB7D64-164E-4865-84DC-76ED2C283035}"/>
              </a:ext>
            </a:extLst>
          </p:cNvPr>
          <p:cNvSpPr/>
          <p:nvPr/>
        </p:nvSpPr>
        <p:spPr>
          <a:xfrm>
            <a:off x="363611" y="1447561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04E276-EC21-4D70-83EE-D201A6FCBBD9}"/>
              </a:ext>
            </a:extLst>
          </p:cNvPr>
          <p:cNvSpPr/>
          <p:nvPr/>
        </p:nvSpPr>
        <p:spPr>
          <a:xfrm>
            <a:off x="363610" y="1147573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58FD77AE-9CFB-4138-B257-EA376F577667}"/>
              </a:ext>
            </a:extLst>
          </p:cNvPr>
          <p:cNvSpPr/>
          <p:nvPr/>
        </p:nvSpPr>
        <p:spPr>
          <a:xfrm>
            <a:off x="363610" y="198007"/>
            <a:ext cx="779647" cy="752038"/>
          </a:xfrm>
          <a:prstGeom prst="star5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2" name="Рисунок 21" descr="Изображение выглядит как остановка, знак, внешни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5BB9ACE-8FEB-47B0-9B83-1DB5F8E3EF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7" b="94167" l="10000" r="90000">
                        <a14:foregroundMark x1="21111" y1="29500" x2="38000" y2="5667"/>
                        <a14:foregroundMark x1="36556" y1="9000" x2="37889" y2="16500"/>
                        <a14:foregroundMark x1="37889" y1="16500" x2="37889" y2="16500"/>
                        <a14:foregroundMark x1="36778" y1="11500" x2="24444" y2="27333"/>
                        <a14:foregroundMark x1="24444" y1="27333" x2="22778" y2="32167"/>
                        <a14:foregroundMark x1="24000" y1="40333" x2="78778" y2="50500"/>
                        <a14:foregroundMark x1="78778" y1="50167" x2="75000" y2="42833"/>
                        <a14:foregroundMark x1="75000" y1="42833" x2="67667" y2="39333"/>
                        <a14:foregroundMark x1="67667" y1="39333" x2="38444" y2="38833"/>
                        <a14:foregroundMark x1="22222" y1="31833" x2="22556" y2="68833"/>
                        <a14:foregroundMark x1="23889" y1="57167" x2="75556" y2="59167"/>
                        <a14:foregroundMark x1="69111" y1="53167" x2="24000" y2="51167"/>
                        <a14:foregroundMark x1="69778" y1="42667" x2="69667" y2="48833"/>
                        <a14:foregroundMark x1="37444" y1="9833" x2="42667" y2="7333"/>
                        <a14:foregroundMark x1="42667" y1="7333" x2="62667" y2="9500"/>
                        <a14:foregroundMark x1="62667" y1="9500" x2="77333" y2="31500"/>
                        <a14:foregroundMark x1="77333" y1="31500" x2="78667" y2="55000"/>
                        <a14:foregroundMark x1="78667" y1="55000" x2="77556" y2="68000"/>
                        <a14:foregroundMark x1="22556" y1="67667" x2="34333" y2="86167"/>
                        <a14:foregroundMark x1="34333" y1="86167" x2="44556" y2="92000"/>
                        <a14:foregroundMark x1="44556" y1="92000" x2="49889" y2="92167"/>
                        <a14:foregroundMark x1="49889" y1="92167" x2="61556" y2="90500"/>
                        <a14:foregroundMark x1="61556" y1="90500" x2="66444" y2="87333"/>
                        <a14:foregroundMark x1="66444" y1="87333" x2="77556" y2="66000"/>
                        <a14:foregroundMark x1="37444" y1="94167" x2="44667" y2="94167"/>
                        <a14:foregroundMark x1="44667" y1="94167" x2="62556" y2="9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771" y="1386823"/>
            <a:ext cx="7877631" cy="5251754"/>
          </a:xfrm>
          <a:prstGeom prst="rect">
            <a:avLst/>
          </a:prstGeom>
        </p:spPr>
      </p:pic>
      <p:sp>
        <p:nvSpPr>
          <p:cNvPr id="7" name="Oval Callout 6">
            <a:hlinkClick r:id="" action="ppaction://hlinkshowjump?jump=nextslide"/>
          </p:cNvPr>
          <p:cNvSpPr/>
          <p:nvPr/>
        </p:nvSpPr>
        <p:spPr>
          <a:xfrm>
            <a:off x="5158154" y="1530098"/>
            <a:ext cx="2415788" cy="1163445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fifteen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7924169" y="1596052"/>
            <a:ext cx="2613201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eighteen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307771" y="1498790"/>
            <a:ext cx="2545443" cy="1249787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fourteen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973449" y="398585"/>
            <a:ext cx="4576212" cy="9085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Choose the right word.</a:t>
            </a:r>
          </a:p>
        </p:txBody>
      </p:sp>
      <p:pic>
        <p:nvPicPr>
          <p:cNvPr id="26" name="Рисунок 3">
            <a:extLst>
              <a:ext uri="{FF2B5EF4-FFF2-40B4-BE49-F238E27FC236}">
                <a16:creationId xmlns:a16="http://schemas.microsoft.com/office/drawing/2014/main" id="{4B473CE2-2BF6-44C2-865D-35629B70F24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5" b="93508" l="9585" r="89617">
                        <a14:foregroundMark x1="46006" y1="11878" x2="58626" y2="20304"/>
                        <a14:foregroundMark x1="58626" y1="20304" x2="60064" y2="24309"/>
                        <a14:foregroundMark x1="38179" y1="90884" x2="47604" y2="82320"/>
                        <a14:foregroundMark x1="43930" y1="91575" x2="51438" y2="84392"/>
                        <a14:foregroundMark x1="43610" y1="92127" x2="52077" y2="92265"/>
                        <a14:foregroundMark x1="52556" y1="92265" x2="37859" y2="91575"/>
                        <a14:foregroundMark x1="37859" y1="91575" x2="37859" y2="91575"/>
                        <a14:foregroundMark x1="39936" y1="89779" x2="37061" y2="90055"/>
                        <a14:foregroundMark x1="40735" y1="16575" x2="57827" y2="24862"/>
                        <a14:foregroundMark x1="66134" y1="23343" x2="57668" y2="12569"/>
                        <a14:foregroundMark x1="57668" y1="12569" x2="43291" y2="11878"/>
                        <a14:foregroundMark x1="43291" y1="11878" x2="39297" y2="16160"/>
                        <a14:foregroundMark x1="62141" y1="18923" x2="59904" y2="31215"/>
                        <a14:foregroundMark x1="59904" y1="31215" x2="51118" y2="37017"/>
                        <a14:foregroundMark x1="50799" y1="84807" x2="52236" y2="93370"/>
                        <a14:foregroundMark x1="41853" y1="92265" x2="52077" y2="93370"/>
                        <a14:foregroundMark x1="37859" y1="89088" x2="37859" y2="89088"/>
                        <a14:backgroundMark x1="40415" y1="93370" x2="40415" y2="93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917" y="2748578"/>
            <a:ext cx="3341931" cy="3865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4690" y="188592"/>
            <a:ext cx="1635163" cy="130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7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0.03773 L 1.10976 0.01805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тоит, молодой, еда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DA0AA650-28FB-44D9-A430-44270F4C5E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19315"/>
            <a:ext cx="12192001" cy="617658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81EBC1-A103-42FF-B16A-1789AE75DEC8}"/>
              </a:ext>
            </a:extLst>
          </p:cNvPr>
          <p:cNvSpPr/>
          <p:nvPr/>
        </p:nvSpPr>
        <p:spPr>
          <a:xfrm>
            <a:off x="635267" y="6352674"/>
            <a:ext cx="11556733" cy="134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87B5276-0E50-4A61-8B2C-A4811000E8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15677" y="4462221"/>
            <a:ext cx="3335373" cy="19578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C48DBC-2D57-4DFE-AC80-468916C5075E}"/>
              </a:ext>
            </a:extLst>
          </p:cNvPr>
          <p:cNvSpPr/>
          <p:nvPr/>
        </p:nvSpPr>
        <p:spPr>
          <a:xfrm>
            <a:off x="363618" y="3547477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256515-C51B-4DC6-B153-7253600CE26B}"/>
              </a:ext>
            </a:extLst>
          </p:cNvPr>
          <p:cNvSpPr/>
          <p:nvPr/>
        </p:nvSpPr>
        <p:spPr>
          <a:xfrm>
            <a:off x="363617" y="3247489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C40795-D7E5-47AC-B2B1-CD49B7FB7219}"/>
              </a:ext>
            </a:extLst>
          </p:cNvPr>
          <p:cNvSpPr/>
          <p:nvPr/>
        </p:nvSpPr>
        <p:spPr>
          <a:xfrm>
            <a:off x="363616" y="2947501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9456C7-FD49-443F-8078-87567DDF821A}"/>
              </a:ext>
            </a:extLst>
          </p:cNvPr>
          <p:cNvSpPr/>
          <p:nvPr/>
        </p:nvSpPr>
        <p:spPr>
          <a:xfrm>
            <a:off x="363615" y="2647513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F452B0-989D-4610-8ABA-61F287C1BBD4}"/>
              </a:ext>
            </a:extLst>
          </p:cNvPr>
          <p:cNvSpPr/>
          <p:nvPr/>
        </p:nvSpPr>
        <p:spPr>
          <a:xfrm>
            <a:off x="363614" y="2347525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E7AB7C-8B09-43EC-BF25-6B3EC5ED9862}"/>
              </a:ext>
            </a:extLst>
          </p:cNvPr>
          <p:cNvSpPr/>
          <p:nvPr/>
        </p:nvSpPr>
        <p:spPr>
          <a:xfrm>
            <a:off x="363613" y="2047537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D0A8D3-1C8E-4ECD-B4AE-1928E53FBD7B}"/>
              </a:ext>
            </a:extLst>
          </p:cNvPr>
          <p:cNvSpPr/>
          <p:nvPr/>
        </p:nvSpPr>
        <p:spPr>
          <a:xfrm>
            <a:off x="363612" y="1747549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BEB7D64-164E-4865-84DC-76ED2C283035}"/>
              </a:ext>
            </a:extLst>
          </p:cNvPr>
          <p:cNvSpPr/>
          <p:nvPr/>
        </p:nvSpPr>
        <p:spPr>
          <a:xfrm>
            <a:off x="363611" y="1447561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04E276-EC21-4D70-83EE-D201A6FCBBD9}"/>
              </a:ext>
            </a:extLst>
          </p:cNvPr>
          <p:cNvSpPr/>
          <p:nvPr/>
        </p:nvSpPr>
        <p:spPr>
          <a:xfrm>
            <a:off x="363610" y="1147573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58FD77AE-9CFB-4138-B257-EA376F577667}"/>
              </a:ext>
            </a:extLst>
          </p:cNvPr>
          <p:cNvSpPr/>
          <p:nvPr/>
        </p:nvSpPr>
        <p:spPr>
          <a:xfrm>
            <a:off x="363610" y="198007"/>
            <a:ext cx="779647" cy="752038"/>
          </a:xfrm>
          <a:prstGeom prst="star5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2" name="Рисунок 21" descr="Изображение выглядит как остановка, знак, внешни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5BB9ACE-8FEB-47B0-9B83-1DB5F8E3EF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7" b="94167" l="10000" r="90000">
                        <a14:foregroundMark x1="21111" y1="29500" x2="38000" y2="5667"/>
                        <a14:foregroundMark x1="36556" y1="9000" x2="37889" y2="16500"/>
                        <a14:foregroundMark x1="37889" y1="16500" x2="37889" y2="16500"/>
                        <a14:foregroundMark x1="36778" y1="11500" x2="24444" y2="27333"/>
                        <a14:foregroundMark x1="24444" y1="27333" x2="22778" y2="32167"/>
                        <a14:foregroundMark x1="24000" y1="40333" x2="78778" y2="50500"/>
                        <a14:foregroundMark x1="78778" y1="50167" x2="75000" y2="42833"/>
                        <a14:foregroundMark x1="75000" y1="42833" x2="67667" y2="39333"/>
                        <a14:foregroundMark x1="67667" y1="39333" x2="38444" y2="38833"/>
                        <a14:foregroundMark x1="22222" y1="31833" x2="22556" y2="68833"/>
                        <a14:foregroundMark x1="23889" y1="57167" x2="75556" y2="59167"/>
                        <a14:foregroundMark x1="69111" y1="53167" x2="24000" y2="51167"/>
                        <a14:foregroundMark x1="69778" y1="42667" x2="69667" y2="48833"/>
                        <a14:foregroundMark x1="37444" y1="9833" x2="42667" y2="7333"/>
                        <a14:foregroundMark x1="42667" y1="7333" x2="62667" y2="9500"/>
                        <a14:foregroundMark x1="62667" y1="9500" x2="77333" y2="31500"/>
                        <a14:foregroundMark x1="77333" y1="31500" x2="78667" y2="55000"/>
                        <a14:foregroundMark x1="78667" y1="55000" x2="77556" y2="68000"/>
                        <a14:foregroundMark x1="22556" y1="67667" x2="34333" y2="86167"/>
                        <a14:foregroundMark x1="34333" y1="86167" x2="44556" y2="92000"/>
                        <a14:foregroundMark x1="44556" y1="92000" x2="49889" y2="92167"/>
                        <a14:foregroundMark x1="49889" y1="92167" x2="61556" y2="90500"/>
                        <a14:foregroundMark x1="61556" y1="90500" x2="66444" y2="87333"/>
                        <a14:foregroundMark x1="66444" y1="87333" x2="77556" y2="66000"/>
                        <a14:foregroundMark x1="37444" y1="94167" x2="44667" y2="94167"/>
                        <a14:foregroundMark x1="44667" y1="94167" x2="62556" y2="9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538" y="1386383"/>
            <a:ext cx="7877631" cy="5251754"/>
          </a:xfrm>
          <a:prstGeom prst="rect">
            <a:avLst/>
          </a:prstGeom>
        </p:spPr>
      </p:pic>
      <p:sp>
        <p:nvSpPr>
          <p:cNvPr id="7" name="Oval Callout 6">
            <a:hlinkClick r:id="" action="ppaction://hlinkshowjump?jump=nextslide"/>
          </p:cNvPr>
          <p:cNvSpPr/>
          <p:nvPr/>
        </p:nvSpPr>
        <p:spPr>
          <a:xfrm>
            <a:off x="7549662" y="1603544"/>
            <a:ext cx="3016738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seventeen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4783226" y="1447561"/>
            <a:ext cx="2531973" cy="1097492"/>
          </a:xfrm>
          <a:prstGeom prst="wedgeEllipseCallout">
            <a:avLst>
              <a:gd name="adj1" fmla="val 51615"/>
              <a:gd name="adj2" fmla="val 71910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sixteen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428224" y="1452164"/>
            <a:ext cx="2128018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fifteen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973449" y="398585"/>
            <a:ext cx="4576212" cy="9085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Choose the right word.</a:t>
            </a:r>
          </a:p>
        </p:txBody>
      </p:sp>
      <p:pic>
        <p:nvPicPr>
          <p:cNvPr id="26" name="Рисунок 2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BAEDD971-D0AF-4589-90B4-95F81AFA803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86" b="91414" l="9585" r="89617">
                        <a14:foregroundMark x1="44728" y1="26263" x2="43131" y2="19444"/>
                        <a14:foregroundMark x1="43131" y1="19444" x2="52716" y2="15025"/>
                        <a14:foregroundMark x1="52716" y1="15025" x2="62300" y2="17298"/>
                        <a14:foregroundMark x1="62300" y1="17298" x2="64217" y2="21970"/>
                        <a14:foregroundMark x1="62460" y1="25126" x2="62460" y2="37753"/>
                        <a14:foregroundMark x1="59585" y1="30303" x2="58307" y2="15404"/>
                        <a14:foregroundMark x1="56070" y1="13005" x2="45048" y2="11364"/>
                        <a14:foregroundMark x1="45048" y1="11364" x2="43131" y2="11869"/>
                        <a14:foregroundMark x1="53355" y1="52273" x2="53994" y2="56313"/>
                        <a14:foregroundMark x1="56070" y1="56692" x2="55112" y2="50884"/>
                        <a14:foregroundMark x1="48243" y1="80177" x2="47125" y2="87626"/>
                        <a14:foregroundMark x1="47125" y1="87626" x2="42332" y2="88131"/>
                        <a14:foregroundMark x1="47125" y1="89646" x2="44089" y2="90025"/>
                        <a14:foregroundMark x1="42492" y1="88889" x2="42492" y2="88889"/>
                        <a14:foregroundMark x1="41853" y1="88889" x2="41853" y2="88889"/>
                        <a14:foregroundMark x1="40735" y1="88889" x2="40735" y2="88889"/>
                        <a14:foregroundMark x1="40895" y1="88131" x2="40735" y2="88131"/>
                        <a14:foregroundMark x1="40256" y1="88131" x2="40256" y2="88131"/>
                        <a14:foregroundMark x1="40256" y1="88763" x2="40256" y2="88763"/>
                        <a14:foregroundMark x1="41374" y1="89646" x2="50479" y2="91540"/>
                        <a14:foregroundMark x1="50479" y1="91540" x2="52716" y2="91540"/>
                        <a14:foregroundMark x1="55112" y1="90909" x2="51597" y2="91540"/>
                        <a14:foregroundMark x1="53674" y1="85732" x2="53674" y2="77399"/>
                        <a14:foregroundMark x1="53674" y1="78283" x2="55112" y2="84596"/>
                        <a14:foregroundMark x1="48562" y1="8586" x2="57668" y2="8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538" y="1891440"/>
            <a:ext cx="3905160" cy="4940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4124" y="252767"/>
            <a:ext cx="1738280" cy="13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0.03773 L 1.10976 0.01805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тоит, молодой, еда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DA0AA650-28FB-44D9-A430-44270F4C5E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0573"/>
            <a:ext cx="12192001" cy="609730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81EBC1-A103-42FF-B16A-1789AE75DEC8}"/>
              </a:ext>
            </a:extLst>
          </p:cNvPr>
          <p:cNvSpPr/>
          <p:nvPr/>
        </p:nvSpPr>
        <p:spPr>
          <a:xfrm>
            <a:off x="635267" y="6352674"/>
            <a:ext cx="11556733" cy="134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87B5276-0E50-4A61-8B2C-A4811000E8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15677" y="4462221"/>
            <a:ext cx="3335373" cy="19578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C48DBC-2D57-4DFE-AC80-468916C5075E}"/>
              </a:ext>
            </a:extLst>
          </p:cNvPr>
          <p:cNvSpPr/>
          <p:nvPr/>
        </p:nvSpPr>
        <p:spPr>
          <a:xfrm>
            <a:off x="363618" y="3547477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256515-C51B-4DC6-B153-7253600CE26B}"/>
              </a:ext>
            </a:extLst>
          </p:cNvPr>
          <p:cNvSpPr/>
          <p:nvPr/>
        </p:nvSpPr>
        <p:spPr>
          <a:xfrm>
            <a:off x="363617" y="3247489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C40795-D7E5-47AC-B2B1-CD49B7FB7219}"/>
              </a:ext>
            </a:extLst>
          </p:cNvPr>
          <p:cNvSpPr/>
          <p:nvPr/>
        </p:nvSpPr>
        <p:spPr>
          <a:xfrm>
            <a:off x="363616" y="2947501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9456C7-FD49-443F-8078-87567DDF821A}"/>
              </a:ext>
            </a:extLst>
          </p:cNvPr>
          <p:cNvSpPr/>
          <p:nvPr/>
        </p:nvSpPr>
        <p:spPr>
          <a:xfrm>
            <a:off x="363615" y="2647513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F452B0-989D-4610-8ABA-61F287C1BBD4}"/>
              </a:ext>
            </a:extLst>
          </p:cNvPr>
          <p:cNvSpPr/>
          <p:nvPr/>
        </p:nvSpPr>
        <p:spPr>
          <a:xfrm>
            <a:off x="363614" y="2347525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E7AB7C-8B09-43EC-BF25-6B3EC5ED9862}"/>
              </a:ext>
            </a:extLst>
          </p:cNvPr>
          <p:cNvSpPr/>
          <p:nvPr/>
        </p:nvSpPr>
        <p:spPr>
          <a:xfrm>
            <a:off x="363613" y="2047537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D0A8D3-1C8E-4ECD-B4AE-1928E53FBD7B}"/>
              </a:ext>
            </a:extLst>
          </p:cNvPr>
          <p:cNvSpPr/>
          <p:nvPr/>
        </p:nvSpPr>
        <p:spPr>
          <a:xfrm>
            <a:off x="363612" y="1747549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BEB7D64-164E-4865-84DC-76ED2C283035}"/>
              </a:ext>
            </a:extLst>
          </p:cNvPr>
          <p:cNvSpPr/>
          <p:nvPr/>
        </p:nvSpPr>
        <p:spPr>
          <a:xfrm>
            <a:off x="363611" y="1447561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04E276-EC21-4D70-83EE-D201A6FCBBD9}"/>
              </a:ext>
            </a:extLst>
          </p:cNvPr>
          <p:cNvSpPr/>
          <p:nvPr/>
        </p:nvSpPr>
        <p:spPr>
          <a:xfrm>
            <a:off x="363610" y="1147573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58FD77AE-9CFB-4138-B257-EA376F577667}"/>
              </a:ext>
            </a:extLst>
          </p:cNvPr>
          <p:cNvSpPr/>
          <p:nvPr/>
        </p:nvSpPr>
        <p:spPr>
          <a:xfrm>
            <a:off x="363610" y="198007"/>
            <a:ext cx="779647" cy="752038"/>
          </a:xfrm>
          <a:prstGeom prst="star5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2" name="Рисунок 21" descr="Изображение выглядит как остановка, знак, внешни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5BB9ACE-8FEB-47B0-9B83-1DB5F8E3EF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7" b="94167" l="10000" r="90000">
                        <a14:foregroundMark x1="21111" y1="29500" x2="38000" y2="5667"/>
                        <a14:foregroundMark x1="36556" y1="9000" x2="37889" y2="16500"/>
                        <a14:foregroundMark x1="37889" y1="16500" x2="37889" y2="16500"/>
                        <a14:foregroundMark x1="36778" y1="11500" x2="24444" y2="27333"/>
                        <a14:foregroundMark x1="24444" y1="27333" x2="22778" y2="32167"/>
                        <a14:foregroundMark x1="24000" y1="40333" x2="78778" y2="50500"/>
                        <a14:foregroundMark x1="78778" y1="50167" x2="75000" y2="42833"/>
                        <a14:foregroundMark x1="75000" y1="42833" x2="67667" y2="39333"/>
                        <a14:foregroundMark x1="67667" y1="39333" x2="38444" y2="38833"/>
                        <a14:foregroundMark x1="22222" y1="31833" x2="22556" y2="68833"/>
                        <a14:foregroundMark x1="23889" y1="57167" x2="75556" y2="59167"/>
                        <a14:foregroundMark x1="69111" y1="53167" x2="24000" y2="51167"/>
                        <a14:foregroundMark x1="69778" y1="42667" x2="69667" y2="48833"/>
                        <a14:foregroundMark x1="37444" y1="9833" x2="42667" y2="7333"/>
                        <a14:foregroundMark x1="42667" y1="7333" x2="62667" y2="9500"/>
                        <a14:foregroundMark x1="62667" y1="9500" x2="77333" y2="31500"/>
                        <a14:foregroundMark x1="77333" y1="31500" x2="78667" y2="55000"/>
                        <a14:foregroundMark x1="78667" y1="55000" x2="77556" y2="68000"/>
                        <a14:foregroundMark x1="22556" y1="67667" x2="34333" y2="86167"/>
                        <a14:foregroundMark x1="34333" y1="86167" x2="44556" y2="92000"/>
                        <a14:foregroundMark x1="44556" y1="92000" x2="49889" y2="92167"/>
                        <a14:foregroundMark x1="49889" y1="92167" x2="61556" y2="90500"/>
                        <a14:foregroundMark x1="61556" y1="90500" x2="66444" y2="87333"/>
                        <a14:foregroundMark x1="66444" y1="87333" x2="77556" y2="66000"/>
                        <a14:foregroundMark x1="37444" y1="94167" x2="44667" y2="94167"/>
                        <a14:foregroundMark x1="44667" y1="94167" x2="62556" y2="9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533" y="1344932"/>
            <a:ext cx="7877631" cy="5251754"/>
          </a:xfrm>
          <a:prstGeom prst="rect">
            <a:avLst/>
          </a:prstGeom>
        </p:spPr>
      </p:pic>
      <p:sp>
        <p:nvSpPr>
          <p:cNvPr id="7" name="Oval Callout 6">
            <a:hlinkClick r:id="" action="ppaction://hlinkshowjump?jump=nextslide"/>
          </p:cNvPr>
          <p:cNvSpPr/>
          <p:nvPr/>
        </p:nvSpPr>
        <p:spPr>
          <a:xfrm>
            <a:off x="7976224" y="1400934"/>
            <a:ext cx="2586607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twenty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2924224" y="1403255"/>
            <a:ext cx="2140857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twelve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19080" y="398585"/>
            <a:ext cx="3618634" cy="9085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Choose the right word.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6" name="Рисунок 2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BAEDD971-D0AF-4589-90B4-95F81AFA803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86" b="91414" l="9585" r="89617">
                        <a14:foregroundMark x1="44728" y1="26263" x2="43131" y2="19444"/>
                        <a14:foregroundMark x1="43131" y1="19444" x2="52716" y2="15025"/>
                        <a14:foregroundMark x1="52716" y1="15025" x2="62300" y2="17298"/>
                        <a14:foregroundMark x1="62300" y1="17298" x2="64217" y2="21970"/>
                        <a14:foregroundMark x1="62460" y1="25126" x2="62460" y2="37753"/>
                        <a14:foregroundMark x1="59585" y1="30303" x2="58307" y2="15404"/>
                        <a14:foregroundMark x1="56070" y1="13005" x2="45048" y2="11364"/>
                        <a14:foregroundMark x1="45048" y1="11364" x2="43131" y2="11869"/>
                        <a14:foregroundMark x1="53355" y1="52273" x2="53994" y2="56313"/>
                        <a14:foregroundMark x1="56070" y1="56692" x2="55112" y2="50884"/>
                        <a14:foregroundMark x1="48243" y1="80177" x2="47125" y2="87626"/>
                        <a14:foregroundMark x1="47125" y1="87626" x2="42332" y2="88131"/>
                        <a14:foregroundMark x1="47125" y1="89646" x2="44089" y2="90025"/>
                        <a14:foregroundMark x1="42492" y1="88889" x2="42492" y2="88889"/>
                        <a14:foregroundMark x1="41853" y1="88889" x2="41853" y2="88889"/>
                        <a14:foregroundMark x1="40735" y1="88889" x2="40735" y2="88889"/>
                        <a14:foregroundMark x1="40895" y1="88131" x2="40735" y2="88131"/>
                        <a14:foregroundMark x1="40256" y1="88131" x2="40256" y2="88131"/>
                        <a14:foregroundMark x1="40256" y1="88763" x2="40256" y2="88763"/>
                        <a14:foregroundMark x1="41374" y1="89646" x2="50479" y2="91540"/>
                        <a14:foregroundMark x1="50479" y1="91540" x2="52716" y2="91540"/>
                        <a14:foregroundMark x1="55112" y1="90909" x2="51597" y2="91540"/>
                        <a14:foregroundMark x1="53674" y1="85732" x2="53674" y2="77399"/>
                        <a14:foregroundMark x1="53674" y1="78283" x2="55112" y2="84596"/>
                        <a14:foregroundMark x1="48562" y1="8586" x2="57668" y2="8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974" y="1889218"/>
            <a:ext cx="3905160" cy="4940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30876E-1504-5557-619C-137DA6AFA73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6224" y="135538"/>
            <a:ext cx="1738280" cy="1312023"/>
          </a:xfrm>
          <a:prstGeom prst="rect">
            <a:avLst/>
          </a:prstGeom>
        </p:spPr>
      </p:pic>
      <p:sp>
        <p:nvSpPr>
          <p:cNvPr id="25" name="Oval Callout 23">
            <a:extLst>
              <a:ext uri="{FF2B5EF4-FFF2-40B4-BE49-F238E27FC236}">
                <a16:creationId xmlns:a16="http://schemas.microsoft.com/office/drawing/2014/main" id="{DBA082DB-EA27-B517-C3D0-3F7FD040E214}"/>
              </a:ext>
            </a:extLst>
          </p:cNvPr>
          <p:cNvSpPr/>
          <p:nvPr/>
        </p:nvSpPr>
        <p:spPr>
          <a:xfrm>
            <a:off x="5169022" y="1367933"/>
            <a:ext cx="2586607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thirteen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8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0.03773 L 1.10976 0.01805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тоит, молодой, еда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DA0AA650-28FB-44D9-A430-44270F4C5E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0574"/>
            <a:ext cx="12192001" cy="6125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81EBC1-A103-42FF-B16A-1789AE75DEC8}"/>
              </a:ext>
            </a:extLst>
          </p:cNvPr>
          <p:cNvSpPr/>
          <p:nvPr/>
        </p:nvSpPr>
        <p:spPr>
          <a:xfrm>
            <a:off x="635267" y="6352674"/>
            <a:ext cx="11556733" cy="134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87B5276-0E50-4A61-8B2C-A4811000E8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15677" y="4462221"/>
            <a:ext cx="3335373" cy="19578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C48DBC-2D57-4DFE-AC80-468916C5075E}"/>
              </a:ext>
            </a:extLst>
          </p:cNvPr>
          <p:cNvSpPr/>
          <p:nvPr/>
        </p:nvSpPr>
        <p:spPr>
          <a:xfrm>
            <a:off x="363618" y="3547477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256515-C51B-4DC6-B153-7253600CE26B}"/>
              </a:ext>
            </a:extLst>
          </p:cNvPr>
          <p:cNvSpPr/>
          <p:nvPr/>
        </p:nvSpPr>
        <p:spPr>
          <a:xfrm>
            <a:off x="363617" y="3247489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C40795-D7E5-47AC-B2B1-CD49B7FB7219}"/>
              </a:ext>
            </a:extLst>
          </p:cNvPr>
          <p:cNvSpPr/>
          <p:nvPr/>
        </p:nvSpPr>
        <p:spPr>
          <a:xfrm>
            <a:off x="363616" y="2947501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9456C7-FD49-443F-8078-87567DDF821A}"/>
              </a:ext>
            </a:extLst>
          </p:cNvPr>
          <p:cNvSpPr/>
          <p:nvPr/>
        </p:nvSpPr>
        <p:spPr>
          <a:xfrm>
            <a:off x="363615" y="2647513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F452B0-989D-4610-8ABA-61F287C1BBD4}"/>
              </a:ext>
            </a:extLst>
          </p:cNvPr>
          <p:cNvSpPr/>
          <p:nvPr/>
        </p:nvSpPr>
        <p:spPr>
          <a:xfrm>
            <a:off x="363614" y="2347525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E7AB7C-8B09-43EC-BF25-6B3EC5ED9862}"/>
              </a:ext>
            </a:extLst>
          </p:cNvPr>
          <p:cNvSpPr/>
          <p:nvPr/>
        </p:nvSpPr>
        <p:spPr>
          <a:xfrm>
            <a:off x="363613" y="2047537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D0A8D3-1C8E-4ECD-B4AE-1928E53FBD7B}"/>
              </a:ext>
            </a:extLst>
          </p:cNvPr>
          <p:cNvSpPr/>
          <p:nvPr/>
        </p:nvSpPr>
        <p:spPr>
          <a:xfrm>
            <a:off x="363612" y="1747549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BEB7D64-164E-4865-84DC-76ED2C283035}"/>
              </a:ext>
            </a:extLst>
          </p:cNvPr>
          <p:cNvSpPr/>
          <p:nvPr/>
        </p:nvSpPr>
        <p:spPr>
          <a:xfrm>
            <a:off x="363611" y="1447561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04E276-EC21-4D70-83EE-D201A6FCBBD9}"/>
              </a:ext>
            </a:extLst>
          </p:cNvPr>
          <p:cNvSpPr/>
          <p:nvPr/>
        </p:nvSpPr>
        <p:spPr>
          <a:xfrm>
            <a:off x="363610" y="1147573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58FD77AE-9CFB-4138-B257-EA376F577667}"/>
              </a:ext>
            </a:extLst>
          </p:cNvPr>
          <p:cNvSpPr/>
          <p:nvPr/>
        </p:nvSpPr>
        <p:spPr>
          <a:xfrm>
            <a:off x="363610" y="198007"/>
            <a:ext cx="779647" cy="752038"/>
          </a:xfrm>
          <a:prstGeom prst="star5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2" name="Рисунок 21" descr="Изображение выглядит как остановка, знак, внешни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5BB9ACE-8FEB-47B0-9B83-1DB5F8E3EF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7" b="94167" l="10000" r="90000">
                        <a14:foregroundMark x1="21111" y1="29500" x2="38000" y2="5667"/>
                        <a14:foregroundMark x1="36556" y1="9000" x2="37889" y2="16500"/>
                        <a14:foregroundMark x1="37889" y1="16500" x2="37889" y2="16500"/>
                        <a14:foregroundMark x1="36778" y1="11500" x2="24444" y2="27333"/>
                        <a14:foregroundMark x1="24444" y1="27333" x2="22778" y2="32167"/>
                        <a14:foregroundMark x1="24000" y1="40333" x2="78778" y2="50500"/>
                        <a14:foregroundMark x1="78778" y1="50167" x2="75000" y2="42833"/>
                        <a14:foregroundMark x1="75000" y1="42833" x2="67667" y2="39333"/>
                        <a14:foregroundMark x1="67667" y1="39333" x2="38444" y2="38833"/>
                        <a14:foregroundMark x1="22222" y1="31833" x2="22556" y2="68833"/>
                        <a14:foregroundMark x1="23889" y1="57167" x2="75556" y2="59167"/>
                        <a14:foregroundMark x1="69111" y1="53167" x2="24000" y2="51167"/>
                        <a14:foregroundMark x1="69778" y1="42667" x2="69667" y2="48833"/>
                        <a14:foregroundMark x1="37444" y1="9833" x2="42667" y2="7333"/>
                        <a14:foregroundMark x1="42667" y1="7333" x2="62667" y2="9500"/>
                        <a14:foregroundMark x1="62667" y1="9500" x2="77333" y2="31500"/>
                        <a14:foregroundMark x1="77333" y1="31500" x2="78667" y2="55000"/>
                        <a14:foregroundMark x1="78667" y1="55000" x2="77556" y2="68000"/>
                        <a14:foregroundMark x1="22556" y1="67667" x2="34333" y2="86167"/>
                        <a14:foregroundMark x1="34333" y1="86167" x2="44556" y2="92000"/>
                        <a14:foregroundMark x1="44556" y1="92000" x2="49889" y2="92167"/>
                        <a14:foregroundMark x1="49889" y1="92167" x2="61556" y2="90500"/>
                        <a14:foregroundMark x1="61556" y1="90500" x2="66444" y2="87333"/>
                        <a14:foregroundMark x1="66444" y1="87333" x2="77556" y2="66000"/>
                        <a14:foregroundMark x1="37444" y1="94167" x2="44667" y2="94167"/>
                        <a14:foregroundMark x1="44667" y1="94167" x2="62556" y2="9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793" y="1405607"/>
            <a:ext cx="7877631" cy="5251754"/>
          </a:xfrm>
          <a:prstGeom prst="rect">
            <a:avLst/>
          </a:prstGeom>
        </p:spPr>
      </p:pic>
      <p:sp>
        <p:nvSpPr>
          <p:cNvPr id="7" name="Oval Callout 6">
            <a:hlinkClick r:id="" action="ppaction://hlinkshowjump?jump=nextslide"/>
          </p:cNvPr>
          <p:cNvSpPr/>
          <p:nvPr/>
        </p:nvSpPr>
        <p:spPr>
          <a:xfrm>
            <a:off x="1737645" y="1548626"/>
            <a:ext cx="2943212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eighteen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8106229" y="1586731"/>
            <a:ext cx="2646682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nineteen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950565" y="398585"/>
            <a:ext cx="4155664" cy="9085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Choose the right word.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3" name="Рисунок 21" descr="Изображение выглядит как игруш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75BF29D-2B4F-482E-852C-7932C060D31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4" b="93614" l="9585" r="89617">
                        <a14:foregroundMark x1="40256" y1="8940" x2="54473" y2="8301"/>
                        <a14:foregroundMark x1="44569" y1="58748" x2="43930" y2="91188"/>
                        <a14:foregroundMark x1="43930" y1="91188" x2="36422" y2="92209"/>
                        <a14:foregroundMark x1="52077" y1="74457" x2="54633" y2="90166"/>
                        <a14:foregroundMark x1="54633" y1="90166" x2="61821" y2="92593"/>
                        <a14:foregroundMark x1="62300" y1="92337" x2="59425" y2="90549"/>
                        <a14:foregroundMark x1="50799" y1="93231" x2="62141" y2="93614"/>
                        <a14:foregroundMark x1="62460" y1="92976" x2="61661" y2="90805"/>
                        <a14:foregroundMark x1="46805" y1="92976" x2="37859" y2="93359"/>
                        <a14:foregroundMark x1="37859" y1="93359" x2="38019" y2="90932"/>
                        <a14:foregroundMark x1="37700" y1="90549" x2="37540" y2="93359"/>
                        <a14:foregroundMark x1="36262" y1="92976" x2="36262" y2="92976"/>
                        <a14:foregroundMark x1="36422" y1="91060" x2="36422" y2="91060"/>
                        <a14:foregroundMark x1="35623" y1="92337" x2="35623" y2="92337"/>
                        <a14:foregroundMark x1="39776" y1="19668" x2="54473" y2="16220"/>
                        <a14:foregroundMark x1="56230" y1="12388" x2="41853" y2="14432"/>
                        <a14:foregroundMark x1="41853" y1="14432" x2="33866" y2="18774"/>
                        <a14:foregroundMark x1="33866" y1="18774" x2="32748" y2="21584"/>
                        <a14:foregroundMark x1="58466" y1="11111" x2="64377" y2="17241"/>
                        <a14:foregroundMark x1="64377" y1="17241" x2="65335" y2="19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755" y="2897202"/>
            <a:ext cx="2939868" cy="3677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529643-6602-C2DF-F227-0EE4E5EC7D6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229" y="362106"/>
            <a:ext cx="1604916" cy="1267940"/>
          </a:xfrm>
          <a:prstGeom prst="rect">
            <a:avLst/>
          </a:prstGeom>
        </p:spPr>
      </p:pic>
      <p:sp>
        <p:nvSpPr>
          <p:cNvPr id="25" name="Oval Callout 23">
            <a:extLst>
              <a:ext uri="{FF2B5EF4-FFF2-40B4-BE49-F238E27FC236}">
                <a16:creationId xmlns:a16="http://schemas.microsoft.com/office/drawing/2014/main" id="{D5C87BFA-EA06-F383-9A07-30D4808AE221}"/>
              </a:ext>
            </a:extLst>
          </p:cNvPr>
          <p:cNvSpPr/>
          <p:nvPr/>
        </p:nvSpPr>
        <p:spPr>
          <a:xfrm>
            <a:off x="5147948" y="1586731"/>
            <a:ext cx="2646682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twenty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34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0.03773 L 1.10976 0.01805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тоит, молодой, еда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DA0AA650-28FB-44D9-A430-44270F4C5E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0574"/>
            <a:ext cx="12192001" cy="6125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81EBC1-A103-42FF-B16A-1789AE75DEC8}"/>
              </a:ext>
            </a:extLst>
          </p:cNvPr>
          <p:cNvSpPr/>
          <p:nvPr/>
        </p:nvSpPr>
        <p:spPr>
          <a:xfrm>
            <a:off x="635267" y="6352674"/>
            <a:ext cx="11556733" cy="134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87B5276-0E50-4A61-8B2C-A4811000E8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15677" y="4462221"/>
            <a:ext cx="3335373" cy="19578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C48DBC-2D57-4DFE-AC80-468916C5075E}"/>
              </a:ext>
            </a:extLst>
          </p:cNvPr>
          <p:cNvSpPr/>
          <p:nvPr/>
        </p:nvSpPr>
        <p:spPr>
          <a:xfrm>
            <a:off x="363618" y="3547477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256515-C51B-4DC6-B153-7253600CE26B}"/>
              </a:ext>
            </a:extLst>
          </p:cNvPr>
          <p:cNvSpPr/>
          <p:nvPr/>
        </p:nvSpPr>
        <p:spPr>
          <a:xfrm>
            <a:off x="363617" y="3247489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C40795-D7E5-47AC-B2B1-CD49B7FB7219}"/>
              </a:ext>
            </a:extLst>
          </p:cNvPr>
          <p:cNvSpPr/>
          <p:nvPr/>
        </p:nvSpPr>
        <p:spPr>
          <a:xfrm>
            <a:off x="363616" y="2947501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9456C7-FD49-443F-8078-87567DDF821A}"/>
              </a:ext>
            </a:extLst>
          </p:cNvPr>
          <p:cNvSpPr/>
          <p:nvPr/>
        </p:nvSpPr>
        <p:spPr>
          <a:xfrm>
            <a:off x="363615" y="2647513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F452B0-989D-4610-8ABA-61F287C1BBD4}"/>
              </a:ext>
            </a:extLst>
          </p:cNvPr>
          <p:cNvSpPr/>
          <p:nvPr/>
        </p:nvSpPr>
        <p:spPr>
          <a:xfrm>
            <a:off x="363614" y="2347525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E7AB7C-8B09-43EC-BF25-6B3EC5ED9862}"/>
              </a:ext>
            </a:extLst>
          </p:cNvPr>
          <p:cNvSpPr/>
          <p:nvPr/>
        </p:nvSpPr>
        <p:spPr>
          <a:xfrm>
            <a:off x="363613" y="2047537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D0A8D3-1C8E-4ECD-B4AE-1928E53FBD7B}"/>
              </a:ext>
            </a:extLst>
          </p:cNvPr>
          <p:cNvSpPr/>
          <p:nvPr/>
        </p:nvSpPr>
        <p:spPr>
          <a:xfrm>
            <a:off x="363612" y="1747549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BEB7D64-164E-4865-84DC-76ED2C283035}"/>
              </a:ext>
            </a:extLst>
          </p:cNvPr>
          <p:cNvSpPr/>
          <p:nvPr/>
        </p:nvSpPr>
        <p:spPr>
          <a:xfrm>
            <a:off x="363611" y="1447561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04E276-EC21-4D70-83EE-D201A6FCBBD9}"/>
              </a:ext>
            </a:extLst>
          </p:cNvPr>
          <p:cNvSpPr/>
          <p:nvPr/>
        </p:nvSpPr>
        <p:spPr>
          <a:xfrm>
            <a:off x="363610" y="1147573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58FD77AE-9CFB-4138-B257-EA376F577667}"/>
              </a:ext>
            </a:extLst>
          </p:cNvPr>
          <p:cNvSpPr/>
          <p:nvPr/>
        </p:nvSpPr>
        <p:spPr>
          <a:xfrm>
            <a:off x="363610" y="198007"/>
            <a:ext cx="779647" cy="752038"/>
          </a:xfrm>
          <a:prstGeom prst="star5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2" name="Рисунок 21" descr="Изображение выглядит как остановка, знак, внешни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5BB9ACE-8FEB-47B0-9B83-1DB5F8E3EF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7" b="94167" l="10000" r="90000">
                        <a14:foregroundMark x1="21111" y1="29500" x2="38000" y2="5667"/>
                        <a14:foregroundMark x1="36556" y1="9000" x2="37889" y2="16500"/>
                        <a14:foregroundMark x1="37889" y1="16500" x2="37889" y2="16500"/>
                        <a14:foregroundMark x1="36778" y1="11500" x2="24444" y2="27333"/>
                        <a14:foregroundMark x1="24444" y1="27333" x2="22778" y2="32167"/>
                        <a14:foregroundMark x1="24000" y1="40333" x2="78778" y2="50500"/>
                        <a14:foregroundMark x1="78778" y1="50167" x2="75000" y2="42833"/>
                        <a14:foregroundMark x1="75000" y1="42833" x2="67667" y2="39333"/>
                        <a14:foregroundMark x1="67667" y1="39333" x2="38444" y2="38833"/>
                        <a14:foregroundMark x1="22222" y1="31833" x2="22556" y2="68833"/>
                        <a14:foregroundMark x1="23889" y1="57167" x2="75556" y2="59167"/>
                        <a14:foregroundMark x1="69111" y1="53167" x2="24000" y2="51167"/>
                        <a14:foregroundMark x1="69778" y1="42667" x2="69667" y2="48833"/>
                        <a14:foregroundMark x1="37444" y1="9833" x2="42667" y2="7333"/>
                        <a14:foregroundMark x1="42667" y1="7333" x2="62667" y2="9500"/>
                        <a14:foregroundMark x1="62667" y1="9500" x2="77333" y2="31500"/>
                        <a14:foregroundMark x1="77333" y1="31500" x2="78667" y2="55000"/>
                        <a14:foregroundMark x1="78667" y1="55000" x2="77556" y2="68000"/>
                        <a14:foregroundMark x1="22556" y1="67667" x2="34333" y2="86167"/>
                        <a14:foregroundMark x1="34333" y1="86167" x2="44556" y2="92000"/>
                        <a14:foregroundMark x1="44556" y1="92000" x2="49889" y2="92167"/>
                        <a14:foregroundMark x1="49889" y1="92167" x2="61556" y2="90500"/>
                        <a14:foregroundMark x1="61556" y1="90500" x2="66444" y2="87333"/>
                        <a14:foregroundMark x1="66444" y1="87333" x2="77556" y2="66000"/>
                        <a14:foregroundMark x1="37444" y1="94167" x2="44667" y2="94167"/>
                        <a14:foregroundMark x1="44667" y1="94167" x2="62556" y2="9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011" y="1394476"/>
            <a:ext cx="7877631" cy="5251754"/>
          </a:xfrm>
          <a:prstGeom prst="rect">
            <a:avLst/>
          </a:prstGeom>
        </p:spPr>
      </p:pic>
      <p:sp>
        <p:nvSpPr>
          <p:cNvPr id="7" name="Oval Callout 6">
            <a:hlinkClick r:id="" action="ppaction://hlinkshowjump?jump=nextslide"/>
          </p:cNvPr>
          <p:cNvSpPr/>
          <p:nvPr/>
        </p:nvSpPr>
        <p:spPr>
          <a:xfrm>
            <a:off x="4535715" y="1564473"/>
            <a:ext cx="2791320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fourteen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7626684" y="1559845"/>
            <a:ext cx="2692460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fifteen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863480" y="398585"/>
            <a:ext cx="4329834" cy="9085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Choose the right word.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6" name="Рисунок 2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BAEDD971-D0AF-4589-90B4-95F81AFA803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86" b="91414" l="9585" r="89617">
                        <a14:foregroundMark x1="44728" y1="26263" x2="43131" y2="19444"/>
                        <a14:foregroundMark x1="43131" y1="19444" x2="52716" y2="15025"/>
                        <a14:foregroundMark x1="52716" y1="15025" x2="62300" y2="17298"/>
                        <a14:foregroundMark x1="62300" y1="17298" x2="64217" y2="21970"/>
                        <a14:foregroundMark x1="62460" y1="25126" x2="62460" y2="37753"/>
                        <a14:foregroundMark x1="59585" y1="30303" x2="58307" y2="15404"/>
                        <a14:foregroundMark x1="56070" y1="13005" x2="45048" y2="11364"/>
                        <a14:foregroundMark x1="45048" y1="11364" x2="43131" y2="11869"/>
                        <a14:foregroundMark x1="53355" y1="52273" x2="53994" y2="56313"/>
                        <a14:foregroundMark x1="56070" y1="56692" x2="55112" y2="50884"/>
                        <a14:foregroundMark x1="48243" y1="80177" x2="47125" y2="87626"/>
                        <a14:foregroundMark x1="47125" y1="87626" x2="42332" y2="88131"/>
                        <a14:foregroundMark x1="47125" y1="89646" x2="44089" y2="90025"/>
                        <a14:foregroundMark x1="42492" y1="88889" x2="42492" y2="88889"/>
                        <a14:foregroundMark x1="41853" y1="88889" x2="41853" y2="88889"/>
                        <a14:foregroundMark x1="40735" y1="88889" x2="40735" y2="88889"/>
                        <a14:foregroundMark x1="40895" y1="88131" x2="40735" y2="88131"/>
                        <a14:foregroundMark x1="40256" y1="88131" x2="40256" y2="88131"/>
                        <a14:foregroundMark x1="40256" y1="88763" x2="40256" y2="88763"/>
                        <a14:foregroundMark x1="41374" y1="89646" x2="50479" y2="91540"/>
                        <a14:foregroundMark x1="50479" y1="91540" x2="52716" y2="91540"/>
                        <a14:foregroundMark x1="55112" y1="90909" x2="51597" y2="91540"/>
                        <a14:foregroundMark x1="53674" y1="85732" x2="53674" y2="77399"/>
                        <a14:foregroundMark x1="53674" y1="78283" x2="55112" y2="84596"/>
                        <a14:foregroundMark x1="48562" y1="8586" x2="57668" y2="8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735" y="1863617"/>
            <a:ext cx="3905160" cy="4940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CD1576-F802-44D3-C079-6EE98C8E00D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5109" y="198007"/>
            <a:ext cx="1595609" cy="1267940"/>
          </a:xfrm>
          <a:prstGeom prst="rect">
            <a:avLst/>
          </a:prstGeom>
        </p:spPr>
      </p:pic>
      <p:sp>
        <p:nvSpPr>
          <p:cNvPr id="25" name="Oval Callout 23">
            <a:extLst>
              <a:ext uri="{FF2B5EF4-FFF2-40B4-BE49-F238E27FC236}">
                <a16:creationId xmlns:a16="http://schemas.microsoft.com/office/drawing/2014/main" id="{55141732-BEF1-0B93-0B4F-DEC58FAC04CD}"/>
              </a:ext>
            </a:extLst>
          </p:cNvPr>
          <p:cNvSpPr/>
          <p:nvPr/>
        </p:nvSpPr>
        <p:spPr>
          <a:xfrm>
            <a:off x="1843254" y="1559845"/>
            <a:ext cx="2692460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thirteen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9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0.03773 L 1.10976 0.01805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тоит, молодой, еда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DA0AA650-28FB-44D9-A430-44270F4C5E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57244"/>
            <a:ext cx="12192001" cy="62386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81EBC1-A103-42FF-B16A-1789AE75DEC8}"/>
              </a:ext>
            </a:extLst>
          </p:cNvPr>
          <p:cNvSpPr/>
          <p:nvPr/>
        </p:nvSpPr>
        <p:spPr>
          <a:xfrm>
            <a:off x="635267" y="6352674"/>
            <a:ext cx="11556733" cy="134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87B5276-0E50-4A61-8B2C-A4811000E8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15677" y="4462221"/>
            <a:ext cx="3335373" cy="19578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C48DBC-2D57-4DFE-AC80-468916C5075E}"/>
              </a:ext>
            </a:extLst>
          </p:cNvPr>
          <p:cNvSpPr/>
          <p:nvPr/>
        </p:nvSpPr>
        <p:spPr>
          <a:xfrm>
            <a:off x="363618" y="3547477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256515-C51B-4DC6-B153-7253600CE26B}"/>
              </a:ext>
            </a:extLst>
          </p:cNvPr>
          <p:cNvSpPr/>
          <p:nvPr/>
        </p:nvSpPr>
        <p:spPr>
          <a:xfrm>
            <a:off x="363617" y="3247489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C40795-D7E5-47AC-B2B1-CD49B7FB7219}"/>
              </a:ext>
            </a:extLst>
          </p:cNvPr>
          <p:cNvSpPr/>
          <p:nvPr/>
        </p:nvSpPr>
        <p:spPr>
          <a:xfrm>
            <a:off x="363616" y="2947501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9456C7-FD49-443F-8078-87567DDF821A}"/>
              </a:ext>
            </a:extLst>
          </p:cNvPr>
          <p:cNvSpPr/>
          <p:nvPr/>
        </p:nvSpPr>
        <p:spPr>
          <a:xfrm>
            <a:off x="363615" y="2647513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F452B0-989D-4610-8ABA-61F287C1BBD4}"/>
              </a:ext>
            </a:extLst>
          </p:cNvPr>
          <p:cNvSpPr/>
          <p:nvPr/>
        </p:nvSpPr>
        <p:spPr>
          <a:xfrm>
            <a:off x="363614" y="2347525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E7AB7C-8B09-43EC-BF25-6B3EC5ED9862}"/>
              </a:ext>
            </a:extLst>
          </p:cNvPr>
          <p:cNvSpPr/>
          <p:nvPr/>
        </p:nvSpPr>
        <p:spPr>
          <a:xfrm>
            <a:off x="363613" y="2047537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D0A8D3-1C8E-4ECD-B4AE-1928E53FBD7B}"/>
              </a:ext>
            </a:extLst>
          </p:cNvPr>
          <p:cNvSpPr/>
          <p:nvPr/>
        </p:nvSpPr>
        <p:spPr>
          <a:xfrm>
            <a:off x="363612" y="1747549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BEB7D64-164E-4865-84DC-76ED2C283035}"/>
              </a:ext>
            </a:extLst>
          </p:cNvPr>
          <p:cNvSpPr/>
          <p:nvPr/>
        </p:nvSpPr>
        <p:spPr>
          <a:xfrm>
            <a:off x="363611" y="1447561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04E276-EC21-4D70-83EE-D201A6FCBBD9}"/>
              </a:ext>
            </a:extLst>
          </p:cNvPr>
          <p:cNvSpPr/>
          <p:nvPr/>
        </p:nvSpPr>
        <p:spPr>
          <a:xfrm>
            <a:off x="363610" y="1147573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58FD77AE-9CFB-4138-B257-EA376F577667}"/>
              </a:ext>
            </a:extLst>
          </p:cNvPr>
          <p:cNvSpPr/>
          <p:nvPr/>
        </p:nvSpPr>
        <p:spPr>
          <a:xfrm>
            <a:off x="363610" y="198007"/>
            <a:ext cx="779647" cy="752038"/>
          </a:xfrm>
          <a:prstGeom prst="star5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2" name="Рисунок 21" descr="Изображение выглядит как остановка, знак, внешни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5BB9ACE-8FEB-47B0-9B83-1DB5F8E3EF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7" b="94167" l="10000" r="90000">
                        <a14:foregroundMark x1="21111" y1="29500" x2="38000" y2="5667"/>
                        <a14:foregroundMark x1="36556" y1="9000" x2="37889" y2="16500"/>
                        <a14:foregroundMark x1="37889" y1="16500" x2="37889" y2="16500"/>
                        <a14:foregroundMark x1="36778" y1="11500" x2="24444" y2="27333"/>
                        <a14:foregroundMark x1="24444" y1="27333" x2="22778" y2="32167"/>
                        <a14:foregroundMark x1="24000" y1="40333" x2="78778" y2="50500"/>
                        <a14:foregroundMark x1="78778" y1="50167" x2="75000" y2="42833"/>
                        <a14:foregroundMark x1="75000" y1="42833" x2="67667" y2="39333"/>
                        <a14:foregroundMark x1="67667" y1="39333" x2="38444" y2="38833"/>
                        <a14:foregroundMark x1="22222" y1="31833" x2="22556" y2="68833"/>
                        <a14:foregroundMark x1="23889" y1="57167" x2="75556" y2="59167"/>
                        <a14:foregroundMark x1="69111" y1="53167" x2="24000" y2="51167"/>
                        <a14:foregroundMark x1="69778" y1="42667" x2="69667" y2="48833"/>
                        <a14:foregroundMark x1="37444" y1="9833" x2="42667" y2="7333"/>
                        <a14:foregroundMark x1="42667" y1="7333" x2="62667" y2="9500"/>
                        <a14:foregroundMark x1="62667" y1="9500" x2="77333" y2="31500"/>
                        <a14:foregroundMark x1="77333" y1="31500" x2="78667" y2="55000"/>
                        <a14:foregroundMark x1="78667" y1="55000" x2="77556" y2="68000"/>
                        <a14:foregroundMark x1="22556" y1="67667" x2="34333" y2="86167"/>
                        <a14:foregroundMark x1="34333" y1="86167" x2="44556" y2="92000"/>
                        <a14:foregroundMark x1="44556" y1="92000" x2="49889" y2="92167"/>
                        <a14:foregroundMark x1="49889" y1="92167" x2="61556" y2="90500"/>
                        <a14:foregroundMark x1="61556" y1="90500" x2="66444" y2="87333"/>
                        <a14:foregroundMark x1="66444" y1="87333" x2="77556" y2="66000"/>
                        <a14:foregroundMark x1="37444" y1="94167" x2="44667" y2="94167"/>
                        <a14:foregroundMark x1="44667" y1="94167" x2="62556" y2="9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598" y="1417440"/>
            <a:ext cx="7877631" cy="5251754"/>
          </a:xfrm>
          <a:prstGeom prst="rect">
            <a:avLst/>
          </a:prstGeom>
        </p:spPr>
      </p:pic>
      <p:sp>
        <p:nvSpPr>
          <p:cNvPr id="7" name="Oval Callout 6">
            <a:hlinkClick r:id="" action="ppaction://hlinkshowjump?jump=nextslide"/>
          </p:cNvPr>
          <p:cNvSpPr/>
          <p:nvPr/>
        </p:nvSpPr>
        <p:spPr>
          <a:xfrm>
            <a:off x="7960626" y="1522461"/>
            <a:ext cx="2303076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sixteen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1928298" y="1530099"/>
            <a:ext cx="2614673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fourteen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700245" y="325431"/>
            <a:ext cx="4881071" cy="9085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Choose the right word.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6" name="Рисунок 2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BAEDD971-D0AF-4589-90B4-95F81AFA803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86" b="91414" l="9585" r="89617">
                        <a14:foregroundMark x1="44728" y1="26263" x2="43131" y2="19444"/>
                        <a14:foregroundMark x1="43131" y1="19444" x2="52716" y2="15025"/>
                        <a14:foregroundMark x1="52716" y1="15025" x2="62300" y2="17298"/>
                        <a14:foregroundMark x1="62300" y1="17298" x2="64217" y2="21970"/>
                        <a14:foregroundMark x1="62460" y1="25126" x2="62460" y2="37753"/>
                        <a14:foregroundMark x1="59585" y1="30303" x2="58307" y2="15404"/>
                        <a14:foregroundMark x1="56070" y1="13005" x2="45048" y2="11364"/>
                        <a14:foregroundMark x1="45048" y1="11364" x2="43131" y2="11869"/>
                        <a14:foregroundMark x1="53355" y1="52273" x2="53994" y2="56313"/>
                        <a14:foregroundMark x1="56070" y1="56692" x2="55112" y2="50884"/>
                        <a14:foregroundMark x1="48243" y1="80177" x2="47125" y2="87626"/>
                        <a14:foregroundMark x1="47125" y1="87626" x2="42332" y2="88131"/>
                        <a14:foregroundMark x1="47125" y1="89646" x2="44089" y2="90025"/>
                        <a14:foregroundMark x1="42492" y1="88889" x2="42492" y2="88889"/>
                        <a14:foregroundMark x1="41853" y1="88889" x2="41853" y2="88889"/>
                        <a14:foregroundMark x1="40735" y1="88889" x2="40735" y2="88889"/>
                        <a14:foregroundMark x1="40895" y1="88131" x2="40735" y2="88131"/>
                        <a14:foregroundMark x1="40256" y1="88131" x2="40256" y2="88131"/>
                        <a14:foregroundMark x1="40256" y1="88763" x2="40256" y2="88763"/>
                        <a14:foregroundMark x1="41374" y1="89646" x2="50479" y2="91540"/>
                        <a14:foregroundMark x1="50479" y1="91540" x2="52716" y2="91540"/>
                        <a14:foregroundMark x1="55112" y1="90909" x2="51597" y2="91540"/>
                        <a14:foregroundMark x1="53674" y1="85732" x2="53674" y2="77399"/>
                        <a14:foregroundMark x1="53674" y1="78283" x2="55112" y2="84596"/>
                        <a14:foregroundMark x1="48562" y1="8586" x2="57668" y2="8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735" y="1863617"/>
            <a:ext cx="3905160" cy="4940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1857" y="143206"/>
            <a:ext cx="1772838" cy="1386893"/>
          </a:xfrm>
          <a:prstGeom prst="rect">
            <a:avLst/>
          </a:prstGeom>
        </p:spPr>
      </p:pic>
      <p:sp>
        <p:nvSpPr>
          <p:cNvPr id="27" name="Oval Callout 23">
            <a:extLst>
              <a:ext uri="{FF2B5EF4-FFF2-40B4-BE49-F238E27FC236}">
                <a16:creationId xmlns:a16="http://schemas.microsoft.com/office/drawing/2014/main" id="{0FF34F9A-76C4-3706-8704-A4494570F104}"/>
              </a:ext>
            </a:extLst>
          </p:cNvPr>
          <p:cNvSpPr/>
          <p:nvPr/>
        </p:nvSpPr>
        <p:spPr>
          <a:xfrm>
            <a:off x="4924078" y="1302146"/>
            <a:ext cx="2614673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/>
                <a:cs typeface="Arial"/>
              </a:rPr>
              <a:t>twelve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60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0.03773 L 1.10976 0.01805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тоит, молодой, еда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DA0AA650-28FB-44D9-A430-44270F4C5E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47292"/>
            <a:ext cx="12192001" cy="617188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81EBC1-A103-42FF-B16A-1789AE75DEC8}"/>
              </a:ext>
            </a:extLst>
          </p:cNvPr>
          <p:cNvSpPr/>
          <p:nvPr/>
        </p:nvSpPr>
        <p:spPr>
          <a:xfrm>
            <a:off x="635267" y="6352674"/>
            <a:ext cx="11556733" cy="134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87B5276-0E50-4A61-8B2C-A4811000E8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15677" y="4462221"/>
            <a:ext cx="3335373" cy="19578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C48DBC-2D57-4DFE-AC80-468916C5075E}"/>
              </a:ext>
            </a:extLst>
          </p:cNvPr>
          <p:cNvSpPr/>
          <p:nvPr/>
        </p:nvSpPr>
        <p:spPr>
          <a:xfrm>
            <a:off x="363618" y="3547477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256515-C51B-4DC6-B153-7253600CE26B}"/>
              </a:ext>
            </a:extLst>
          </p:cNvPr>
          <p:cNvSpPr/>
          <p:nvPr/>
        </p:nvSpPr>
        <p:spPr>
          <a:xfrm>
            <a:off x="363617" y="3247489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C40795-D7E5-47AC-B2B1-CD49B7FB7219}"/>
              </a:ext>
            </a:extLst>
          </p:cNvPr>
          <p:cNvSpPr/>
          <p:nvPr/>
        </p:nvSpPr>
        <p:spPr>
          <a:xfrm>
            <a:off x="363616" y="2947501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9456C7-FD49-443F-8078-87567DDF821A}"/>
              </a:ext>
            </a:extLst>
          </p:cNvPr>
          <p:cNvSpPr/>
          <p:nvPr/>
        </p:nvSpPr>
        <p:spPr>
          <a:xfrm>
            <a:off x="363615" y="2647513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F452B0-989D-4610-8ABA-61F287C1BBD4}"/>
              </a:ext>
            </a:extLst>
          </p:cNvPr>
          <p:cNvSpPr/>
          <p:nvPr/>
        </p:nvSpPr>
        <p:spPr>
          <a:xfrm>
            <a:off x="363614" y="2347525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E7AB7C-8B09-43EC-BF25-6B3EC5ED9862}"/>
              </a:ext>
            </a:extLst>
          </p:cNvPr>
          <p:cNvSpPr/>
          <p:nvPr/>
        </p:nvSpPr>
        <p:spPr>
          <a:xfrm>
            <a:off x="363613" y="2047537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D0A8D3-1C8E-4ECD-B4AE-1928E53FBD7B}"/>
              </a:ext>
            </a:extLst>
          </p:cNvPr>
          <p:cNvSpPr/>
          <p:nvPr/>
        </p:nvSpPr>
        <p:spPr>
          <a:xfrm>
            <a:off x="363612" y="1747549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BEB7D64-164E-4865-84DC-76ED2C283035}"/>
              </a:ext>
            </a:extLst>
          </p:cNvPr>
          <p:cNvSpPr/>
          <p:nvPr/>
        </p:nvSpPr>
        <p:spPr>
          <a:xfrm>
            <a:off x="363611" y="1447561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04E276-EC21-4D70-83EE-D201A6FCBBD9}"/>
              </a:ext>
            </a:extLst>
          </p:cNvPr>
          <p:cNvSpPr/>
          <p:nvPr/>
        </p:nvSpPr>
        <p:spPr>
          <a:xfrm>
            <a:off x="363610" y="1147573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58FD77AE-9CFB-4138-B257-EA376F577667}"/>
              </a:ext>
            </a:extLst>
          </p:cNvPr>
          <p:cNvSpPr/>
          <p:nvPr/>
        </p:nvSpPr>
        <p:spPr>
          <a:xfrm>
            <a:off x="363610" y="198007"/>
            <a:ext cx="779647" cy="752038"/>
          </a:xfrm>
          <a:prstGeom prst="star5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2" name="Рисунок 21" descr="Изображение выглядит как остановка, знак, внешни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5BB9ACE-8FEB-47B0-9B83-1DB5F8E3EF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7" b="94167" l="10000" r="90000">
                        <a14:foregroundMark x1="21111" y1="29500" x2="38000" y2="5667"/>
                        <a14:foregroundMark x1="36556" y1="9000" x2="37889" y2="16500"/>
                        <a14:foregroundMark x1="37889" y1="16500" x2="37889" y2="16500"/>
                        <a14:foregroundMark x1="36778" y1="11500" x2="24444" y2="27333"/>
                        <a14:foregroundMark x1="24444" y1="27333" x2="22778" y2="32167"/>
                        <a14:foregroundMark x1="24000" y1="40333" x2="78778" y2="50500"/>
                        <a14:foregroundMark x1="78778" y1="50167" x2="75000" y2="42833"/>
                        <a14:foregroundMark x1="75000" y1="42833" x2="67667" y2="39333"/>
                        <a14:foregroundMark x1="67667" y1="39333" x2="38444" y2="38833"/>
                        <a14:foregroundMark x1="22222" y1="31833" x2="22556" y2="68833"/>
                        <a14:foregroundMark x1="23889" y1="57167" x2="75556" y2="59167"/>
                        <a14:foregroundMark x1="69111" y1="53167" x2="24000" y2="51167"/>
                        <a14:foregroundMark x1="69778" y1="42667" x2="69667" y2="48833"/>
                        <a14:foregroundMark x1="37444" y1="9833" x2="42667" y2="7333"/>
                        <a14:foregroundMark x1="42667" y1="7333" x2="62667" y2="9500"/>
                        <a14:foregroundMark x1="62667" y1="9500" x2="77333" y2="31500"/>
                        <a14:foregroundMark x1="77333" y1="31500" x2="78667" y2="55000"/>
                        <a14:foregroundMark x1="78667" y1="55000" x2="77556" y2="68000"/>
                        <a14:foregroundMark x1="22556" y1="67667" x2="34333" y2="86167"/>
                        <a14:foregroundMark x1="34333" y1="86167" x2="44556" y2="92000"/>
                        <a14:foregroundMark x1="44556" y1="92000" x2="49889" y2="92167"/>
                        <a14:foregroundMark x1="49889" y1="92167" x2="61556" y2="90500"/>
                        <a14:foregroundMark x1="61556" y1="90500" x2="66444" y2="87333"/>
                        <a14:foregroundMark x1="66444" y1="87333" x2="77556" y2="66000"/>
                        <a14:foregroundMark x1="37444" y1="94167" x2="44667" y2="94167"/>
                        <a14:foregroundMark x1="44667" y1="94167" x2="62556" y2="9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891" y="1447561"/>
            <a:ext cx="7877631" cy="5251754"/>
          </a:xfrm>
          <a:prstGeom prst="rect">
            <a:avLst/>
          </a:prstGeom>
        </p:spPr>
      </p:pic>
      <p:sp>
        <p:nvSpPr>
          <p:cNvPr id="7" name="Oval Callout 6">
            <a:hlinkClick r:id="" action="ppaction://hlinkshowjump?jump=nextslide"/>
          </p:cNvPr>
          <p:cNvSpPr/>
          <p:nvPr/>
        </p:nvSpPr>
        <p:spPr>
          <a:xfrm>
            <a:off x="4696670" y="1530099"/>
            <a:ext cx="2495722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twelve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1944376" y="1614713"/>
            <a:ext cx="2495722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twenty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293452" y="347291"/>
            <a:ext cx="4881071" cy="9085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Choose the right word.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6" name="Рисунок 2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BAEDD971-D0AF-4589-90B4-95F81AFA803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86" b="91414" l="9585" r="89617">
                        <a14:foregroundMark x1="44728" y1="26263" x2="43131" y2="19444"/>
                        <a14:foregroundMark x1="43131" y1="19444" x2="52716" y2="15025"/>
                        <a14:foregroundMark x1="52716" y1="15025" x2="62300" y2="17298"/>
                        <a14:foregroundMark x1="62300" y1="17298" x2="64217" y2="21970"/>
                        <a14:foregroundMark x1="62460" y1="25126" x2="62460" y2="37753"/>
                        <a14:foregroundMark x1="59585" y1="30303" x2="58307" y2="15404"/>
                        <a14:foregroundMark x1="56070" y1="13005" x2="45048" y2="11364"/>
                        <a14:foregroundMark x1="45048" y1="11364" x2="43131" y2="11869"/>
                        <a14:foregroundMark x1="53355" y1="52273" x2="53994" y2="56313"/>
                        <a14:foregroundMark x1="56070" y1="56692" x2="55112" y2="50884"/>
                        <a14:foregroundMark x1="48243" y1="80177" x2="47125" y2="87626"/>
                        <a14:foregroundMark x1="47125" y1="87626" x2="42332" y2="88131"/>
                        <a14:foregroundMark x1="47125" y1="89646" x2="44089" y2="90025"/>
                        <a14:foregroundMark x1="42492" y1="88889" x2="42492" y2="88889"/>
                        <a14:foregroundMark x1="41853" y1="88889" x2="41853" y2="88889"/>
                        <a14:foregroundMark x1="40735" y1="88889" x2="40735" y2="88889"/>
                        <a14:foregroundMark x1="40895" y1="88131" x2="40735" y2="88131"/>
                        <a14:foregroundMark x1="40256" y1="88131" x2="40256" y2="88131"/>
                        <a14:foregroundMark x1="40256" y1="88763" x2="40256" y2="88763"/>
                        <a14:foregroundMark x1="41374" y1="89646" x2="50479" y2="91540"/>
                        <a14:foregroundMark x1="50479" y1="91540" x2="52716" y2="91540"/>
                        <a14:foregroundMark x1="55112" y1="90909" x2="51597" y2="91540"/>
                        <a14:foregroundMark x1="53674" y1="85732" x2="53674" y2="77399"/>
                        <a14:foregroundMark x1="53674" y1="78283" x2="55112" y2="84596"/>
                        <a14:foregroundMark x1="48562" y1="8586" x2="57668" y2="8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735" y="1863617"/>
            <a:ext cx="3905160" cy="4940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E03F5A-A676-E3C1-C4E4-CFC237F2DB5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693" y="74885"/>
            <a:ext cx="1744506" cy="1372675"/>
          </a:xfrm>
          <a:prstGeom prst="rect">
            <a:avLst/>
          </a:prstGeom>
        </p:spPr>
      </p:pic>
      <p:sp>
        <p:nvSpPr>
          <p:cNvPr id="23" name="Oval Callout 23">
            <a:extLst>
              <a:ext uri="{FF2B5EF4-FFF2-40B4-BE49-F238E27FC236}">
                <a16:creationId xmlns:a16="http://schemas.microsoft.com/office/drawing/2014/main" id="{FAC01F6F-9AF5-9A2A-C50D-BDB438DEE7EF}"/>
              </a:ext>
            </a:extLst>
          </p:cNvPr>
          <p:cNvSpPr/>
          <p:nvPr/>
        </p:nvSpPr>
        <p:spPr>
          <a:xfrm>
            <a:off x="7641314" y="1614713"/>
            <a:ext cx="2495722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thirteen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13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0.03773 L 1.10976 0.01805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тоит, молодой, еда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DA0AA650-28FB-44D9-A430-44270F4C5E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47292"/>
            <a:ext cx="12192001" cy="617188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81EBC1-A103-42FF-B16A-1789AE75DEC8}"/>
              </a:ext>
            </a:extLst>
          </p:cNvPr>
          <p:cNvSpPr/>
          <p:nvPr/>
        </p:nvSpPr>
        <p:spPr>
          <a:xfrm>
            <a:off x="635267" y="6352674"/>
            <a:ext cx="11556733" cy="134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87B5276-0E50-4A61-8B2C-A4811000E8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15677" y="4462221"/>
            <a:ext cx="3335373" cy="19578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C48DBC-2D57-4DFE-AC80-468916C5075E}"/>
              </a:ext>
            </a:extLst>
          </p:cNvPr>
          <p:cNvSpPr/>
          <p:nvPr/>
        </p:nvSpPr>
        <p:spPr>
          <a:xfrm>
            <a:off x="363618" y="3547477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256515-C51B-4DC6-B153-7253600CE26B}"/>
              </a:ext>
            </a:extLst>
          </p:cNvPr>
          <p:cNvSpPr/>
          <p:nvPr/>
        </p:nvSpPr>
        <p:spPr>
          <a:xfrm>
            <a:off x="363617" y="3247489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C40795-D7E5-47AC-B2B1-CD49B7FB7219}"/>
              </a:ext>
            </a:extLst>
          </p:cNvPr>
          <p:cNvSpPr/>
          <p:nvPr/>
        </p:nvSpPr>
        <p:spPr>
          <a:xfrm>
            <a:off x="363616" y="2947501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9456C7-FD49-443F-8078-87567DDF821A}"/>
              </a:ext>
            </a:extLst>
          </p:cNvPr>
          <p:cNvSpPr/>
          <p:nvPr/>
        </p:nvSpPr>
        <p:spPr>
          <a:xfrm>
            <a:off x="363615" y="2647513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F452B0-989D-4610-8ABA-61F287C1BBD4}"/>
              </a:ext>
            </a:extLst>
          </p:cNvPr>
          <p:cNvSpPr/>
          <p:nvPr/>
        </p:nvSpPr>
        <p:spPr>
          <a:xfrm>
            <a:off x="363614" y="2347525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E7AB7C-8B09-43EC-BF25-6B3EC5ED9862}"/>
              </a:ext>
            </a:extLst>
          </p:cNvPr>
          <p:cNvSpPr/>
          <p:nvPr/>
        </p:nvSpPr>
        <p:spPr>
          <a:xfrm>
            <a:off x="363613" y="2047537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D0A8D3-1C8E-4ECD-B4AE-1928E53FBD7B}"/>
              </a:ext>
            </a:extLst>
          </p:cNvPr>
          <p:cNvSpPr/>
          <p:nvPr/>
        </p:nvSpPr>
        <p:spPr>
          <a:xfrm>
            <a:off x="363612" y="1747549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BEB7D64-164E-4865-84DC-76ED2C283035}"/>
              </a:ext>
            </a:extLst>
          </p:cNvPr>
          <p:cNvSpPr/>
          <p:nvPr/>
        </p:nvSpPr>
        <p:spPr>
          <a:xfrm>
            <a:off x="363611" y="1447561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04E276-EC21-4D70-83EE-D201A6FCBBD9}"/>
              </a:ext>
            </a:extLst>
          </p:cNvPr>
          <p:cNvSpPr/>
          <p:nvPr/>
        </p:nvSpPr>
        <p:spPr>
          <a:xfrm>
            <a:off x="363610" y="1147573"/>
            <a:ext cx="779647" cy="202131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58FD77AE-9CFB-4138-B257-EA376F577667}"/>
              </a:ext>
            </a:extLst>
          </p:cNvPr>
          <p:cNvSpPr/>
          <p:nvPr/>
        </p:nvSpPr>
        <p:spPr>
          <a:xfrm>
            <a:off x="363610" y="198007"/>
            <a:ext cx="779647" cy="752038"/>
          </a:xfrm>
          <a:prstGeom prst="star5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2" name="Рисунок 21" descr="Изображение выглядит как остановка, знак, внешни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5BB9ACE-8FEB-47B0-9B83-1DB5F8E3EF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7" b="94167" l="10000" r="90000">
                        <a14:foregroundMark x1="21111" y1="29500" x2="38000" y2="5667"/>
                        <a14:foregroundMark x1="36556" y1="9000" x2="37889" y2="16500"/>
                        <a14:foregroundMark x1="37889" y1="16500" x2="37889" y2="16500"/>
                        <a14:foregroundMark x1="36778" y1="11500" x2="24444" y2="27333"/>
                        <a14:foregroundMark x1="24444" y1="27333" x2="22778" y2="32167"/>
                        <a14:foregroundMark x1="24000" y1="40333" x2="78778" y2="50500"/>
                        <a14:foregroundMark x1="78778" y1="50167" x2="75000" y2="42833"/>
                        <a14:foregroundMark x1="75000" y1="42833" x2="67667" y2="39333"/>
                        <a14:foregroundMark x1="67667" y1="39333" x2="38444" y2="38833"/>
                        <a14:foregroundMark x1="22222" y1="31833" x2="22556" y2="68833"/>
                        <a14:foregroundMark x1="23889" y1="57167" x2="75556" y2="59167"/>
                        <a14:foregroundMark x1="69111" y1="53167" x2="24000" y2="51167"/>
                        <a14:foregroundMark x1="69778" y1="42667" x2="69667" y2="48833"/>
                        <a14:foregroundMark x1="37444" y1="9833" x2="42667" y2="7333"/>
                        <a14:foregroundMark x1="42667" y1="7333" x2="62667" y2="9500"/>
                        <a14:foregroundMark x1="62667" y1="9500" x2="77333" y2="31500"/>
                        <a14:foregroundMark x1="77333" y1="31500" x2="78667" y2="55000"/>
                        <a14:foregroundMark x1="78667" y1="55000" x2="77556" y2="68000"/>
                        <a14:foregroundMark x1="22556" y1="67667" x2="34333" y2="86167"/>
                        <a14:foregroundMark x1="34333" y1="86167" x2="44556" y2="92000"/>
                        <a14:foregroundMark x1="44556" y1="92000" x2="49889" y2="92167"/>
                        <a14:foregroundMark x1="49889" y1="92167" x2="61556" y2="90500"/>
                        <a14:foregroundMark x1="61556" y1="90500" x2="66444" y2="87333"/>
                        <a14:foregroundMark x1="66444" y1="87333" x2="77556" y2="66000"/>
                        <a14:foregroundMark x1="37444" y1="94167" x2="44667" y2="94167"/>
                        <a14:foregroundMark x1="44667" y1="94167" x2="62556" y2="9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183" y="1421864"/>
            <a:ext cx="7877631" cy="5251754"/>
          </a:xfrm>
          <a:prstGeom prst="rect">
            <a:avLst/>
          </a:prstGeom>
        </p:spPr>
      </p:pic>
      <p:sp>
        <p:nvSpPr>
          <p:cNvPr id="7" name="Oval Callout 6">
            <a:hlinkClick r:id="" action="ppaction://hlinkshowjump?jump=nextslide"/>
          </p:cNvPr>
          <p:cNvSpPr/>
          <p:nvPr/>
        </p:nvSpPr>
        <p:spPr>
          <a:xfrm>
            <a:off x="1344819" y="1550021"/>
            <a:ext cx="2772556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nineteen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4423269" y="1299868"/>
            <a:ext cx="2077851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fifteen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293452" y="347291"/>
            <a:ext cx="4881071" cy="9085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Choose the right word.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5" name="Рисунок 21">
            <a:extLst>
              <a:ext uri="{FF2B5EF4-FFF2-40B4-BE49-F238E27FC236}">
                <a16:creationId xmlns:a16="http://schemas.microsoft.com/office/drawing/2014/main" id="{D9AD8F1F-7B4A-4684-A01E-014252FE035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80" b="90342" l="9744" r="89776">
                        <a14:foregroundMark x1="38658" y1="22005" x2="51438" y2="12714"/>
                        <a14:foregroundMark x1="51438" y1="12714" x2="62141" y2="18093"/>
                        <a14:foregroundMark x1="59105" y1="23227" x2="42652" y2="23472"/>
                        <a14:foregroundMark x1="39457" y1="25550" x2="39457" y2="33619"/>
                        <a14:foregroundMark x1="39936" y1="23839" x2="45847" y2="10758"/>
                        <a14:foregroundMark x1="45847" y1="10758" x2="59425" y2="13936"/>
                        <a14:foregroundMark x1="40536" y1="86595" x2="37859" y2="89364"/>
                        <a14:foregroundMark x1="46486" y1="80440" x2="43927" y2="83087"/>
                        <a14:foregroundMark x1="45687" y1="87897" x2="46166" y2="80073"/>
                        <a14:foregroundMark x1="60030" y1="86721" x2="62620" y2="89364"/>
                        <a14:foregroundMark x1="53514" y1="80073" x2="56866" y2="83493"/>
                        <a14:foregroundMark x1="37540" y1="87897" x2="37540" y2="87897"/>
                        <a14:foregroundMark x1="36741" y1="87531" x2="37220" y2="89609"/>
                        <a14:foregroundMark x1="59425" y1="32029" x2="63099" y2="26406"/>
                        <a14:foregroundMark x1="36581" y1="87775" x2="48243" y2="89976"/>
                        <a14:foregroundMark x1="46645" y1="89609" x2="36901" y2="89242"/>
                        <a14:foregroundMark x1="59313" y1="87682" x2="60863" y2="87286"/>
                        <a14:foregroundMark x1="52236" y1="89487" x2="59171" y2="87718"/>
                        <a14:foregroundMark x1="53035" y1="89609" x2="62460" y2="88020"/>
                        <a14:foregroundMark x1="55591" y1="89853" x2="62939" y2="89609"/>
                        <a14:foregroundMark x1="64058" y1="88998" x2="64058" y2="88998"/>
                        <a14:foregroundMark x1="64058" y1="88264" x2="64058" y2="88264"/>
                        <a14:foregroundMark x1="63578" y1="87164" x2="63578" y2="87164"/>
                        <a14:foregroundMark x1="36102" y1="87897" x2="36102" y2="87897"/>
                        <a14:foregroundMark x1="36102" y1="88631" x2="36102" y2="88631"/>
                        <a14:foregroundMark x1="39457" y1="90342" x2="39457" y2="90342"/>
                        <a14:foregroundMark x1="39936" y1="90342" x2="47923" y2="90342"/>
                        <a14:foregroundMark x1="44888" y1="10024" x2="57987" y2="11369"/>
                        <a14:backgroundMark x1="42013" y1="85697" x2="42013" y2="85697"/>
                        <a14:backgroundMark x1="42173" y1="85086" x2="40895" y2="84352"/>
                        <a14:backgroundMark x1="41853" y1="84841" x2="42812" y2="84841"/>
                        <a14:backgroundMark x1="57508" y1="84474" x2="57508" y2="84474"/>
                        <a14:backgroundMark x1="57827" y1="83863" x2="58147" y2="84474"/>
                        <a14:backgroundMark x1="58307" y1="84597" x2="58307" y2="84597"/>
                        <a14:backgroundMark x1="57508" y1="84841" x2="57508" y2="84841"/>
                        <a14:backgroundMark x1="58147" y1="84597" x2="58147" y2="84597"/>
                        <a14:backgroundMark x1="57827" y1="84352" x2="57188" y2="83985"/>
                        <a14:backgroundMark x1="56390" y1="83863" x2="59744" y2="85452"/>
                        <a14:backgroundMark x1="57827" y1="85819" x2="60703" y2="85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672" y="2171779"/>
            <a:ext cx="3549847" cy="4638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6040D6-D309-7F27-7B32-189BA24143A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435" y="210512"/>
            <a:ext cx="1796130" cy="1413296"/>
          </a:xfrm>
          <a:prstGeom prst="rect">
            <a:avLst/>
          </a:prstGeom>
        </p:spPr>
      </p:pic>
      <p:sp>
        <p:nvSpPr>
          <p:cNvPr id="26" name="Oval Callout 23">
            <a:extLst>
              <a:ext uri="{FF2B5EF4-FFF2-40B4-BE49-F238E27FC236}">
                <a16:creationId xmlns:a16="http://schemas.microsoft.com/office/drawing/2014/main" id="{FF5F19A1-513F-1D42-967C-0C042BFE7775}"/>
              </a:ext>
            </a:extLst>
          </p:cNvPr>
          <p:cNvSpPr/>
          <p:nvPr/>
        </p:nvSpPr>
        <p:spPr>
          <a:xfrm>
            <a:off x="7202683" y="1550021"/>
            <a:ext cx="2675923" cy="1097492"/>
          </a:xfrm>
          <a:prstGeom prst="wedgeEllipseCallout">
            <a:avLst>
              <a:gd name="adj1" fmla="val 60500"/>
              <a:gd name="adj2" fmla="val 64636"/>
            </a:avLst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eighteen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5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0.03773 L 1.10976 0.01805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тоит, молодой, еда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DA0AA650-28FB-44D9-A430-44270F4C5E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0574"/>
            <a:ext cx="12192001" cy="6125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81EBC1-A103-42FF-B16A-1789AE75DEC8}"/>
              </a:ext>
            </a:extLst>
          </p:cNvPr>
          <p:cNvSpPr/>
          <p:nvPr/>
        </p:nvSpPr>
        <p:spPr>
          <a:xfrm>
            <a:off x="635267" y="6352674"/>
            <a:ext cx="11556733" cy="134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C48DBC-2D57-4DFE-AC80-468916C5075E}"/>
              </a:ext>
            </a:extLst>
          </p:cNvPr>
          <p:cNvSpPr/>
          <p:nvPr/>
        </p:nvSpPr>
        <p:spPr>
          <a:xfrm>
            <a:off x="363618" y="3547477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256515-C51B-4DC6-B153-7253600CE26B}"/>
              </a:ext>
            </a:extLst>
          </p:cNvPr>
          <p:cNvSpPr/>
          <p:nvPr/>
        </p:nvSpPr>
        <p:spPr>
          <a:xfrm>
            <a:off x="363617" y="3247489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C40795-D7E5-47AC-B2B1-CD49B7FB7219}"/>
              </a:ext>
            </a:extLst>
          </p:cNvPr>
          <p:cNvSpPr/>
          <p:nvPr/>
        </p:nvSpPr>
        <p:spPr>
          <a:xfrm>
            <a:off x="363616" y="2947501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9456C7-FD49-443F-8078-87567DDF821A}"/>
              </a:ext>
            </a:extLst>
          </p:cNvPr>
          <p:cNvSpPr/>
          <p:nvPr/>
        </p:nvSpPr>
        <p:spPr>
          <a:xfrm>
            <a:off x="363615" y="2647513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F452B0-989D-4610-8ABA-61F287C1BBD4}"/>
              </a:ext>
            </a:extLst>
          </p:cNvPr>
          <p:cNvSpPr/>
          <p:nvPr/>
        </p:nvSpPr>
        <p:spPr>
          <a:xfrm>
            <a:off x="363614" y="2347525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1E7AB7C-8B09-43EC-BF25-6B3EC5ED9862}"/>
              </a:ext>
            </a:extLst>
          </p:cNvPr>
          <p:cNvSpPr/>
          <p:nvPr/>
        </p:nvSpPr>
        <p:spPr>
          <a:xfrm>
            <a:off x="363613" y="2047537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D0A8D3-1C8E-4ECD-B4AE-1928E53FBD7B}"/>
              </a:ext>
            </a:extLst>
          </p:cNvPr>
          <p:cNvSpPr/>
          <p:nvPr/>
        </p:nvSpPr>
        <p:spPr>
          <a:xfrm>
            <a:off x="363612" y="1747549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BEB7D64-164E-4865-84DC-76ED2C283035}"/>
              </a:ext>
            </a:extLst>
          </p:cNvPr>
          <p:cNvSpPr/>
          <p:nvPr/>
        </p:nvSpPr>
        <p:spPr>
          <a:xfrm>
            <a:off x="363611" y="1447561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04E276-EC21-4D70-83EE-D201A6FCBBD9}"/>
              </a:ext>
            </a:extLst>
          </p:cNvPr>
          <p:cNvSpPr/>
          <p:nvPr/>
        </p:nvSpPr>
        <p:spPr>
          <a:xfrm>
            <a:off x="363610" y="1147573"/>
            <a:ext cx="779647" cy="202131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20" name="Звезда: 5 точек 19">
            <a:extLst>
              <a:ext uri="{FF2B5EF4-FFF2-40B4-BE49-F238E27FC236}">
                <a16:creationId xmlns:a16="http://schemas.microsoft.com/office/drawing/2014/main" id="{58FD77AE-9CFB-4138-B257-EA376F577667}"/>
              </a:ext>
            </a:extLst>
          </p:cNvPr>
          <p:cNvSpPr/>
          <p:nvPr/>
        </p:nvSpPr>
        <p:spPr>
          <a:xfrm>
            <a:off x="363610" y="198007"/>
            <a:ext cx="779647" cy="752038"/>
          </a:xfrm>
          <a:prstGeom prst="star5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26" name="Рисунок 2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BAEDD971-D0AF-4589-90B4-95F81AFA80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86" b="91414" l="9585" r="89617">
                        <a14:foregroundMark x1="44728" y1="26263" x2="43131" y2="19444"/>
                        <a14:foregroundMark x1="43131" y1="19444" x2="52716" y2="15025"/>
                        <a14:foregroundMark x1="52716" y1="15025" x2="62300" y2="17298"/>
                        <a14:foregroundMark x1="62300" y1="17298" x2="64217" y2="21970"/>
                        <a14:foregroundMark x1="62460" y1="25126" x2="62460" y2="37753"/>
                        <a14:foregroundMark x1="59585" y1="30303" x2="58307" y2="15404"/>
                        <a14:foregroundMark x1="56070" y1="13005" x2="45048" y2="11364"/>
                        <a14:foregroundMark x1="45048" y1="11364" x2="43131" y2="11869"/>
                        <a14:foregroundMark x1="53355" y1="52273" x2="53994" y2="56313"/>
                        <a14:foregroundMark x1="56070" y1="56692" x2="55112" y2="50884"/>
                        <a14:foregroundMark x1="48243" y1="80177" x2="47125" y2="87626"/>
                        <a14:foregroundMark x1="47125" y1="87626" x2="42332" y2="88131"/>
                        <a14:foregroundMark x1="47125" y1="89646" x2="44089" y2="90025"/>
                        <a14:foregroundMark x1="42492" y1="88889" x2="42492" y2="88889"/>
                        <a14:foregroundMark x1="41853" y1="88889" x2="41853" y2="88889"/>
                        <a14:foregroundMark x1="40735" y1="88889" x2="40735" y2="88889"/>
                        <a14:foregroundMark x1="40895" y1="88131" x2="40735" y2="88131"/>
                        <a14:foregroundMark x1="40256" y1="88131" x2="40256" y2="88131"/>
                        <a14:foregroundMark x1="40256" y1="88763" x2="40256" y2="88763"/>
                        <a14:foregroundMark x1="41374" y1="89646" x2="50479" y2="91540"/>
                        <a14:foregroundMark x1="50479" y1="91540" x2="52716" y2="91540"/>
                        <a14:foregroundMark x1="55112" y1="90909" x2="51597" y2="91540"/>
                        <a14:foregroundMark x1="53674" y1="85732" x2="53674" y2="77399"/>
                        <a14:foregroundMark x1="53674" y1="78283" x2="55112" y2="84596"/>
                        <a14:foregroundMark x1="48562" y1="8586" x2="57668" y2="8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2742" y="2275510"/>
            <a:ext cx="3512534" cy="4443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1">
            <a:extLst>
              <a:ext uri="{FF2B5EF4-FFF2-40B4-BE49-F238E27FC236}">
                <a16:creationId xmlns:a16="http://schemas.microsoft.com/office/drawing/2014/main" id="{D9AD8F1F-7B4A-4684-A01E-014252FE03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0" b="90342" l="9744" r="89776">
                        <a14:foregroundMark x1="38658" y1="22005" x2="51438" y2="12714"/>
                        <a14:foregroundMark x1="51438" y1="12714" x2="62141" y2="18093"/>
                        <a14:foregroundMark x1="59105" y1="23227" x2="42652" y2="23472"/>
                        <a14:foregroundMark x1="39457" y1="25550" x2="39457" y2="33619"/>
                        <a14:foregroundMark x1="39936" y1="23839" x2="45847" y2="10758"/>
                        <a14:foregroundMark x1="45847" y1="10758" x2="59425" y2="13936"/>
                        <a14:foregroundMark x1="40536" y1="86595" x2="37859" y2="89364"/>
                        <a14:foregroundMark x1="46486" y1="80440" x2="43927" y2="83087"/>
                        <a14:foregroundMark x1="45687" y1="87897" x2="46166" y2="80073"/>
                        <a14:foregroundMark x1="60030" y1="86721" x2="62620" y2="89364"/>
                        <a14:foregroundMark x1="53514" y1="80073" x2="56866" y2="83493"/>
                        <a14:foregroundMark x1="37540" y1="87897" x2="37540" y2="87897"/>
                        <a14:foregroundMark x1="36741" y1="87531" x2="37220" y2="89609"/>
                        <a14:foregroundMark x1="59425" y1="32029" x2="63099" y2="26406"/>
                        <a14:foregroundMark x1="36581" y1="87775" x2="48243" y2="89976"/>
                        <a14:foregroundMark x1="46645" y1="89609" x2="36901" y2="89242"/>
                        <a14:foregroundMark x1="59313" y1="87682" x2="60863" y2="87286"/>
                        <a14:foregroundMark x1="52236" y1="89487" x2="59171" y2="87718"/>
                        <a14:foregroundMark x1="53035" y1="89609" x2="62460" y2="88020"/>
                        <a14:foregroundMark x1="55591" y1="89853" x2="62939" y2="89609"/>
                        <a14:foregroundMark x1="64058" y1="88998" x2="64058" y2="88998"/>
                        <a14:foregroundMark x1="64058" y1="88264" x2="64058" y2="88264"/>
                        <a14:foregroundMark x1="63578" y1="87164" x2="63578" y2="87164"/>
                        <a14:foregroundMark x1="36102" y1="87897" x2="36102" y2="87897"/>
                        <a14:foregroundMark x1="36102" y1="88631" x2="36102" y2="88631"/>
                        <a14:foregroundMark x1="39457" y1="90342" x2="39457" y2="90342"/>
                        <a14:foregroundMark x1="39936" y1="90342" x2="47923" y2="90342"/>
                        <a14:foregroundMark x1="44888" y1="10024" x2="57987" y2="11369"/>
                        <a14:backgroundMark x1="42013" y1="85697" x2="42013" y2="85697"/>
                        <a14:backgroundMark x1="42173" y1="85086" x2="40895" y2="84352"/>
                        <a14:backgroundMark x1="41853" y1="84841" x2="42812" y2="84841"/>
                        <a14:backgroundMark x1="57508" y1="84474" x2="57508" y2="84474"/>
                        <a14:backgroundMark x1="57827" y1="83863" x2="58147" y2="84474"/>
                        <a14:backgroundMark x1="58307" y1="84597" x2="58307" y2="84597"/>
                        <a14:backgroundMark x1="57508" y1="84841" x2="57508" y2="84841"/>
                        <a14:backgroundMark x1="58147" y1="84597" x2="58147" y2="84597"/>
                        <a14:backgroundMark x1="57827" y1="84352" x2="57188" y2="83985"/>
                        <a14:backgroundMark x1="56390" y1="83863" x2="59744" y2="85452"/>
                        <a14:backgroundMark x1="57827" y1="85819" x2="60703" y2="85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574" y="2474821"/>
            <a:ext cx="3297093" cy="4308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1" descr="Изображение выглядит как игруш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75BF29D-2B4F-482E-852C-7932C060D31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4" b="93614" l="9585" r="89617">
                        <a14:foregroundMark x1="40256" y1="8940" x2="54473" y2="8301"/>
                        <a14:foregroundMark x1="44569" y1="58748" x2="43930" y2="91188"/>
                        <a14:foregroundMark x1="43930" y1="91188" x2="36422" y2="92209"/>
                        <a14:foregroundMark x1="52077" y1="74457" x2="54633" y2="90166"/>
                        <a14:foregroundMark x1="54633" y1="90166" x2="61821" y2="92593"/>
                        <a14:foregroundMark x1="62300" y1="92337" x2="59425" y2="90549"/>
                        <a14:foregroundMark x1="50799" y1="93231" x2="62141" y2="93614"/>
                        <a14:foregroundMark x1="62460" y1="92976" x2="61661" y2="90805"/>
                        <a14:foregroundMark x1="46805" y1="92976" x2="37859" y2="93359"/>
                        <a14:foregroundMark x1="37859" y1="93359" x2="38019" y2="90932"/>
                        <a14:foregroundMark x1="37700" y1="90549" x2="37540" y2="93359"/>
                        <a14:foregroundMark x1="36262" y1="92976" x2="36262" y2="92976"/>
                        <a14:foregroundMark x1="36422" y1="91060" x2="36422" y2="91060"/>
                        <a14:foregroundMark x1="35623" y1="92337" x2="35623" y2="92337"/>
                        <a14:foregroundMark x1="39776" y1="19668" x2="54473" y2="16220"/>
                        <a14:foregroundMark x1="56230" y1="12388" x2="41853" y2="14432"/>
                        <a14:foregroundMark x1="41853" y1="14432" x2="33866" y2="18774"/>
                        <a14:foregroundMark x1="33866" y1="18774" x2="32748" y2="21584"/>
                        <a14:foregroundMark x1="58466" y1="11111" x2="64377" y2="17241"/>
                        <a14:foregroundMark x1="64377" y1="17241" x2="65335" y2="19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463" y="2490420"/>
            <a:ext cx="3309807" cy="41399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3">
            <a:extLst>
              <a:ext uri="{FF2B5EF4-FFF2-40B4-BE49-F238E27FC236}">
                <a16:creationId xmlns:a16="http://schemas.microsoft.com/office/drawing/2014/main" id="{4B473CE2-2BF6-44C2-865D-35629B70F24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5" b="93508" l="9585" r="89617">
                        <a14:foregroundMark x1="46006" y1="11878" x2="58626" y2="20304"/>
                        <a14:foregroundMark x1="58626" y1="20304" x2="60064" y2="24309"/>
                        <a14:foregroundMark x1="38179" y1="90884" x2="47604" y2="82320"/>
                        <a14:foregroundMark x1="43930" y1="91575" x2="51438" y2="84392"/>
                        <a14:foregroundMark x1="43610" y1="92127" x2="52077" y2="92265"/>
                        <a14:foregroundMark x1="52556" y1="92265" x2="37859" y2="91575"/>
                        <a14:foregroundMark x1="37859" y1="91575" x2="37859" y2="91575"/>
                        <a14:foregroundMark x1="39936" y1="89779" x2="37061" y2="90055"/>
                        <a14:foregroundMark x1="40735" y1="16575" x2="57827" y2="24862"/>
                        <a14:foregroundMark x1="66134" y1="23343" x2="57668" y2="12569"/>
                        <a14:foregroundMark x1="57668" y1="12569" x2="43291" y2="11878"/>
                        <a14:foregroundMark x1="43291" y1="11878" x2="39297" y2="16160"/>
                        <a14:foregroundMark x1="62141" y1="18923" x2="59904" y2="31215"/>
                        <a14:foregroundMark x1="59904" y1="31215" x2="51118" y2="37017"/>
                        <a14:foregroundMark x1="50799" y1="84807" x2="52236" y2="93370"/>
                        <a14:foregroundMark x1="41853" y1="92265" x2="52077" y2="93370"/>
                        <a14:foregroundMark x1="37859" y1="89088" x2="37859" y2="89088"/>
                        <a14:backgroundMark x1="40415" y1="93370" x2="40415" y2="93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73738" y="2446301"/>
            <a:ext cx="3614603" cy="41804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Animal Good Job Cartoon Png, Transparent Png - vhv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0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992" y="2047537"/>
            <a:ext cx="4254524" cy="469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od job png images | PNGWi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169" l="2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5507" y="370573"/>
            <a:ext cx="2242764" cy="27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0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0" y="161860"/>
            <a:ext cx="9544504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/>
            <a:r>
              <a:rPr lang="en-US" sz="4400" i="1">
                <a:solidFill>
                  <a:schemeClr val="bg1"/>
                </a:solidFill>
              </a:rPr>
              <a:t> </a:t>
            </a:r>
            <a:r>
              <a:rPr lang="en-US" sz="4000" i="1">
                <a:solidFill>
                  <a:schemeClr val="bg1"/>
                </a:solidFill>
              </a:rPr>
              <a:t>Seven </a:t>
            </a:r>
            <a:r>
              <a:rPr lang="en-US" sz="4000" i="1">
                <a:solidFill>
                  <a:srgbClr val="FFFF00"/>
                </a:solidFill>
              </a:rPr>
              <a:t>plus</a:t>
            </a:r>
            <a:r>
              <a:rPr lang="en-US" sz="4000" i="1">
                <a:solidFill>
                  <a:schemeClr val="bg1"/>
                </a:solidFill>
              </a:rPr>
              <a:t> twelve </a:t>
            </a:r>
            <a:r>
              <a:rPr lang="en-US" sz="4000" i="1">
                <a:solidFill>
                  <a:srgbClr val="FFFF00"/>
                </a:solidFill>
              </a:rPr>
              <a:t>is</a:t>
            </a:r>
            <a:r>
              <a:rPr lang="en-US" sz="4000" i="1">
                <a:solidFill>
                  <a:schemeClr val="bg1"/>
                </a:solidFill>
              </a:rPr>
              <a:t> nineteen.</a:t>
            </a:r>
          </a:p>
          <a:p>
            <a:pPr algn="ctr"/>
            <a:r>
              <a:rPr lang="en-US" sz="4000" i="1">
                <a:solidFill>
                  <a:schemeClr val="bg1"/>
                </a:solidFill>
              </a:rPr>
              <a:t>Twenty </a:t>
            </a:r>
            <a:r>
              <a:rPr lang="en-US" sz="4000" i="1">
                <a:solidFill>
                  <a:srgbClr val="FFFF00"/>
                </a:solidFill>
              </a:rPr>
              <a:t>minus</a:t>
            </a:r>
            <a:r>
              <a:rPr lang="en-US" sz="4000" i="1">
                <a:solidFill>
                  <a:schemeClr val="bg1"/>
                </a:solidFill>
              </a:rPr>
              <a:t> six </a:t>
            </a:r>
            <a:r>
              <a:rPr lang="en-US" sz="4000" i="1">
                <a:solidFill>
                  <a:srgbClr val="FFFF00"/>
                </a:solidFill>
              </a:rPr>
              <a:t>is</a:t>
            </a:r>
            <a:r>
              <a:rPr lang="en-US" sz="4000" i="1">
                <a:solidFill>
                  <a:schemeClr val="bg1"/>
                </a:solidFill>
              </a:rPr>
              <a:t> fourteen.</a:t>
            </a:r>
            <a:endParaRPr lang="en-US" sz="4000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09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75" y="382382"/>
            <a:ext cx="9139854" cy="6093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2849" y="438331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22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99B760-A4FC-493C-B21F-B724389CD9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3430"/>
            <a:ext cx="6525943" cy="750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BEE144-D755-51FD-5694-433042D54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084203"/>
            <a:ext cx="12191729" cy="1862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8E557A-8E39-5599-7480-CECDF24FE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46400"/>
            <a:ext cx="12191729" cy="1862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EFE8ED-7FB8-0B67-63A3-68D93D12C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84914"/>
            <a:ext cx="12191729" cy="1862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BFBFA1-A4C3-E0DF-0030-21431ADF53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5943" y="333431"/>
            <a:ext cx="5665785" cy="1616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D8A30B-8067-98C2-C419-2566CE4739E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30" y="1071629"/>
            <a:ext cx="1914984" cy="1853431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2AFEE2-04C9-762B-87A2-FF4A77A8664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600" y="3066789"/>
            <a:ext cx="7636800" cy="2229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5FF759-EA13-DA5E-17B2-891B02A0F76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970" y="3445051"/>
            <a:ext cx="6651640" cy="6936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B1689E-4259-B643-8412-0F377A7C5B5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523" y="4359168"/>
            <a:ext cx="6708533" cy="6053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2FF59D-AF1D-2EF7-B09E-A838825D124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835" y="3121495"/>
            <a:ext cx="1247784" cy="18002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33ADFA-211F-2D1C-7F01-AC4012F579B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8137" y="3117315"/>
            <a:ext cx="1262072" cy="17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3-TRACK 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99B760-A4FC-493C-B21F-B724389CD9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33430"/>
            <a:ext cx="5328541" cy="750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BEE144-D755-51FD-5694-433042D54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084203"/>
            <a:ext cx="12191729" cy="1862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EFE8ED-7FB8-0B67-63A3-68D93D12C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84914"/>
            <a:ext cx="12191729" cy="1862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BFBFA1-A4C3-E0DF-0030-21431ADF53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687" y="333431"/>
            <a:ext cx="6923042" cy="1616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A85FE0-33CB-5154-7719-F9FEADB6B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46400"/>
            <a:ext cx="12191729" cy="1862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96A759-8809-6AD2-813D-4322DFD594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6464"/>
            <a:ext cx="8659274" cy="48026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0378BF-8440-E02A-BA44-C057550E09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208" y="1264430"/>
            <a:ext cx="3066731" cy="4553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F3051E-D7B3-838A-A134-207D5E76588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259" y="1825910"/>
            <a:ext cx="2250958" cy="35226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14BC3E-C9D0-065E-AC62-B199FE251921}"/>
              </a:ext>
            </a:extLst>
          </p:cNvPr>
          <p:cNvSpPr txBox="1"/>
          <p:nvPr/>
        </p:nvSpPr>
        <p:spPr>
          <a:xfrm>
            <a:off x="4659087" y="2180878"/>
            <a:ext cx="2329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3300"/>
                </a:solidFill>
              </a:rPr>
              <a:t>seventeen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E3E6C9-D0D0-EA6F-B83F-C939F040C933}"/>
              </a:ext>
            </a:extLst>
          </p:cNvPr>
          <p:cNvCxnSpPr>
            <a:cxnSpLocks/>
          </p:cNvCxnSpPr>
          <p:nvPr/>
        </p:nvCxnSpPr>
        <p:spPr>
          <a:xfrm>
            <a:off x="9207259" y="3639114"/>
            <a:ext cx="225095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D42F95D-0594-EDC1-59E7-6AD69D3B529E}"/>
              </a:ext>
            </a:extLst>
          </p:cNvPr>
          <p:cNvSpPr txBox="1"/>
          <p:nvPr/>
        </p:nvSpPr>
        <p:spPr>
          <a:xfrm>
            <a:off x="2467430" y="3181496"/>
            <a:ext cx="1451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3300"/>
                </a:solidFill>
              </a:rPr>
              <a:t>minus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5993580-83CB-4325-B4B9-A39B08E33055}"/>
              </a:ext>
            </a:extLst>
          </p:cNvPr>
          <p:cNvCxnSpPr>
            <a:cxnSpLocks/>
          </p:cNvCxnSpPr>
          <p:nvPr/>
        </p:nvCxnSpPr>
        <p:spPr>
          <a:xfrm>
            <a:off x="9207259" y="3006875"/>
            <a:ext cx="15115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DE892C6-5B3F-C4F6-7290-952968E0DEB6}"/>
              </a:ext>
            </a:extLst>
          </p:cNvPr>
          <p:cNvSpPr txBox="1"/>
          <p:nvPr/>
        </p:nvSpPr>
        <p:spPr>
          <a:xfrm>
            <a:off x="2048346" y="4156099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3300"/>
                </a:solidFill>
              </a:rPr>
              <a:t>plus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95E775-BF9B-26BE-1F57-581989747F04}"/>
              </a:ext>
            </a:extLst>
          </p:cNvPr>
          <p:cNvCxnSpPr>
            <a:cxnSpLocks/>
          </p:cNvCxnSpPr>
          <p:nvPr/>
        </p:nvCxnSpPr>
        <p:spPr>
          <a:xfrm>
            <a:off x="9207258" y="2298986"/>
            <a:ext cx="15115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02EC854-B4E6-674A-500B-B4024E17D17A}"/>
              </a:ext>
            </a:extLst>
          </p:cNvPr>
          <p:cNvSpPr txBox="1"/>
          <p:nvPr/>
        </p:nvSpPr>
        <p:spPr>
          <a:xfrm>
            <a:off x="1575892" y="5102067"/>
            <a:ext cx="1699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3300"/>
                </a:solidFill>
              </a:rPr>
              <a:t>Twenty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39628AA-C733-29CE-B73B-A98E9CDB4EF3}"/>
              </a:ext>
            </a:extLst>
          </p:cNvPr>
          <p:cNvCxnSpPr>
            <a:cxnSpLocks/>
          </p:cNvCxnSpPr>
          <p:nvPr/>
        </p:nvCxnSpPr>
        <p:spPr>
          <a:xfrm>
            <a:off x="9358854" y="5022013"/>
            <a:ext cx="15115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F85F0A0-5BA6-2721-EF70-41DDC05E2D83}"/>
              </a:ext>
            </a:extLst>
          </p:cNvPr>
          <p:cNvSpPr txBox="1"/>
          <p:nvPr/>
        </p:nvSpPr>
        <p:spPr>
          <a:xfrm>
            <a:off x="5589092" y="347499"/>
            <a:ext cx="6283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3300"/>
                </a:solidFill>
              </a:rPr>
              <a:t>Now, work in pair to practice.</a:t>
            </a:r>
          </a:p>
        </p:txBody>
      </p:sp>
    </p:spTree>
    <p:extLst>
      <p:ext uri="{BB962C8B-B14F-4D97-AF65-F5344CB8AC3E}">
        <p14:creationId xmlns:p14="http://schemas.microsoft.com/office/powerpoint/2010/main" val="427449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8" grpId="0"/>
      <p:bldP spid="30" grpId="0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1284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718D8B-945B-9523-45DE-1233DCF9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7976"/>
            <a:ext cx="12191999" cy="1661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CB24C2-3E8D-490D-B587-438DE1DF2F6F}"/>
              </a:ext>
            </a:extLst>
          </p:cNvPr>
          <p:cNvSpPr txBox="1"/>
          <p:nvPr/>
        </p:nvSpPr>
        <p:spPr>
          <a:xfrm>
            <a:off x="9184434" y="337976"/>
            <a:ext cx="3007566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Extra Practice WB</a:t>
            </a:r>
            <a:r>
              <a:rPr lang="en-US" b="1" dirty="0">
                <a:solidFill>
                  <a:schemeClr val="bg1"/>
                </a:solidFill>
              </a:rPr>
              <a:t>, P</a:t>
            </a:r>
            <a:r>
              <a:rPr lang="en-US" b="1">
                <a:solidFill>
                  <a:schemeClr val="bg1"/>
                </a:solidFill>
              </a:rPr>
              <a:t>. 74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9C51C-1A72-07AE-CE47-3A73101258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32010"/>
            <a:ext cx="4078627" cy="750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465A74-6FBF-2F9C-C08D-EAC52EEEB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99862"/>
            <a:ext cx="12191999" cy="1661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C7734D-948C-06D6-9B4A-F7875143C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61748"/>
            <a:ext cx="12191999" cy="16618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A1CC02-FBEB-301D-152D-7EC5FC6B6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790753"/>
            <a:ext cx="12191999" cy="1661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0AA95-7147-334C-72E5-09DC56D163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4" y="1600719"/>
            <a:ext cx="12126685" cy="3589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49F1F8-7FDE-40F4-9480-48CE96B2F88B}"/>
              </a:ext>
            </a:extLst>
          </p:cNvPr>
          <p:cNvSpPr txBox="1"/>
          <p:nvPr/>
        </p:nvSpPr>
        <p:spPr>
          <a:xfrm>
            <a:off x="3305175" y="4421007"/>
            <a:ext cx="251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twelve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BBC9D-C2B6-9422-E9CA-BA30DC065A64}"/>
              </a:ext>
            </a:extLst>
          </p:cNvPr>
          <p:cNvSpPr txBox="1"/>
          <p:nvPr/>
        </p:nvSpPr>
        <p:spPr>
          <a:xfrm>
            <a:off x="6375404" y="4421007"/>
            <a:ext cx="251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thirteen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C00B2D-418D-7800-B156-A09B978DDF3B}"/>
              </a:ext>
            </a:extLst>
          </p:cNvPr>
          <p:cNvSpPr txBox="1"/>
          <p:nvPr/>
        </p:nvSpPr>
        <p:spPr>
          <a:xfrm>
            <a:off x="9615263" y="4421007"/>
            <a:ext cx="251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fourteen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1322" y="3818999"/>
            <a:ext cx="1168926" cy="116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23827">
            <a:off x="3752188" y="4018207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6D65B4E-78A2-458E-8775-1F7E3E530EEC}"/>
              </a:ext>
            </a:extLst>
          </p:cNvPr>
          <p:cNvGrpSpPr/>
          <p:nvPr/>
        </p:nvGrpSpPr>
        <p:grpSpPr>
          <a:xfrm>
            <a:off x="2500330" y="481540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4F68E63-9910-41B5-8945-3DA78E320F7D}"/>
              </a:ext>
            </a:extLst>
          </p:cNvPr>
          <p:cNvGrpSpPr/>
          <p:nvPr/>
        </p:nvGrpSpPr>
        <p:grpSpPr>
          <a:xfrm>
            <a:off x="4116340" y="612853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0C2FFA4-EF5E-43FA-A475-520BF892EA82}"/>
              </a:ext>
            </a:extLst>
          </p:cNvPr>
          <p:cNvGrpSpPr/>
          <p:nvPr/>
        </p:nvGrpSpPr>
        <p:grpSpPr>
          <a:xfrm>
            <a:off x="6568534" y="573692"/>
            <a:ext cx="1109918" cy="847100"/>
            <a:chOff x="6568534" y="285071"/>
            <a:chExt cx="1109918" cy="8471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1E3A83E-FB35-493E-AC6C-B238CBF261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453023-49EB-4B34-B80E-9E0101A8BFFE}"/>
                </a:ext>
              </a:extLst>
            </p:cNvPr>
            <p:cNvSpPr txBox="1"/>
            <p:nvPr/>
          </p:nvSpPr>
          <p:spPr>
            <a:xfrm>
              <a:off x="6917963" y="60895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A04BBCB-9EE6-4FCB-B974-CC2C0FF1DF95}"/>
              </a:ext>
            </a:extLst>
          </p:cNvPr>
          <p:cNvGrpSpPr/>
          <p:nvPr/>
        </p:nvGrpSpPr>
        <p:grpSpPr>
          <a:xfrm>
            <a:off x="7911550" y="877967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062447" y="-645682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062447" y="-645682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A820E59-973F-4469-BFA1-8DD6930CE496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C6B09FB-DD48-4F0B-BEC5-18C041D450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E687B6-24C0-4A33-BAE0-6FCEF3D85460}"/>
                </a:ext>
              </a:extLst>
            </p:cNvPr>
            <p:cNvSpPr txBox="1"/>
            <p:nvPr/>
          </p:nvSpPr>
          <p:spPr>
            <a:xfrm>
              <a:off x="6214823" y="1738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C9DC83A-4D52-4F38-A2BE-62090012C0FC}"/>
              </a:ext>
            </a:extLst>
          </p:cNvPr>
          <p:cNvGrpSpPr/>
          <p:nvPr/>
        </p:nvGrpSpPr>
        <p:grpSpPr>
          <a:xfrm>
            <a:off x="5548701" y="2624100"/>
            <a:ext cx="1109918" cy="915514"/>
            <a:chOff x="7100289" y="1389572"/>
            <a:chExt cx="1109918" cy="91551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32FC4A6F-AF49-469A-979F-D238D17A7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1ADE8A-9900-447D-98CF-9E9B6F35CA4A}"/>
                </a:ext>
              </a:extLst>
            </p:cNvPr>
            <p:cNvSpPr txBox="1"/>
            <p:nvPr/>
          </p:nvSpPr>
          <p:spPr>
            <a:xfrm>
              <a:off x="7341008" y="1781866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BD3105A-930E-4212-A0A5-E728D2BEA974}"/>
              </a:ext>
            </a:extLst>
          </p:cNvPr>
          <p:cNvSpPr/>
          <p:nvPr/>
        </p:nvSpPr>
        <p:spPr>
          <a:xfrm>
            <a:off x="2757602" y="806973"/>
            <a:ext cx="753856" cy="6351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501BD0F-588F-4C42-926D-2D16378EDAD7}"/>
              </a:ext>
            </a:extLst>
          </p:cNvPr>
          <p:cNvSpPr/>
          <p:nvPr/>
        </p:nvSpPr>
        <p:spPr>
          <a:xfrm>
            <a:off x="4308579" y="900836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0A5C2ED-41F9-4F33-92AF-8A2D488696B7}"/>
              </a:ext>
            </a:extLst>
          </p:cNvPr>
          <p:cNvSpPr/>
          <p:nvPr/>
        </p:nvSpPr>
        <p:spPr>
          <a:xfrm>
            <a:off x="5729426" y="909068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C91A0EE-45AA-4750-BBAC-D9A2EF5CA651}"/>
              </a:ext>
            </a:extLst>
          </p:cNvPr>
          <p:cNvSpPr/>
          <p:nvPr/>
        </p:nvSpPr>
        <p:spPr>
          <a:xfrm>
            <a:off x="6806360" y="758372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DE8E6F9-8DFB-48F5-BFF9-66049319588D}"/>
              </a:ext>
            </a:extLst>
          </p:cNvPr>
          <p:cNvSpPr/>
          <p:nvPr/>
        </p:nvSpPr>
        <p:spPr>
          <a:xfrm>
            <a:off x="8160855" y="1057417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3C00E99-162E-4F2A-A433-1FD424009BD5}"/>
              </a:ext>
            </a:extLst>
          </p:cNvPr>
          <p:cNvSpPr/>
          <p:nvPr/>
        </p:nvSpPr>
        <p:spPr>
          <a:xfrm>
            <a:off x="3545183" y="190933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5AA5AA5-5498-4C27-8E95-9663BBF5E3AD}"/>
              </a:ext>
            </a:extLst>
          </p:cNvPr>
          <p:cNvSpPr/>
          <p:nvPr/>
        </p:nvSpPr>
        <p:spPr>
          <a:xfrm>
            <a:off x="5038704" y="2133028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FD7DAC3-F3B0-4ACA-962C-D133CD072E50}"/>
              </a:ext>
            </a:extLst>
          </p:cNvPr>
          <p:cNvSpPr/>
          <p:nvPr/>
        </p:nvSpPr>
        <p:spPr>
          <a:xfrm>
            <a:off x="6181537" y="1909336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DA72433-E980-435C-903A-93DDA94FB5AF}"/>
              </a:ext>
            </a:extLst>
          </p:cNvPr>
          <p:cNvSpPr/>
          <p:nvPr/>
        </p:nvSpPr>
        <p:spPr>
          <a:xfrm>
            <a:off x="7309155" y="1987522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895909-A03C-49FE-9C76-914AFAF8568B}"/>
              </a:ext>
            </a:extLst>
          </p:cNvPr>
          <p:cNvSpPr/>
          <p:nvPr/>
        </p:nvSpPr>
        <p:spPr>
          <a:xfrm>
            <a:off x="5678721" y="2832070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10">
            <a:hlinkClick r:id="" action="ppaction://media"/>
            <a:extLst>
              <a:ext uri="{FF2B5EF4-FFF2-40B4-BE49-F238E27FC236}">
                <a16:creationId xmlns:a16="http://schemas.microsoft.com/office/drawing/2014/main" id="{8F10F31F-528C-4685-8D5D-29CFFFB970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062447" y="-627580"/>
            <a:ext cx="609600" cy="609600"/>
          </a:xfrm>
          <a:prstGeom prst="rect">
            <a:avLst/>
          </a:prstGeom>
        </p:spPr>
      </p:pic>
      <p:pic>
        <p:nvPicPr>
          <p:cNvPr id="48" name="лес">
            <a:hlinkClick r:id="" action="ppaction://media"/>
            <a:extLst>
              <a:ext uri="{FF2B5EF4-FFF2-40B4-BE49-F238E27FC236}">
                <a16:creationId xmlns:a16="http://schemas.microsoft.com/office/drawing/2014/main" id="{209A2376-AFB9-4A3E-B6AE-DED9F8EE21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071878" y="-643060"/>
            <a:ext cx="609600" cy="609600"/>
          </a:xfrm>
          <a:prstGeom prst="rect">
            <a:avLst/>
          </a:prstGeom>
        </p:spPr>
      </p:pic>
      <p:pic>
        <p:nvPicPr>
          <p:cNvPr id="14" name="on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025015" y="-656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1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49333" decel="5066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1.11111E-6 L -0.00078 0.51111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4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4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9 L -0.00078 0.01042 C -0.00364 0.00602 -0.00638 0.00139 -0.00937 -0.00254 C -0.01159 -0.00578 -0.01419 -0.00833 -0.01653 -0.01111 C -0.01784 -0.01273 -0.01901 -0.01412 -0.02018 -0.01551 C -0.02213 -0.01782 -0.02396 -0.0206 -0.0263 -0.02199 L -0.03346 -0.02615 C -0.03463 -0.02777 -0.04023 -0.03541 -0.04192 -0.03703 C -0.0431 -0.03796 -0.04453 -0.03819 -0.04557 -0.03912 C -0.04687 -0.04027 -0.04791 -0.04213 -0.04922 -0.04352 C -0.05078 -0.04514 -0.05247 -0.04629 -0.05403 -0.04768 C -0.05534 -0.04907 -0.05638 -0.05092 -0.05768 -0.05208 C -0.06237 -0.05578 -0.06575 -0.05555 -0.06979 -0.06064 C -0.07604 -0.06852 -0.0707 -0.06574 -0.07708 -0.07152 C -0.07903 -0.07314 -0.08112 -0.07407 -0.08307 -0.07569 C -0.08724 -0.07916 -0.09088 -0.08402 -0.09518 -0.08657 C -0.09648 -0.08727 -0.09765 -0.08773 -0.09883 -0.08865 C -0.10521 -0.09444 -0.09987 -0.09143 -0.10612 -0.0993 C -0.10755 -0.10115 -0.10924 -0.10254 -0.11093 -0.1037 C -0.11328 -0.10532 -0.11575 -0.10648 -0.11823 -0.1081 C -0.1194 -0.10879 -0.1207 -0.10926 -0.12187 -0.11018 C -0.12343 -0.11157 -0.12513 -0.11273 -0.12669 -0.11435 C -0.12916 -0.11713 -0.13112 -0.12152 -0.13398 -0.12314 C -0.13633 -0.12453 -0.13906 -0.12477 -0.14114 -0.12731 C -0.14518 -0.13217 -0.15013 -0.13842 -0.15455 -0.14027 C -0.1556 -0.14074 -0.16159 -0.14328 -0.16302 -0.14467 C -0.17291 -0.15416 -0.16758 -0.15 -0.175 -0.16134 C -0.17799 -0.16597 -0.18008 -0.16666 -0.18359 -0.17014 C -0.18476 -0.17152 -0.18593 -0.17291 -0.18711 -0.17453 C -0.18802 -0.17639 -0.18841 -0.17916 -0.18958 -0.18078 C -0.19258 -0.18449 -0.19622 -0.18588 -0.19922 -0.18958 C -0.20052 -0.19097 -0.20182 -0.19213 -0.20286 -0.19375 C -0.20416 -0.19583 -0.20508 -0.19861 -0.20651 -0.20023 C -0.20833 -0.20208 -0.21054 -0.20324 -0.21263 -0.20463 C -0.2138 -0.20671 -0.21484 -0.20902 -0.21614 -0.21111 C -0.22291 -0.21944 -0.2207 -0.21041 -0.22825 -0.22384 C -0.23893 -0.24282 -0.22591 -0.21898 -0.23437 -0.2368 C -0.23541 -0.23912 -0.23685 -0.24097 -0.23802 -0.24328 C -0.23984 -0.24722 -0.24036 -0.24977 -0.24153 -0.25416 " pathEditMode="relative" rAng="0" ptsTypes="AAAAAAAAAAAAAAAAAAAAAAAAAA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1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64 C -0.01093 -0.01204 -0.01328 -0.01667 -0.01575 -0.0206 C -0.01692 -0.02245 -0.01835 -0.02315 -0.0194 -0.025 C -0.022 -0.02893 -0.02382 -0.03449 -0.02669 -0.03796 C -0.02903 -0.04074 -0.03138 -0.04421 -0.03385 -0.04653 C -0.03554 -0.04792 -0.03723 -0.04907 -0.0388 -0.05069 C -0.04127 -0.05347 -0.04361 -0.05648 -0.04596 -0.05949 C -0.04726 -0.06088 -0.0483 -0.0625 -0.0496 -0.06366 C -0.06041 -0.07338 -0.05585 -0.07037 -0.06289 -0.07454 C -0.06419 -0.07593 -0.06536 -0.07755 -0.06653 -0.0787 C -0.06809 -0.08032 -0.06992 -0.08102 -0.07135 -0.0831 C -0.08059 -0.09537 -0.07213 -0.08912 -0.07981 -0.09375 C -0.08151 -0.09606 -0.08294 -0.09838 -0.08463 -0.10023 C -0.0858 -0.10139 -0.08723 -0.10116 -0.08828 -0.10231 C -0.09739 -0.11319 -0.08697 -0.10579 -0.09557 -0.11111 C -0.09674 -0.11389 -0.09765 -0.11713 -0.09921 -0.11968 C -0.10143 -0.12315 -0.10403 -0.12546 -0.10651 -0.12824 L -0.11367 -0.13681 C -0.11497 -0.13819 -0.11614 -0.13981 -0.11731 -0.1412 C -0.12903 -0.15393 -0.11875 -0.14213 -0.12695 -0.15162 C -0.12786 -0.15463 -0.12825 -0.15787 -0.12942 -0.16018 C -0.13033 -0.16227 -0.1319 -0.16296 -0.13307 -0.16458 C -0.13906 -0.17338 -0.13424 -0.16944 -0.14153 -0.17755 C -0.14309 -0.17917 -0.14492 -0.17986 -0.14635 -0.18171 C -0.15234 -0.19028 -0.15273 -0.19236 -0.15598 -0.20116 C -0.1569 -0.20532 -0.15703 -0.21018 -0.15846 -0.21412 L -0.1608 -0.2206 " pathEditMode="relative" ptsTypes="AAAAAAAAAAAAAAAAAAAAAAAAAA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208 L -0.00846 -0.00208 C -0.01133 -0.00648 -0.01432 -0.01042 -0.01706 -0.01505 C -0.01797 -0.0169 -0.01849 -0.01968 -0.0194 -0.02153 C -0.02239 -0.02778 -0.02318 -0.02801 -0.02669 -0.03241 C -0.02747 -0.03449 -0.02799 -0.03704 -0.02917 -0.03866 C -0.03125 -0.04213 -0.03398 -0.04444 -0.03633 -0.04745 C -0.03763 -0.04884 -0.03893 -0.04977 -0.03997 -0.05162 C -0.04466 -0.05995 -0.04219 -0.05648 -0.04726 -0.0625 C -0.05469 -0.08218 -0.04453 -0.0581 -0.05325 -0.07106 C -0.05482 -0.07338 -0.05547 -0.07708 -0.0569 -0.07963 C -0.05794 -0.08148 -0.05937 -0.08241 -0.06055 -0.08403 C -0.06614 -0.09861 -0.05885 -0.08125 -0.06901 -0.09676 C -0.07018 -0.09861 -0.07044 -0.10139 -0.07148 -0.10324 C -0.07252 -0.10509 -0.07396 -0.10602 -0.07513 -0.10764 C -0.07643 -0.10949 -0.07734 -0.11204 -0.07877 -0.11412 C -0.07982 -0.11574 -0.08125 -0.11667 -0.08229 -0.11829 C -0.09427 -0.13588 -0.07891 -0.11435 -0.08841 -0.13125 C -0.08945 -0.1331 -0.09088 -0.1338 -0.09206 -0.13565 C -0.10443 -0.15509 -0.09466 -0.14306 -0.10286 -0.15278 C -0.10742 -0.16458 -0.10286 -0.15463 -0.10898 -0.16343 C -0.11836 -0.17731 -0.10716 -0.16366 -0.11627 -0.17431 C -0.12226 -0.19005 -0.11458 -0.1706 -0.12226 -0.18727 C -0.12318 -0.18912 -0.12383 -0.1912 -0.12474 -0.19329 C -0.12591 -0.1963 -0.12721 -0.19907 -0.12838 -0.20208 C -0.12917 -0.20417 -0.12969 -0.20671 -0.13073 -0.20856 C -0.13177 -0.21018 -0.1332 -0.21134 -0.13437 -0.21273 C -0.13516 -0.21481 -0.13581 -0.21736 -0.13685 -0.21921 C -0.13906 -0.22384 -0.14219 -0.22708 -0.14401 -0.23218 C -0.14492 -0.23426 -0.14544 -0.23681 -0.14648 -0.23866 C -0.14792 -0.2412 -0.14987 -0.24259 -0.1513 -0.24514 C -0.15937 -0.25926 -0.14766 -0.24421 -0.15742 -0.25579 C -0.15781 -0.25787 -0.15807 -0.26018 -0.15859 -0.26227 C -0.15924 -0.26458 -0.16042 -0.26643 -0.16107 -0.26875 C -0.16445 -0.28218 -0.16081 -0.28148 -0.16458 -0.28148 " pathEditMode="relative" ptsTypes="AAAAAAAAAAAAAAAAAAAAAAAAAAAAAAAAA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8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301 L -0.00846 -0.00301 C -0.03958 -0.03611 -0.0069 -0.00208 -0.02786 -0.02245 C -0.03945 -0.03356 -0.02812 -0.02477 -0.04362 -0.0375 C -0.05143 -0.04398 -0.05117 -0.0412 -0.06054 -0.05046 C -0.06432 -0.05416 -0.06757 -0.05995 -0.07148 -0.06342 C -0.0789 -0.0699 -0.07474 -0.06574 -0.08359 -0.07615 C -0.08476 -0.07754 -0.08606 -0.0787 -0.08711 -0.08055 C -0.09218 -0.08958 -0.08971 -0.08449 -0.0944 -0.0956 C -0.09557 -0.10185 -0.09596 -0.10463 -0.09804 -0.11064 C -0.09908 -0.11365 -0.10065 -0.1162 -0.10169 -0.11921 C -0.1026 -0.12199 -0.10312 -0.125 -0.10403 -0.12777 C -0.1056 -0.13217 -0.10898 -0.14074 -0.10898 -0.14074 C -0.10937 -0.14352 -0.1095 -0.14652 -0.11015 -0.1493 C -0.11158 -0.15532 -0.1138 -0.16041 -0.11497 -0.16643 C -0.11797 -0.18264 -0.11393 -0.16273 -0.11862 -0.17939 C -0.11914 -0.18148 -0.11914 -0.18379 -0.11979 -0.18588 C -0.11979 -0.18588 -0.12591 -0.20185 -0.12708 -0.20509 L -0.1319 -0.21805 C -0.13229 -0.22014 -0.13242 -0.22268 -0.13307 -0.22453 C -0.13411 -0.22708 -0.13554 -0.22893 -0.13672 -0.23102 C -0.13724 -0.23518 -0.13789 -0.24375 -0.13919 -0.24814 C -0.13984 -0.25046 -0.14075 -0.25254 -0.14153 -0.25463 C -0.14414 -0.27245 -0.14101 -0.25486 -0.14518 -0.26967 C -0.14622 -0.27314 -0.14661 -0.27708 -0.14765 -0.28032 C -0.1483 -0.28264 -0.14948 -0.28449 -0.15 -0.2868 C -0.15104 -0.29097 -0.15169 -0.29537 -0.15247 -0.29977 C -0.15286 -0.30185 -0.15338 -0.30393 -0.15364 -0.30625 C -0.15403 -0.30879 -0.1552 -0.31805 -0.15612 -0.32106 C -0.15677 -0.32338 -0.15768 -0.32523 -0.15859 -0.32754 C -0.16367 -0.35463 -0.16093 -0.33588 -0.16093 -0.38564 " pathEditMode="relative" ptsTypes="AAAAAAAAAAAAAAAAAAAAAAAAAAAAAAA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649 L -0.00573 -0.00649 C -0.00976 -0.00857 -0.0138 -0.01112 -0.01784 -0.01274 C -0.03685 -0.0213 -0.01588 -0.00996 -0.02995 -0.01713 C -0.03125 -0.01783 -0.03242 -0.01829 -0.03359 -0.01922 C -0.03489 -0.02037 -0.03594 -0.02246 -0.03724 -0.02362 C -0.03919 -0.02524 -0.04141 -0.02616 -0.04336 -0.02778 C -0.04544 -0.02963 -0.04713 -0.03287 -0.04935 -0.03426 C -0.0513 -0.03565 -0.05338 -0.03565 -0.05534 -0.03658 C -0.05703 -0.03797 -0.05859 -0.03959 -0.06029 -0.04075 C -0.06185 -0.0419 -0.06354 -0.04167 -0.0651 -0.04283 C -0.06641 -0.04399 -0.06745 -0.04607 -0.06875 -0.04723 C -0.07357 -0.05232 -0.07305 -0.05139 -0.07838 -0.05371 C -0.08698 -0.06389 -0.08281 -0.06112 -0.09049 -0.06436 C -0.09167 -0.06667 -0.09271 -0.06922 -0.09414 -0.07084 C -0.09518 -0.07223 -0.09661 -0.072 -0.09779 -0.07315 C -0.10104 -0.0757 -0.10443 -0.07801 -0.10742 -0.08172 C -0.1125 -0.0875 -0.10963 -0.08542 -0.11588 -0.0882 C -0.13047 -0.10533 -0.10898 -0.07871 -0.122 -0.09885 C -0.12409 -0.10232 -0.12682 -0.10463 -0.12917 -0.10741 C -0.13359 -0.11274 -0.13672 -0.11575 -0.1401 -0.12477 L -0.14739 -0.14399 C -0.14818 -0.14607 -0.14857 -0.14885 -0.14974 -0.15047 C -0.15143 -0.15255 -0.15299 -0.15487 -0.15456 -0.15695 C -0.15703 -0.15996 -0.15976 -0.16181 -0.16185 -0.16551 C -0.17253 -0.1845 -0.15898 -0.16135 -0.16914 -0.17639 C -0.17044 -0.17825 -0.17148 -0.18079 -0.17279 -0.18264 C -0.17383 -0.1845 -0.17526 -0.18542 -0.17643 -0.18704 C -0.18268 -0.1963 -0.17773 -0.19005 -0.18242 -0.2 C -0.18633 -0.20811 -0.18659 -0.20787 -0.19088 -0.21297 C -0.19518 -0.22431 -0.19232 -0.21737 -0.20065 -0.23218 C -0.20182 -0.23426 -0.20325 -0.23612 -0.20417 -0.23866 C -0.20742 -0.24723 -0.20547 -0.24375 -0.21029 -0.24931 C -0.21667 -0.26667 -0.2082 -0.24584 -0.21628 -0.26019 C -0.21732 -0.26204 -0.21771 -0.26459 -0.21875 -0.26667 C -0.22096 -0.27107 -0.22357 -0.27524 -0.22604 -0.27963 C -0.22721 -0.28172 -0.22864 -0.28357 -0.22969 -0.28588 C -0.23411 -0.29792 -0.22969 -0.28774 -0.23568 -0.29676 C -0.24753 -0.31436 -0.23216 -0.29283 -0.24167 -0.30973 C -0.24271 -0.31158 -0.24414 -0.3125 -0.24531 -0.31389 C -0.24622 -0.31621 -0.24713 -0.31806 -0.24779 -0.32037 C -0.24831 -0.32246 -0.24831 -0.325 -0.24896 -0.32686 C -0.2543 -0.34121 -0.25104 -0.3257 -0.25508 -0.33982 C -0.25781 -0.34954 -0.2543 -0.34352 -0.25872 -0.35255 C -0.25976 -0.3551 -0.2612 -0.35672 -0.26224 -0.35903 C -0.26367 -0.36181 -0.26471 -0.36482 -0.26588 -0.36783 C -0.2668 -0.36991 -0.26745 -0.37223 -0.26836 -0.37408 C -0.2694 -0.37639 -0.27083 -0.37825 -0.272 -0.38056 C -0.27292 -0.38264 -0.27344 -0.38519 -0.27435 -0.38704 C -0.28216 -0.40371 -0.27448 -0.38403 -0.28047 -0.4 C -0.28333 -0.41528 -0.28151 -0.40903 -0.28529 -0.41945 C -0.28568 -0.42153 -0.28581 -0.42385 -0.28646 -0.4257 C -0.28867 -0.43264 -0.2918 -0.4375 -0.29492 -0.44306 C -0.297 -0.45348 -0.29466 -0.44676 -0.30104 -0.45348 C -0.3082 -0.46158 -0.30351 -0.45764 -0.3095 -0.46644 C -0.31055 -0.46806 -0.31185 -0.46922 -0.31315 -0.47084 C -0.31393 -0.47292 -0.31497 -0.47477 -0.31549 -0.47709 C -0.31654 -0.48125 -0.31654 -0.48635 -0.31797 -0.49005 L -0.32396 -0.50718 C -0.32773 -0.53426 -0.32292 -0.5007 -0.32643 -0.52246 C -0.32943 -0.54121 -0.32591 -0.522 -0.32878 -0.5375 L -0.3276 -0.55903 " pathEditMode="relative" ptsTypes="AAAAAAAAAAAAAAAAAAAAAAAAAAAAAAAAAAAAAAAAAAAAAAAAAAAAAAAAAAAA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numSld="9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0" grpId="0"/>
      <p:bldP spid="45" grpId="0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718D8B-945B-9523-45DE-1233DCF9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7976"/>
            <a:ext cx="12191999" cy="1661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CB24C2-3E8D-490D-B587-438DE1DF2F6F}"/>
              </a:ext>
            </a:extLst>
          </p:cNvPr>
          <p:cNvSpPr txBox="1"/>
          <p:nvPr/>
        </p:nvSpPr>
        <p:spPr>
          <a:xfrm>
            <a:off x="9184434" y="337976"/>
            <a:ext cx="3007566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Extra Practice WB</a:t>
            </a:r>
            <a:r>
              <a:rPr lang="en-US" b="1" dirty="0">
                <a:solidFill>
                  <a:schemeClr val="bg1"/>
                </a:solidFill>
              </a:rPr>
              <a:t>, P</a:t>
            </a:r>
            <a:r>
              <a:rPr lang="en-US" b="1">
                <a:solidFill>
                  <a:schemeClr val="bg1"/>
                </a:solidFill>
              </a:rPr>
              <a:t>. 74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9C51C-1A72-07AE-CE47-3A73101258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32010"/>
            <a:ext cx="4078627" cy="750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465A74-6FBF-2F9C-C08D-EAC52EEEB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99862"/>
            <a:ext cx="12191999" cy="1661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C7734D-948C-06D6-9B4A-F7875143C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61748"/>
            <a:ext cx="12191999" cy="16618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A1CC02-FBEB-301D-152D-7EC5FC6B6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790753"/>
            <a:ext cx="12191999" cy="1661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0AA95-7147-334C-72E5-09DC56D163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4" y="1600719"/>
            <a:ext cx="12126685" cy="3589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49F1F8-7FDE-40F4-9480-48CE96B2F88B}"/>
              </a:ext>
            </a:extLst>
          </p:cNvPr>
          <p:cNvSpPr txBox="1"/>
          <p:nvPr/>
        </p:nvSpPr>
        <p:spPr>
          <a:xfrm>
            <a:off x="213632" y="4352033"/>
            <a:ext cx="251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fifteen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BBC9D-C2B6-9422-E9CA-BA30DC065A64}"/>
              </a:ext>
            </a:extLst>
          </p:cNvPr>
          <p:cNvSpPr txBox="1"/>
          <p:nvPr/>
        </p:nvSpPr>
        <p:spPr>
          <a:xfrm>
            <a:off x="3283861" y="4352033"/>
            <a:ext cx="251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sixteen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C00B2D-418D-7800-B156-A09B978DDF3B}"/>
              </a:ext>
            </a:extLst>
          </p:cNvPr>
          <p:cNvSpPr txBox="1"/>
          <p:nvPr/>
        </p:nvSpPr>
        <p:spPr>
          <a:xfrm>
            <a:off x="6523720" y="4352033"/>
            <a:ext cx="251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seventeen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AB9341-4629-C3ED-B8AA-F47FB8478FB2}"/>
              </a:ext>
            </a:extLst>
          </p:cNvPr>
          <p:cNvSpPr txBox="1"/>
          <p:nvPr/>
        </p:nvSpPr>
        <p:spPr>
          <a:xfrm>
            <a:off x="9680577" y="4352033"/>
            <a:ext cx="251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eighteen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8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718D8B-945B-9523-45DE-1233DCF9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7976"/>
            <a:ext cx="12191999" cy="1661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CB24C2-3E8D-490D-B587-438DE1DF2F6F}"/>
              </a:ext>
            </a:extLst>
          </p:cNvPr>
          <p:cNvSpPr txBox="1"/>
          <p:nvPr/>
        </p:nvSpPr>
        <p:spPr>
          <a:xfrm>
            <a:off x="9184434" y="337976"/>
            <a:ext cx="3007566" cy="369332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Extra Practice WB</a:t>
            </a:r>
            <a:r>
              <a:rPr lang="en-US" b="1" dirty="0">
                <a:solidFill>
                  <a:schemeClr val="bg1"/>
                </a:solidFill>
              </a:rPr>
              <a:t>, P</a:t>
            </a:r>
            <a:r>
              <a:rPr lang="en-US" b="1">
                <a:solidFill>
                  <a:schemeClr val="bg1"/>
                </a:solidFill>
              </a:rPr>
              <a:t>. 74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9C51C-1A72-07AE-CE47-3A73101258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32010"/>
            <a:ext cx="4078627" cy="750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465A74-6FBF-2F9C-C08D-EAC52EEEB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99862"/>
            <a:ext cx="12191999" cy="1661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C7734D-948C-06D6-9B4A-F7875143C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61748"/>
            <a:ext cx="12191999" cy="16618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A1CC02-FBEB-301D-152D-7EC5FC6B6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790753"/>
            <a:ext cx="12191999" cy="1661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0AA95-7147-334C-72E5-09DC56D163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94"/>
          <a:stretch/>
        </p:blipFill>
        <p:spPr>
          <a:xfrm>
            <a:off x="3142343" y="1600719"/>
            <a:ext cx="5958114" cy="35891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EBBC9D-C2B6-9422-E9CA-BA30DC065A64}"/>
              </a:ext>
            </a:extLst>
          </p:cNvPr>
          <p:cNvSpPr txBox="1"/>
          <p:nvPr/>
        </p:nvSpPr>
        <p:spPr>
          <a:xfrm>
            <a:off x="3283861" y="4352033"/>
            <a:ext cx="251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nineteen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C00B2D-418D-7800-B156-A09B978DDF3B}"/>
              </a:ext>
            </a:extLst>
          </p:cNvPr>
          <p:cNvSpPr txBox="1"/>
          <p:nvPr/>
        </p:nvSpPr>
        <p:spPr>
          <a:xfrm>
            <a:off x="6523720" y="4352033"/>
            <a:ext cx="251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twenty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5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525" y="1181125"/>
            <a:ext cx="8769615" cy="5148828"/>
          </a:xfrm>
          <a:prstGeom prst="roundRect">
            <a:avLst/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6079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25764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100020" y="1307294"/>
            <a:ext cx="5269462" cy="444055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algn="ctr"/>
            <a:r>
              <a:rPr lang="en-US" sz="3600" i="1">
                <a:solidFill>
                  <a:srgbClr val="00B0F0"/>
                </a:solidFill>
              </a:rPr>
              <a:t>eleven, twelve, thirteen, fourteen, fifteen, sixteen, seventeen, eighteen, nineteen, twenty 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5514771" y="2166751"/>
            <a:ext cx="6599854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algn="ctr"/>
            <a:endParaRPr lang="en-US" sz="3600" i="1" dirty="0">
              <a:solidFill>
                <a:srgbClr val="00B0F0"/>
              </a:solidFill>
            </a:endParaRP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00B050"/>
                </a:solidFill>
              </a:rPr>
              <a:t>Seven </a:t>
            </a:r>
            <a:r>
              <a:rPr lang="en-US" sz="3600" i="1">
                <a:solidFill>
                  <a:srgbClr val="FF0000"/>
                </a:solidFill>
              </a:rPr>
              <a:t>plus</a:t>
            </a:r>
            <a:r>
              <a:rPr lang="en-US" sz="3600" i="1">
                <a:solidFill>
                  <a:srgbClr val="00B050"/>
                </a:solidFill>
              </a:rPr>
              <a:t> twelve </a:t>
            </a:r>
            <a:r>
              <a:rPr lang="en-US" sz="3600" i="1">
                <a:solidFill>
                  <a:srgbClr val="FF0000"/>
                </a:solidFill>
              </a:rPr>
              <a:t>is</a:t>
            </a:r>
            <a:r>
              <a:rPr lang="en-US" sz="3600" i="1">
                <a:solidFill>
                  <a:srgbClr val="00B050"/>
                </a:solidFill>
              </a:rPr>
              <a:t> nineteen.</a:t>
            </a:r>
          </a:p>
          <a:p>
            <a:pPr algn="ctr"/>
            <a:r>
              <a:rPr lang="en-US" sz="3600" i="1">
                <a:solidFill>
                  <a:srgbClr val="00B050"/>
                </a:solidFill>
              </a:rPr>
              <a:t>Twenty </a:t>
            </a:r>
            <a:r>
              <a:rPr lang="en-US" sz="3600" i="1">
                <a:solidFill>
                  <a:srgbClr val="FF0000"/>
                </a:solidFill>
              </a:rPr>
              <a:t>minus</a:t>
            </a:r>
            <a:r>
              <a:rPr lang="en-US" sz="3600" i="1">
                <a:solidFill>
                  <a:srgbClr val="00B050"/>
                </a:solidFill>
              </a:rPr>
              <a:t> six </a:t>
            </a:r>
            <a:r>
              <a:rPr lang="en-US" sz="3600" i="1">
                <a:solidFill>
                  <a:srgbClr val="FF0000"/>
                </a:solidFill>
              </a:rPr>
              <a:t>is</a:t>
            </a:r>
            <a:r>
              <a:rPr lang="en-US" sz="3600" i="1">
                <a:solidFill>
                  <a:srgbClr val="00B050"/>
                </a:solidFill>
              </a:rPr>
              <a:t> fourteen.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74</a:t>
            </a:r>
            <a:r>
              <a:rPr lang="en-US" sz="3600" i="1" dirty="0">
                <a:solidFill>
                  <a:srgbClr val="0070C0"/>
                </a:solidFill>
              </a:rPr>
              <a:t>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106 </a:t>
            </a:r>
            <a:r>
              <a:rPr lang="en-US" sz="3600" i="1" dirty="0">
                <a:solidFill>
                  <a:srgbClr val="0070C0"/>
                </a:solidFill>
              </a:rPr>
              <a:t>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23827">
            <a:off x="3752188" y="4018207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6D65B4E-78A2-458E-8775-1F7E3E530EEC}"/>
              </a:ext>
            </a:extLst>
          </p:cNvPr>
          <p:cNvGrpSpPr/>
          <p:nvPr/>
        </p:nvGrpSpPr>
        <p:grpSpPr>
          <a:xfrm>
            <a:off x="5923849" y="1741884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4F68E63-9910-41B5-8945-3DA78E320F7D}"/>
              </a:ext>
            </a:extLst>
          </p:cNvPr>
          <p:cNvGrpSpPr/>
          <p:nvPr/>
        </p:nvGrpSpPr>
        <p:grpSpPr>
          <a:xfrm>
            <a:off x="4116340" y="612853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0C2FFA4-EF5E-43FA-A475-520BF892EA82}"/>
              </a:ext>
            </a:extLst>
          </p:cNvPr>
          <p:cNvGrpSpPr/>
          <p:nvPr/>
        </p:nvGrpSpPr>
        <p:grpSpPr>
          <a:xfrm>
            <a:off x="6568534" y="573692"/>
            <a:ext cx="1109918" cy="847100"/>
            <a:chOff x="6568534" y="285071"/>
            <a:chExt cx="1109918" cy="8471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1E3A83E-FB35-493E-AC6C-B238CBF261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453023-49EB-4B34-B80E-9E0101A8BFFE}"/>
                </a:ext>
              </a:extLst>
            </p:cNvPr>
            <p:cNvSpPr txBox="1"/>
            <p:nvPr/>
          </p:nvSpPr>
          <p:spPr>
            <a:xfrm>
              <a:off x="6917963" y="60895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A04BBCB-9EE6-4FCB-B974-CC2C0FF1DF95}"/>
              </a:ext>
            </a:extLst>
          </p:cNvPr>
          <p:cNvGrpSpPr/>
          <p:nvPr/>
        </p:nvGrpSpPr>
        <p:grpSpPr>
          <a:xfrm>
            <a:off x="2396826" y="635781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287900" y="-726871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287900" y="-726871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A820E59-973F-4469-BFA1-8DD6930CE496}"/>
              </a:ext>
            </a:extLst>
          </p:cNvPr>
          <p:cNvGrpSpPr/>
          <p:nvPr/>
        </p:nvGrpSpPr>
        <p:grpSpPr>
          <a:xfrm>
            <a:off x="7889240" y="484964"/>
            <a:ext cx="1109918" cy="872277"/>
            <a:chOff x="5949853" y="1389572"/>
            <a:chExt cx="1109918" cy="87227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C6B09FB-DD48-4F0B-BEC5-18C041D450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E687B6-24C0-4A33-BAE0-6FCEF3D85460}"/>
                </a:ext>
              </a:extLst>
            </p:cNvPr>
            <p:cNvSpPr txBox="1"/>
            <p:nvPr/>
          </p:nvSpPr>
          <p:spPr>
            <a:xfrm>
              <a:off x="6214823" y="1738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C9DC83A-4D52-4F38-A2BE-62090012C0FC}"/>
              </a:ext>
            </a:extLst>
          </p:cNvPr>
          <p:cNvGrpSpPr/>
          <p:nvPr/>
        </p:nvGrpSpPr>
        <p:grpSpPr>
          <a:xfrm>
            <a:off x="5548701" y="2624100"/>
            <a:ext cx="1109918" cy="915514"/>
            <a:chOff x="7100289" y="1389572"/>
            <a:chExt cx="1109918" cy="91551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32FC4A6F-AF49-469A-979F-D238D17A7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1ADE8A-9900-447D-98CF-9E9B6F35CA4A}"/>
                </a:ext>
              </a:extLst>
            </p:cNvPr>
            <p:cNvSpPr txBox="1"/>
            <p:nvPr/>
          </p:nvSpPr>
          <p:spPr>
            <a:xfrm>
              <a:off x="7341008" y="1781866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BD3105A-930E-4212-A0A5-E728D2BEA974}"/>
              </a:ext>
            </a:extLst>
          </p:cNvPr>
          <p:cNvSpPr/>
          <p:nvPr/>
        </p:nvSpPr>
        <p:spPr>
          <a:xfrm>
            <a:off x="6102022" y="2072250"/>
            <a:ext cx="753856" cy="6351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501BD0F-588F-4C42-926D-2D16378EDAD7}"/>
              </a:ext>
            </a:extLst>
          </p:cNvPr>
          <p:cNvSpPr/>
          <p:nvPr/>
        </p:nvSpPr>
        <p:spPr>
          <a:xfrm>
            <a:off x="4308579" y="900836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0A5C2ED-41F9-4F33-92AF-8A2D488696B7}"/>
              </a:ext>
            </a:extLst>
          </p:cNvPr>
          <p:cNvSpPr/>
          <p:nvPr/>
        </p:nvSpPr>
        <p:spPr>
          <a:xfrm>
            <a:off x="5729426" y="909068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C91A0EE-45AA-4750-BBAC-D9A2EF5CA651}"/>
              </a:ext>
            </a:extLst>
          </p:cNvPr>
          <p:cNvSpPr/>
          <p:nvPr/>
        </p:nvSpPr>
        <p:spPr>
          <a:xfrm>
            <a:off x="6806360" y="758372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DE8E6F9-8DFB-48F5-BFF9-66049319588D}"/>
              </a:ext>
            </a:extLst>
          </p:cNvPr>
          <p:cNvSpPr/>
          <p:nvPr/>
        </p:nvSpPr>
        <p:spPr>
          <a:xfrm>
            <a:off x="2619939" y="838908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3C00E99-162E-4F2A-A433-1FD424009BD5}"/>
              </a:ext>
            </a:extLst>
          </p:cNvPr>
          <p:cNvSpPr/>
          <p:nvPr/>
        </p:nvSpPr>
        <p:spPr>
          <a:xfrm>
            <a:off x="3545183" y="190933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5AA5AA5-5498-4C27-8E95-9663BBF5E3AD}"/>
              </a:ext>
            </a:extLst>
          </p:cNvPr>
          <p:cNvSpPr/>
          <p:nvPr/>
        </p:nvSpPr>
        <p:spPr>
          <a:xfrm>
            <a:off x="5038704" y="2133028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FD7DAC3-F3B0-4ACA-962C-D133CD072E50}"/>
              </a:ext>
            </a:extLst>
          </p:cNvPr>
          <p:cNvSpPr/>
          <p:nvPr/>
        </p:nvSpPr>
        <p:spPr>
          <a:xfrm>
            <a:off x="8114084" y="699085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DA72433-E980-435C-903A-93DDA94FB5AF}"/>
              </a:ext>
            </a:extLst>
          </p:cNvPr>
          <p:cNvSpPr/>
          <p:nvPr/>
        </p:nvSpPr>
        <p:spPr>
          <a:xfrm>
            <a:off x="7309155" y="1987522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895909-A03C-49FE-9C76-914AFAF8568B}"/>
              </a:ext>
            </a:extLst>
          </p:cNvPr>
          <p:cNvSpPr/>
          <p:nvPr/>
        </p:nvSpPr>
        <p:spPr>
          <a:xfrm>
            <a:off x="5678721" y="2832070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10">
            <a:hlinkClick r:id="" action="ppaction://media"/>
            <a:extLst>
              <a:ext uri="{FF2B5EF4-FFF2-40B4-BE49-F238E27FC236}">
                <a16:creationId xmlns:a16="http://schemas.microsoft.com/office/drawing/2014/main" id="{8F10F31F-528C-4685-8D5D-29CFFFB970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287900" y="-708769"/>
            <a:ext cx="609600" cy="609600"/>
          </a:xfrm>
          <a:prstGeom prst="rect">
            <a:avLst/>
          </a:prstGeom>
        </p:spPr>
      </p:pic>
      <p:pic>
        <p:nvPicPr>
          <p:cNvPr id="48" name="лес">
            <a:hlinkClick r:id="" action="ppaction://media"/>
            <a:extLst>
              <a:ext uri="{FF2B5EF4-FFF2-40B4-BE49-F238E27FC236}">
                <a16:creationId xmlns:a16="http://schemas.microsoft.com/office/drawing/2014/main" id="{209A2376-AFB9-4A3E-B6AE-DED9F8EE21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297331" y="-724249"/>
            <a:ext cx="609600" cy="609600"/>
          </a:xfrm>
          <a:prstGeom prst="rect">
            <a:avLst/>
          </a:prstGeom>
        </p:spPr>
      </p:pic>
      <p:pic>
        <p:nvPicPr>
          <p:cNvPr id="14" name="on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309973" y="-723833"/>
            <a:ext cx="609600" cy="609600"/>
          </a:xfrm>
          <a:prstGeom prst="rect">
            <a:avLst/>
          </a:prstGeom>
        </p:spPr>
      </p:pic>
      <p:pic>
        <p:nvPicPr>
          <p:cNvPr id="60" name="fiv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287900" y="-737263"/>
            <a:ext cx="609600" cy="609600"/>
          </a:xfrm>
          <a:prstGeom prst="rect">
            <a:avLst/>
          </a:prstGeom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586" y="4986105"/>
            <a:ext cx="1360658" cy="136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eigh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319404" y="-708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0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49333" decel="5066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4.81481E-6 L -0.00078 0.5111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4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4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9 L -0.00078 0.01042 C -0.00364 0.00602 -0.00638 0.00139 -0.00937 -0.00254 C -0.01159 -0.00578 -0.01419 -0.00833 -0.01653 -0.01111 C -0.01784 -0.01273 -0.01901 -0.01412 -0.02018 -0.01551 C -0.02213 -0.01782 -0.02396 -0.0206 -0.0263 -0.02199 L -0.03346 -0.02615 C -0.03463 -0.02777 -0.04023 -0.03541 -0.04192 -0.03703 C -0.0431 -0.03796 -0.04453 -0.03819 -0.04557 -0.03912 C -0.04687 -0.04027 -0.04791 -0.04213 -0.04922 -0.04352 C -0.05078 -0.04514 -0.05247 -0.04629 -0.05403 -0.04768 C -0.05534 -0.04907 -0.05638 -0.05092 -0.05768 -0.05208 C -0.06237 -0.05578 -0.06575 -0.05555 -0.06979 -0.06064 C -0.07604 -0.06852 -0.0707 -0.06574 -0.07708 -0.07152 C -0.07903 -0.07314 -0.08112 -0.07407 -0.08307 -0.07569 C -0.08724 -0.07916 -0.09088 -0.08402 -0.09518 -0.08657 C -0.09648 -0.08727 -0.09765 -0.08773 -0.09883 -0.08865 C -0.10521 -0.09444 -0.09987 -0.09143 -0.10612 -0.0993 C -0.10755 -0.10115 -0.10924 -0.10254 -0.11093 -0.1037 C -0.11328 -0.10532 -0.11575 -0.10648 -0.11823 -0.1081 C -0.1194 -0.10879 -0.1207 -0.10926 -0.12187 -0.11018 C -0.12343 -0.11157 -0.12513 -0.11273 -0.12669 -0.11435 C -0.12916 -0.11713 -0.13112 -0.12152 -0.13398 -0.12314 C -0.13633 -0.12453 -0.13906 -0.12477 -0.14114 -0.12731 C -0.14518 -0.13217 -0.15013 -0.13842 -0.15455 -0.14027 C -0.1556 -0.14074 -0.16159 -0.14328 -0.16302 -0.14467 C -0.17291 -0.15416 -0.16758 -0.15 -0.175 -0.16134 C -0.17799 -0.16597 -0.18008 -0.16666 -0.18359 -0.17014 C -0.18476 -0.17152 -0.18593 -0.17291 -0.18711 -0.17453 C -0.18802 -0.17639 -0.18841 -0.17916 -0.18958 -0.18078 C -0.19258 -0.18449 -0.19622 -0.18588 -0.19922 -0.18958 C -0.20052 -0.19097 -0.20182 -0.19213 -0.20286 -0.19375 C -0.20416 -0.19583 -0.20508 -0.19861 -0.20651 -0.20023 C -0.20833 -0.20208 -0.21054 -0.20324 -0.21263 -0.20463 C -0.2138 -0.20671 -0.21484 -0.20902 -0.21614 -0.21111 C -0.22291 -0.21944 -0.2207 -0.21041 -0.22825 -0.22384 C -0.23893 -0.24282 -0.22591 -0.21898 -0.23437 -0.2368 C -0.23541 -0.23912 -0.23685 -0.24097 -0.23802 -0.24328 C -0.23984 -0.24722 -0.24036 -0.24977 -0.24153 -0.25416 " pathEditMode="relative" rAng="0" ptsTypes="AAAAAAAAAAAAAAAAAAAAAAAAAAAAAAAAAAAAAAA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1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64 C -0.01093 -0.01204 -0.01328 -0.01667 -0.01575 -0.0206 C -0.01692 -0.02245 -0.01835 -0.02315 -0.0194 -0.025 C -0.022 -0.02893 -0.02382 -0.03449 -0.02669 -0.03796 C -0.02903 -0.04074 -0.03138 -0.04421 -0.03385 -0.04653 C -0.03554 -0.04792 -0.03723 -0.04907 -0.0388 -0.05069 C -0.04127 -0.05347 -0.04361 -0.05648 -0.04596 -0.05949 C -0.04726 -0.06088 -0.0483 -0.0625 -0.0496 -0.06366 C -0.06041 -0.07338 -0.05585 -0.07037 -0.06289 -0.07454 C -0.06419 -0.07593 -0.06536 -0.07755 -0.06653 -0.0787 C -0.06809 -0.08032 -0.06992 -0.08102 -0.07135 -0.0831 C -0.08059 -0.09537 -0.07213 -0.08912 -0.07981 -0.09375 C -0.08151 -0.09606 -0.08294 -0.09838 -0.08463 -0.10023 C -0.0858 -0.10139 -0.08723 -0.10116 -0.08828 -0.10231 C -0.09739 -0.11319 -0.08697 -0.10579 -0.09557 -0.11111 C -0.09674 -0.11389 -0.09765 -0.11713 -0.09921 -0.11968 C -0.10143 -0.12315 -0.10403 -0.12546 -0.10651 -0.12824 L -0.11367 -0.13681 C -0.11497 -0.13819 -0.11614 -0.13981 -0.11731 -0.1412 C -0.12903 -0.15393 -0.11875 -0.14213 -0.12695 -0.15162 C -0.12786 -0.15463 -0.12825 -0.15787 -0.12942 -0.16018 C -0.13033 -0.16227 -0.1319 -0.16296 -0.13307 -0.16458 C -0.13906 -0.17338 -0.13424 -0.16944 -0.14153 -0.17755 C -0.14309 -0.17917 -0.14492 -0.17986 -0.14635 -0.18171 C -0.15234 -0.19028 -0.15273 -0.19236 -0.15598 -0.20116 C -0.1569 -0.20532 -0.15703 -0.21018 -0.15846 -0.21412 L -0.1608 -0.2206 " pathEditMode="relative" ptsTypes="AAAAAAAAAAAAAAAAAAAAAAAAAAAA">
                                      <p:cBhvr>
                                        <p:cTn id="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7 -0.00209 L -0.00847 -0.00186 C -0.01133 -0.00649 -0.01433 -0.01042 -0.01706 -0.01505 C -0.01797 -0.0169 -0.01849 -0.01968 -0.0194 -0.02153 C -0.0224 -0.02778 -0.02318 -0.02801 -0.0267 -0.03241 C -0.02748 -0.0345 -0.028 -0.03704 -0.02917 -0.03866 C -0.03125 -0.04213 -0.03412 -0.04445 -0.03646 -0.04746 C -0.03763 -0.04885 -0.03893 -0.04977 -0.03998 -0.05186 C -0.04466 -0.05996 -0.04219 -0.05649 -0.04727 -0.06274 C -0.05482 -0.08241 -0.04453 -0.05834 -0.05326 -0.07107 C -0.05482 -0.07338 -0.05547 -0.07709 -0.05703 -0.07963 C -0.05795 -0.08149 -0.05938 -0.08241 -0.06055 -0.08403 C -0.06628 -0.09862 -0.05886 -0.08125 -0.06914 -0.09676 C -0.07032 -0.09862 -0.07045 -0.10139 -0.07149 -0.10325 C -0.07253 -0.10533 -0.07396 -0.10602 -0.07513 -0.10764 C -0.07657 -0.10973 -0.07735 -0.11204 -0.07891 -0.11413 C -0.08008 -0.11575 -0.08125 -0.11667 -0.08229 -0.11829 C -0.09427 -0.13588 -0.07891 -0.11436 -0.08841 -0.13125 C -0.08946 -0.13311 -0.09089 -0.1338 -0.09206 -0.13565 C -0.10456 -0.1551 -0.09466 -0.14306 -0.10287 -0.15278 C -0.10742 -0.16459 -0.10287 -0.15463 -0.10912 -0.16343 C -0.11836 -0.17732 -0.10716 -0.16366 -0.11628 -0.17431 C -0.1224 -0.19005 -0.11459 -0.17061 -0.1224 -0.1875 C -0.12318 -0.18913 -0.12383 -0.19121 -0.12474 -0.19352 C -0.12591 -0.1963 -0.12722 -0.19908 -0.12839 -0.20209 C -0.12917 -0.20394 -0.12969 -0.20672 -0.13073 -0.20834 C -0.13203 -0.20996 -0.13334 -0.21135 -0.13464 -0.21274 C -0.13516 -0.21482 -0.13607 -0.21737 -0.13685 -0.21922 C -0.13907 -0.22385 -0.14219 -0.22709 -0.14401 -0.23195 C -0.14492 -0.23426 -0.14545 -0.23681 -0.14649 -0.23866 C -0.14792 -0.24121 -0.14987 -0.2426 -0.1513 -0.24514 C -0.15938 -0.25926 -0.14766 -0.24422 -0.15742 -0.25579 C -0.15782 -0.25788 -0.15808 -0.26019 -0.1586 -0.26227 C -0.15925 -0.26459 -0.16042 -0.26644 -0.16107 -0.26875 C -0.16446 -0.28218 -0.16081 -0.28149 -0.16459 -0.28149 " pathEditMode="relative" rAng="0" ptsTypes="AAAAAAAAAAAAAAAAAAAAAAAAAAAAAAAAAAA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1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7 -0.00324 L -0.00847 -0.00278 C -0.03959 -0.03611 -0.0069 -0.00232 -0.02787 -0.02245 C -0.03945 -0.03357 -0.02813 -0.02477 -0.04362 -0.0375 C -0.05143 -0.04398 -0.05117 -0.04167 -0.06055 -0.0507 C -0.06432 -0.05417 -0.06758 -0.05995 -0.07149 -0.06366 C -0.07891 -0.06991 -0.07474 -0.06574 -0.0836 -0.07616 C -0.08477 -0.07778 -0.08607 -0.07894 -0.08711 -0.08079 C -0.09219 -0.08958 -0.08972 -0.08449 -0.0944 -0.0956 C -0.09557 -0.10208 -0.09597 -0.10463 -0.09805 -0.11065 C -0.09909 -0.11366 -0.10065 -0.1162 -0.10169 -0.11921 C -0.10261 -0.12222 -0.10313 -0.12523 -0.10404 -0.12778 C -0.1056 -0.13218 -0.10899 -0.14074 -0.10899 -0.14051 C -0.10938 -0.14352 -0.10951 -0.14653 -0.11016 -0.14931 C -0.11159 -0.15532 -0.1138 -0.16042 -0.11498 -0.16644 C -0.11797 -0.18264 -0.11393 -0.16273 -0.11862 -0.1794 C -0.11914 -0.18148 -0.11914 -0.1838 -0.11979 -0.18588 C -0.11979 -0.18565 -0.12591 -0.20185 -0.12709 -0.20509 L -0.1319 -0.21806 C -0.13229 -0.22014 -0.13242 -0.22269 -0.13307 -0.22454 C -0.13412 -0.22708 -0.13555 -0.22894 -0.13672 -0.23102 C -0.13724 -0.23519 -0.13789 -0.24375 -0.13919 -0.24815 C -0.13985 -0.25046 -0.14076 -0.25255 -0.14154 -0.25463 C -0.14414 -0.27245 -0.14102 -0.25486 -0.14518 -0.26968 C -0.14623 -0.27315 -0.14662 -0.27708 -0.14766 -0.28032 C -0.14831 -0.28264 -0.14948 -0.28449 -0.15 -0.28681 C -0.15104 -0.29097 -0.15169 -0.29537 -0.15248 -0.29977 C -0.15287 -0.30185 -0.15339 -0.30394 -0.15365 -0.30625 C -0.15404 -0.3088 -0.15521 -0.31806 -0.15612 -0.32107 C -0.15677 -0.32338 -0.15768 -0.32523 -0.1586 -0.32755 C -0.16367 -0.35463 -0.16094 -0.33588 -0.16094 -0.38565 " pathEditMode="relative" rAng="0" ptsTypes="AAAAAAAAAAAAAAAAAAAAAAAAAAAAAAA"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-19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1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649 L -0.00573 -0.00649 C -0.00976 -0.00857 -0.0138 -0.01112 -0.01784 -0.01274 C -0.03685 -0.0213 -0.01588 -0.00996 -0.02995 -0.01713 C -0.03125 -0.01783 -0.03242 -0.01829 -0.03359 -0.01922 C -0.03489 -0.02037 -0.03594 -0.02246 -0.03724 -0.02362 C -0.03919 -0.02524 -0.04141 -0.02616 -0.04336 -0.02778 C -0.04544 -0.02963 -0.04713 -0.03287 -0.04935 -0.03426 C -0.0513 -0.03565 -0.05338 -0.03565 -0.05534 -0.03658 C -0.05703 -0.03797 -0.05859 -0.03959 -0.06029 -0.04075 C -0.06185 -0.0419 -0.06354 -0.04167 -0.0651 -0.04283 C -0.06641 -0.04399 -0.06745 -0.04607 -0.06875 -0.04723 C -0.07357 -0.05232 -0.07305 -0.05139 -0.07838 -0.05371 C -0.08698 -0.06389 -0.08281 -0.06112 -0.09049 -0.06436 C -0.09167 -0.06667 -0.09271 -0.06922 -0.09414 -0.07084 C -0.09518 -0.07223 -0.09661 -0.072 -0.09779 -0.07315 C -0.10104 -0.0757 -0.10443 -0.07801 -0.10742 -0.08172 C -0.1125 -0.0875 -0.10963 -0.08542 -0.11588 -0.0882 C -0.13047 -0.10533 -0.10898 -0.07871 -0.122 -0.09885 C -0.12409 -0.10232 -0.12682 -0.10463 -0.12917 -0.10741 C -0.13359 -0.11274 -0.13672 -0.11575 -0.1401 -0.12477 L -0.14739 -0.14399 C -0.14818 -0.14607 -0.14857 -0.14885 -0.14974 -0.15047 C -0.15143 -0.15255 -0.15299 -0.15487 -0.15456 -0.15695 C -0.15703 -0.15996 -0.15976 -0.16181 -0.16185 -0.16551 C -0.17253 -0.1845 -0.15898 -0.16135 -0.16914 -0.17639 C -0.17044 -0.17825 -0.17148 -0.18079 -0.17279 -0.18264 C -0.17383 -0.1845 -0.17526 -0.18542 -0.17643 -0.18704 C -0.18268 -0.1963 -0.17773 -0.19005 -0.18242 -0.2 C -0.18633 -0.20811 -0.18659 -0.20787 -0.19088 -0.21297 C -0.19518 -0.22431 -0.19232 -0.21737 -0.20065 -0.23218 C -0.20182 -0.23426 -0.20325 -0.23612 -0.20417 -0.23866 C -0.20742 -0.24723 -0.20547 -0.24375 -0.21029 -0.24931 C -0.21667 -0.26667 -0.2082 -0.24584 -0.21628 -0.26019 C -0.21732 -0.26204 -0.21771 -0.26459 -0.21875 -0.26667 C -0.22096 -0.27107 -0.22357 -0.27524 -0.22604 -0.27963 C -0.22721 -0.28172 -0.22864 -0.28357 -0.22969 -0.28588 C -0.23411 -0.29792 -0.22969 -0.28774 -0.23568 -0.29676 C -0.24753 -0.31436 -0.23216 -0.29283 -0.24167 -0.30973 C -0.24271 -0.31158 -0.24414 -0.3125 -0.24531 -0.31389 C -0.24622 -0.31621 -0.24713 -0.31806 -0.24779 -0.32037 C -0.24831 -0.32246 -0.24831 -0.325 -0.24896 -0.32686 C -0.2543 -0.34121 -0.25104 -0.3257 -0.25508 -0.33982 C -0.25781 -0.34954 -0.2543 -0.34352 -0.25872 -0.35255 C -0.25976 -0.3551 -0.2612 -0.35672 -0.26224 -0.35903 C -0.26367 -0.36181 -0.26471 -0.36482 -0.26588 -0.36783 C -0.2668 -0.36991 -0.26745 -0.37223 -0.26836 -0.37408 C -0.2694 -0.37639 -0.27083 -0.37825 -0.272 -0.38056 C -0.27292 -0.38264 -0.27344 -0.38519 -0.27435 -0.38704 C -0.28216 -0.40371 -0.27448 -0.38403 -0.28047 -0.4 C -0.28333 -0.41528 -0.28151 -0.40903 -0.28529 -0.41945 C -0.28568 -0.42153 -0.28581 -0.42385 -0.28646 -0.4257 C -0.28867 -0.43264 -0.2918 -0.4375 -0.29492 -0.44306 C -0.297 -0.45348 -0.29466 -0.44676 -0.30104 -0.45348 C -0.3082 -0.46158 -0.30351 -0.45764 -0.3095 -0.46644 C -0.31055 -0.46806 -0.31185 -0.46922 -0.31315 -0.47084 C -0.31393 -0.47292 -0.31497 -0.47477 -0.31549 -0.47709 C -0.31654 -0.48125 -0.31654 -0.48635 -0.31797 -0.49005 L -0.32396 -0.50718 C -0.32773 -0.53426 -0.32292 -0.5007 -0.32643 -0.52246 C -0.32943 -0.54121 -0.32591 -0.522 -0.32878 -0.5375 L -0.3276 -0.55903 " pathEditMode="relative" ptsTypes="AAAAAAAAAAAAAAAAAAAAAAAAAAAAAAAAAAAAAAAAAAAAAAAAAAAAAAAAAAAAAA">
                                      <p:cBhvr>
                                        <p:cTn id="1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numSld="9" showWhenStopped="0">
                <p:cTn id="1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</p:childTnLst>
        </p:cTn>
      </p:par>
    </p:tnLst>
    <p:bldLst>
      <p:bldP spid="40" grpId="0"/>
      <p:bldP spid="45" grpId="0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23827">
            <a:off x="3752188" y="4018207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6D65B4E-78A2-458E-8775-1F7E3E530EEC}"/>
              </a:ext>
            </a:extLst>
          </p:cNvPr>
          <p:cNvGrpSpPr/>
          <p:nvPr/>
        </p:nvGrpSpPr>
        <p:grpSpPr>
          <a:xfrm>
            <a:off x="8135745" y="597304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4F68E63-9910-41B5-8945-3DA78E320F7D}"/>
              </a:ext>
            </a:extLst>
          </p:cNvPr>
          <p:cNvGrpSpPr/>
          <p:nvPr/>
        </p:nvGrpSpPr>
        <p:grpSpPr>
          <a:xfrm>
            <a:off x="4116340" y="612853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0C2FFA4-EF5E-43FA-A475-520BF892EA82}"/>
              </a:ext>
            </a:extLst>
          </p:cNvPr>
          <p:cNvGrpSpPr/>
          <p:nvPr/>
        </p:nvGrpSpPr>
        <p:grpSpPr>
          <a:xfrm>
            <a:off x="6568534" y="573692"/>
            <a:ext cx="1109918" cy="847100"/>
            <a:chOff x="6568534" y="285071"/>
            <a:chExt cx="1109918" cy="8471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1E3A83E-FB35-493E-AC6C-B238CBF261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453023-49EB-4B34-B80E-9E0101A8BFFE}"/>
                </a:ext>
              </a:extLst>
            </p:cNvPr>
            <p:cNvSpPr txBox="1"/>
            <p:nvPr/>
          </p:nvSpPr>
          <p:spPr>
            <a:xfrm>
              <a:off x="6917963" y="60895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A04BBCB-9EE6-4FCB-B974-CC2C0FF1DF95}"/>
              </a:ext>
            </a:extLst>
          </p:cNvPr>
          <p:cNvGrpSpPr/>
          <p:nvPr/>
        </p:nvGrpSpPr>
        <p:grpSpPr>
          <a:xfrm>
            <a:off x="2396826" y="635781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286793" y="-740318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286793" y="-740318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A820E59-973F-4469-BFA1-8DD6930CE496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C6B09FB-DD48-4F0B-BEC5-18C041D450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E687B6-24C0-4A33-BAE0-6FCEF3D85460}"/>
                </a:ext>
              </a:extLst>
            </p:cNvPr>
            <p:cNvSpPr txBox="1"/>
            <p:nvPr/>
          </p:nvSpPr>
          <p:spPr>
            <a:xfrm>
              <a:off x="6214823" y="1738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C9DC83A-4D52-4F38-A2BE-62090012C0FC}"/>
              </a:ext>
            </a:extLst>
          </p:cNvPr>
          <p:cNvGrpSpPr/>
          <p:nvPr/>
        </p:nvGrpSpPr>
        <p:grpSpPr>
          <a:xfrm>
            <a:off x="5548701" y="2624100"/>
            <a:ext cx="1109918" cy="915514"/>
            <a:chOff x="7100289" y="1389572"/>
            <a:chExt cx="1109918" cy="91551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32FC4A6F-AF49-469A-979F-D238D17A7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1ADE8A-9900-447D-98CF-9E9B6F35CA4A}"/>
                </a:ext>
              </a:extLst>
            </p:cNvPr>
            <p:cNvSpPr txBox="1"/>
            <p:nvPr/>
          </p:nvSpPr>
          <p:spPr>
            <a:xfrm>
              <a:off x="7341008" y="1781866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BD3105A-930E-4212-A0A5-E728D2BEA974}"/>
              </a:ext>
            </a:extLst>
          </p:cNvPr>
          <p:cNvSpPr/>
          <p:nvPr/>
        </p:nvSpPr>
        <p:spPr>
          <a:xfrm>
            <a:off x="8327001" y="744017"/>
            <a:ext cx="753856" cy="63516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501BD0F-588F-4C42-926D-2D16378EDAD7}"/>
              </a:ext>
            </a:extLst>
          </p:cNvPr>
          <p:cNvSpPr/>
          <p:nvPr/>
        </p:nvSpPr>
        <p:spPr>
          <a:xfrm>
            <a:off x="4308579" y="900836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0A5C2ED-41F9-4F33-92AF-8A2D488696B7}"/>
              </a:ext>
            </a:extLst>
          </p:cNvPr>
          <p:cNvSpPr/>
          <p:nvPr/>
        </p:nvSpPr>
        <p:spPr>
          <a:xfrm>
            <a:off x="5729426" y="909068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C91A0EE-45AA-4750-BBAC-D9A2EF5CA651}"/>
              </a:ext>
            </a:extLst>
          </p:cNvPr>
          <p:cNvSpPr/>
          <p:nvPr/>
        </p:nvSpPr>
        <p:spPr>
          <a:xfrm>
            <a:off x="6806360" y="758372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DE8E6F9-8DFB-48F5-BFF9-66049319588D}"/>
              </a:ext>
            </a:extLst>
          </p:cNvPr>
          <p:cNvSpPr/>
          <p:nvPr/>
        </p:nvSpPr>
        <p:spPr>
          <a:xfrm>
            <a:off x="2619939" y="838908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3C00E99-162E-4F2A-A433-1FD424009BD5}"/>
              </a:ext>
            </a:extLst>
          </p:cNvPr>
          <p:cNvSpPr/>
          <p:nvPr/>
        </p:nvSpPr>
        <p:spPr>
          <a:xfrm>
            <a:off x="3545183" y="190933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5AA5AA5-5498-4C27-8E95-9663BBF5E3AD}"/>
              </a:ext>
            </a:extLst>
          </p:cNvPr>
          <p:cNvSpPr/>
          <p:nvPr/>
        </p:nvSpPr>
        <p:spPr>
          <a:xfrm>
            <a:off x="5038704" y="2133028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FD7DAC3-F3B0-4ACA-962C-D133CD072E50}"/>
              </a:ext>
            </a:extLst>
          </p:cNvPr>
          <p:cNvSpPr/>
          <p:nvPr/>
        </p:nvSpPr>
        <p:spPr>
          <a:xfrm>
            <a:off x="6181537" y="1909336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DA72433-E980-435C-903A-93DDA94FB5AF}"/>
              </a:ext>
            </a:extLst>
          </p:cNvPr>
          <p:cNvSpPr/>
          <p:nvPr/>
        </p:nvSpPr>
        <p:spPr>
          <a:xfrm>
            <a:off x="7309155" y="1987522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895909-A03C-49FE-9C76-914AFAF8568B}"/>
              </a:ext>
            </a:extLst>
          </p:cNvPr>
          <p:cNvSpPr/>
          <p:nvPr/>
        </p:nvSpPr>
        <p:spPr>
          <a:xfrm>
            <a:off x="5678721" y="2832070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10">
            <a:hlinkClick r:id="" action="ppaction://media"/>
            <a:extLst>
              <a:ext uri="{FF2B5EF4-FFF2-40B4-BE49-F238E27FC236}">
                <a16:creationId xmlns:a16="http://schemas.microsoft.com/office/drawing/2014/main" id="{8F10F31F-528C-4685-8D5D-29CFFFB970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286793" y="-722216"/>
            <a:ext cx="609600" cy="609600"/>
          </a:xfrm>
          <a:prstGeom prst="rect">
            <a:avLst/>
          </a:prstGeom>
        </p:spPr>
      </p:pic>
      <p:pic>
        <p:nvPicPr>
          <p:cNvPr id="48" name="лес">
            <a:hlinkClick r:id="" action="ppaction://media"/>
            <a:extLst>
              <a:ext uri="{FF2B5EF4-FFF2-40B4-BE49-F238E27FC236}">
                <a16:creationId xmlns:a16="http://schemas.microsoft.com/office/drawing/2014/main" id="{209A2376-AFB9-4A3E-B6AE-DED9F8EE21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296224" y="-737696"/>
            <a:ext cx="609600" cy="609600"/>
          </a:xfrm>
          <a:prstGeom prst="rect">
            <a:avLst/>
          </a:prstGeom>
        </p:spPr>
      </p:pic>
      <p:pic>
        <p:nvPicPr>
          <p:cNvPr id="14" name="on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08866" y="-737280"/>
            <a:ext cx="609600" cy="609600"/>
          </a:xfrm>
          <a:prstGeom prst="rect">
            <a:avLst/>
          </a:prstGeom>
        </p:spPr>
      </p:pic>
      <p:pic>
        <p:nvPicPr>
          <p:cNvPr id="60" name="fiv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286793" y="-750710"/>
            <a:ext cx="609600" cy="609600"/>
          </a:xfrm>
          <a:prstGeom prst="rect">
            <a:avLst/>
          </a:prstGeom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7781" y="5110021"/>
            <a:ext cx="1360658" cy="136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57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1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9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49333" decel="5066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2.96296E-6 L -0.00078 0.51111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4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4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9 L -0.00078 0.01042 C -0.00364 0.00602 -0.00638 0.00139 -0.00937 -0.00254 C -0.01159 -0.00578 -0.01419 -0.00833 -0.01653 -0.01111 C -0.01784 -0.01273 -0.01901 -0.01412 -0.02018 -0.01551 C -0.02213 -0.01782 -0.02396 -0.0206 -0.0263 -0.02199 L -0.03346 -0.02615 C -0.03463 -0.02777 -0.04023 -0.03541 -0.04192 -0.03703 C -0.0431 -0.03796 -0.04453 -0.03819 -0.04557 -0.03912 C -0.04687 -0.04027 -0.04791 -0.04213 -0.04922 -0.04352 C -0.05078 -0.04514 -0.05247 -0.04629 -0.05403 -0.04768 C -0.05534 -0.04907 -0.05638 -0.05092 -0.05768 -0.05208 C -0.06237 -0.05578 -0.06575 -0.05555 -0.06979 -0.06064 C -0.07604 -0.06852 -0.0707 -0.06574 -0.07708 -0.07152 C -0.07903 -0.07314 -0.08112 -0.07407 -0.08307 -0.07569 C -0.08724 -0.07916 -0.09088 -0.08402 -0.09518 -0.08657 C -0.09648 -0.08727 -0.09765 -0.08773 -0.09883 -0.08865 C -0.10521 -0.09444 -0.09987 -0.09143 -0.10612 -0.0993 C -0.10755 -0.10115 -0.10924 -0.10254 -0.11093 -0.1037 C -0.11328 -0.10532 -0.11575 -0.10648 -0.11823 -0.1081 C -0.1194 -0.10879 -0.1207 -0.10926 -0.12187 -0.11018 C -0.12343 -0.11157 -0.12513 -0.11273 -0.12669 -0.11435 C -0.12916 -0.11713 -0.13112 -0.12152 -0.13398 -0.12314 C -0.13633 -0.12453 -0.13906 -0.12477 -0.14114 -0.12731 C -0.14518 -0.13217 -0.15013 -0.13842 -0.15455 -0.14027 C -0.1556 -0.14074 -0.16159 -0.14328 -0.16302 -0.14467 C -0.17291 -0.15416 -0.16758 -0.15 -0.175 -0.16134 C -0.17799 -0.16597 -0.18008 -0.16666 -0.18359 -0.17014 C -0.18476 -0.17152 -0.18593 -0.17291 -0.18711 -0.17453 C -0.18802 -0.17639 -0.18841 -0.17916 -0.18958 -0.18078 C -0.19258 -0.18449 -0.19622 -0.18588 -0.19922 -0.18958 C -0.20052 -0.19097 -0.20182 -0.19213 -0.20286 -0.19375 C -0.20416 -0.19583 -0.20508 -0.19861 -0.20651 -0.20023 C -0.20833 -0.20208 -0.21054 -0.20324 -0.21263 -0.20463 C -0.2138 -0.20671 -0.21484 -0.20902 -0.21614 -0.21111 C -0.22291 -0.21944 -0.2207 -0.21041 -0.22825 -0.22384 C -0.23893 -0.24282 -0.22591 -0.21898 -0.23437 -0.2368 C -0.23541 -0.23912 -0.23685 -0.24097 -0.23802 -0.24328 C -0.23984 -0.24722 -0.24036 -0.24977 -0.24153 -0.25416 " pathEditMode="relative" rAng="0" ptsTypes="AAAAAAAAAAAAAAAAAAAAAAAAAA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1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64 C -0.01093 -0.01204 -0.01328 -0.01667 -0.01575 -0.0206 C -0.01692 -0.02245 -0.01835 -0.02315 -0.0194 -0.025 C -0.022 -0.02893 -0.02382 -0.03449 -0.02669 -0.03796 C -0.02903 -0.04074 -0.03138 -0.04421 -0.03385 -0.04653 C -0.03554 -0.04792 -0.03723 -0.04907 -0.0388 -0.05069 C -0.04127 -0.05347 -0.04361 -0.05648 -0.04596 -0.05949 C -0.04726 -0.06088 -0.0483 -0.0625 -0.0496 -0.06366 C -0.06041 -0.07338 -0.05585 -0.07037 -0.06289 -0.07454 C -0.06419 -0.07593 -0.06536 -0.07755 -0.06653 -0.0787 C -0.06809 -0.08032 -0.06992 -0.08102 -0.07135 -0.0831 C -0.08059 -0.09537 -0.07213 -0.08912 -0.07981 -0.09375 C -0.08151 -0.09606 -0.08294 -0.09838 -0.08463 -0.10023 C -0.0858 -0.10139 -0.08723 -0.10116 -0.08828 -0.10231 C -0.09739 -0.11319 -0.08697 -0.10579 -0.09557 -0.11111 C -0.09674 -0.11389 -0.09765 -0.11713 -0.09921 -0.11968 C -0.10143 -0.12315 -0.10403 -0.12546 -0.10651 -0.12824 L -0.11367 -0.13681 C -0.11497 -0.13819 -0.11614 -0.13981 -0.11731 -0.1412 C -0.12903 -0.15393 -0.11875 -0.14213 -0.12695 -0.15162 C -0.12786 -0.15463 -0.12825 -0.15787 -0.12942 -0.16018 C -0.13033 -0.16227 -0.1319 -0.16296 -0.13307 -0.16458 C -0.13906 -0.17338 -0.13424 -0.16944 -0.14153 -0.17755 C -0.14309 -0.17917 -0.14492 -0.17986 -0.14635 -0.18171 C -0.15234 -0.19028 -0.15273 -0.19236 -0.15598 -0.20116 C -0.1569 -0.20532 -0.15703 -0.21018 -0.15846 -0.21412 L -0.1608 -0.2206 " pathEditMode="relative" ptsTypes="AAAAAAAAAAAAAAAAAAAAAAAAAA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7 -0.00209 L -0.00847 -0.00186 C -0.01133 -0.00649 -0.01433 -0.01042 -0.01706 -0.01505 C -0.01797 -0.0169 -0.01849 -0.01968 -0.0194 -0.02153 C -0.0224 -0.02778 -0.02318 -0.02801 -0.0267 -0.03241 C -0.02748 -0.0345 -0.028 -0.03704 -0.02917 -0.03866 C -0.03125 -0.04213 -0.03412 -0.04445 -0.03646 -0.04746 C -0.03763 -0.04885 -0.03893 -0.04977 -0.03998 -0.05186 C -0.04466 -0.05996 -0.04219 -0.05649 -0.04727 -0.06274 C -0.05482 -0.08241 -0.04453 -0.05834 -0.05326 -0.07107 C -0.05482 -0.07338 -0.05547 -0.07709 -0.05703 -0.07963 C -0.05795 -0.08149 -0.05938 -0.08241 -0.06055 -0.08403 C -0.06628 -0.09862 -0.05886 -0.08125 -0.06914 -0.09676 C -0.07032 -0.09862 -0.07045 -0.10139 -0.07149 -0.10325 C -0.07253 -0.10533 -0.07396 -0.10602 -0.07513 -0.10764 C -0.07657 -0.10973 -0.07735 -0.11204 -0.07891 -0.11413 C -0.08008 -0.11575 -0.08125 -0.11667 -0.08229 -0.11829 C -0.09427 -0.13588 -0.07891 -0.11436 -0.08841 -0.13125 C -0.08946 -0.13311 -0.09089 -0.1338 -0.09206 -0.13565 C -0.10456 -0.1551 -0.09466 -0.14306 -0.10287 -0.15278 C -0.10742 -0.16459 -0.10287 -0.15463 -0.10912 -0.16343 C -0.11836 -0.17732 -0.10716 -0.16366 -0.11628 -0.17431 C -0.1224 -0.19005 -0.11459 -0.17061 -0.1224 -0.1875 C -0.12318 -0.18913 -0.12383 -0.19121 -0.12474 -0.19352 C -0.12591 -0.1963 -0.12722 -0.19908 -0.12839 -0.20209 C -0.12917 -0.20394 -0.12969 -0.20672 -0.13073 -0.20834 C -0.13203 -0.20996 -0.13334 -0.21135 -0.13464 -0.21274 C -0.13516 -0.21482 -0.13607 -0.21737 -0.13685 -0.21922 C -0.13907 -0.22385 -0.14219 -0.22709 -0.14401 -0.23195 C -0.14492 -0.23426 -0.14545 -0.23681 -0.14649 -0.23866 C -0.14792 -0.24121 -0.14987 -0.2426 -0.1513 -0.24514 C -0.15938 -0.25926 -0.14766 -0.24422 -0.15742 -0.25579 C -0.15782 -0.25788 -0.15808 -0.26019 -0.1586 -0.26227 C -0.15925 -0.26459 -0.16042 -0.26644 -0.16107 -0.26875 C -0.16446 -0.28218 -0.16081 -0.28149 -0.16459 -0.28149 " pathEditMode="relative" rAng="0" ptsTypes="AAAAAAAAAAAAAAAAAAAAAAAAAAAAAAAAA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1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8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301 L -0.00846 -0.00301 C -0.03958 -0.03611 -0.0069 -0.00208 -0.02786 -0.02245 C -0.03945 -0.03356 -0.02812 -0.02477 -0.04362 -0.0375 C -0.05143 -0.04398 -0.05117 -0.0412 -0.06054 -0.05046 C -0.06432 -0.05416 -0.06757 -0.05995 -0.07148 -0.06342 C -0.0789 -0.0699 -0.07474 -0.06574 -0.08359 -0.07615 C -0.08476 -0.07754 -0.08606 -0.0787 -0.08711 -0.08055 C -0.09218 -0.08958 -0.08971 -0.08449 -0.0944 -0.0956 C -0.09557 -0.10185 -0.09596 -0.10463 -0.09804 -0.11064 C -0.09908 -0.11365 -0.10065 -0.1162 -0.10169 -0.11921 C -0.1026 -0.12199 -0.10312 -0.125 -0.10403 -0.12777 C -0.1056 -0.13217 -0.10898 -0.14074 -0.10898 -0.14074 C -0.10937 -0.14352 -0.1095 -0.14652 -0.11015 -0.1493 C -0.11158 -0.15532 -0.1138 -0.16041 -0.11497 -0.16643 C -0.11797 -0.18264 -0.11393 -0.16273 -0.11862 -0.17939 C -0.11914 -0.18148 -0.11914 -0.18379 -0.11979 -0.18588 C -0.11979 -0.18588 -0.12591 -0.20185 -0.12708 -0.20509 L -0.1319 -0.21805 C -0.13229 -0.22014 -0.13242 -0.22268 -0.13307 -0.22453 C -0.13411 -0.22708 -0.13554 -0.22893 -0.13672 -0.23102 C -0.13724 -0.23518 -0.13789 -0.24375 -0.13919 -0.24814 C -0.13984 -0.25046 -0.14075 -0.25254 -0.14153 -0.25463 C -0.14414 -0.27245 -0.14101 -0.25486 -0.14518 -0.26967 C -0.14622 -0.27314 -0.14661 -0.27708 -0.14765 -0.28032 C -0.1483 -0.28264 -0.14948 -0.28449 -0.15 -0.2868 C -0.15104 -0.29097 -0.15169 -0.29537 -0.15247 -0.29977 C -0.15286 -0.30185 -0.15338 -0.30393 -0.15364 -0.30625 C -0.15403 -0.30879 -0.1552 -0.31805 -0.15612 -0.32106 C -0.15677 -0.32338 -0.15768 -0.32523 -0.15859 -0.32754 C -0.16367 -0.35463 -0.16093 -0.33588 -0.16093 -0.38564 " pathEditMode="relative" ptsTypes="AAAAAAAAAAAAAAAAAAAAAAAAAAAAAAA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649 L -0.00573 -0.00649 C -0.00976 -0.00857 -0.0138 -0.01112 -0.01784 -0.01274 C -0.03685 -0.0213 -0.01588 -0.00996 -0.02995 -0.01713 C -0.03125 -0.01783 -0.03242 -0.01829 -0.03359 -0.01922 C -0.03489 -0.02037 -0.03594 -0.02246 -0.03724 -0.02362 C -0.03919 -0.02524 -0.04141 -0.02616 -0.04336 -0.02778 C -0.04544 -0.02963 -0.04713 -0.03287 -0.04935 -0.03426 C -0.0513 -0.03565 -0.05338 -0.03565 -0.05534 -0.03658 C -0.05703 -0.03797 -0.05859 -0.03959 -0.06029 -0.04075 C -0.06185 -0.0419 -0.06354 -0.04167 -0.0651 -0.04283 C -0.06641 -0.04399 -0.06745 -0.04607 -0.06875 -0.04723 C -0.07357 -0.05232 -0.07305 -0.05139 -0.07838 -0.05371 C -0.08698 -0.06389 -0.08281 -0.06112 -0.09049 -0.06436 C -0.09167 -0.06667 -0.09271 -0.06922 -0.09414 -0.07084 C -0.09518 -0.07223 -0.09661 -0.072 -0.09779 -0.07315 C -0.10104 -0.0757 -0.10443 -0.07801 -0.10742 -0.08172 C -0.1125 -0.0875 -0.10963 -0.08542 -0.11588 -0.0882 C -0.13047 -0.10533 -0.10898 -0.07871 -0.122 -0.09885 C -0.12409 -0.10232 -0.12682 -0.10463 -0.12917 -0.10741 C -0.13359 -0.11274 -0.13672 -0.11575 -0.1401 -0.12477 L -0.14739 -0.14399 C -0.14818 -0.14607 -0.14857 -0.14885 -0.14974 -0.15047 C -0.15143 -0.15255 -0.15299 -0.15487 -0.15456 -0.15695 C -0.15703 -0.15996 -0.15976 -0.16181 -0.16185 -0.16551 C -0.17253 -0.1845 -0.15898 -0.16135 -0.16914 -0.17639 C -0.17044 -0.17825 -0.17148 -0.18079 -0.17279 -0.18264 C -0.17383 -0.1845 -0.17526 -0.18542 -0.17643 -0.18704 C -0.18268 -0.1963 -0.17773 -0.19005 -0.18242 -0.2 C -0.18633 -0.20811 -0.18659 -0.20787 -0.19088 -0.21297 C -0.19518 -0.22431 -0.19232 -0.21737 -0.20065 -0.23218 C -0.20182 -0.23426 -0.20325 -0.23612 -0.20417 -0.23866 C -0.20742 -0.24723 -0.20547 -0.24375 -0.21029 -0.24931 C -0.21667 -0.26667 -0.2082 -0.24584 -0.21628 -0.26019 C -0.21732 -0.26204 -0.21771 -0.26459 -0.21875 -0.26667 C -0.22096 -0.27107 -0.22357 -0.27524 -0.22604 -0.27963 C -0.22721 -0.28172 -0.22864 -0.28357 -0.22969 -0.28588 C -0.23411 -0.29792 -0.22969 -0.28774 -0.23568 -0.29676 C -0.24753 -0.31436 -0.23216 -0.29283 -0.24167 -0.30973 C -0.24271 -0.31158 -0.24414 -0.3125 -0.24531 -0.31389 C -0.24622 -0.31621 -0.24713 -0.31806 -0.24779 -0.32037 C -0.24831 -0.32246 -0.24831 -0.325 -0.24896 -0.32686 C -0.2543 -0.34121 -0.25104 -0.3257 -0.25508 -0.33982 C -0.25781 -0.34954 -0.2543 -0.34352 -0.25872 -0.35255 C -0.25976 -0.3551 -0.2612 -0.35672 -0.26224 -0.35903 C -0.26367 -0.36181 -0.26471 -0.36482 -0.26588 -0.36783 C -0.2668 -0.36991 -0.26745 -0.37223 -0.26836 -0.37408 C -0.2694 -0.37639 -0.27083 -0.37825 -0.272 -0.38056 C -0.27292 -0.38264 -0.27344 -0.38519 -0.27435 -0.38704 C -0.28216 -0.40371 -0.27448 -0.38403 -0.28047 -0.4 C -0.28333 -0.41528 -0.28151 -0.40903 -0.28529 -0.41945 C -0.28568 -0.42153 -0.28581 -0.42385 -0.28646 -0.4257 C -0.28867 -0.43264 -0.2918 -0.4375 -0.29492 -0.44306 C -0.297 -0.45348 -0.29466 -0.44676 -0.30104 -0.45348 C -0.3082 -0.46158 -0.30351 -0.45764 -0.3095 -0.46644 C -0.31055 -0.46806 -0.31185 -0.46922 -0.31315 -0.47084 C -0.31393 -0.47292 -0.31497 -0.47477 -0.31549 -0.47709 C -0.31654 -0.48125 -0.31654 -0.48635 -0.31797 -0.49005 L -0.32396 -0.50718 C -0.32773 -0.53426 -0.32292 -0.5007 -0.32643 -0.52246 C -0.32943 -0.54121 -0.32591 -0.522 -0.32878 -0.5375 L -0.3276 -0.55903 " pathEditMode="relative" ptsTypes="AAAAAAAAAAAAAAAAAAAAAAAAAAAAAAAAAAAAAAAAAAAAAAAAAAAAAAAAAAAA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numSld="9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40" grpId="0"/>
      <p:bldP spid="45" grpId="0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23827">
            <a:off x="3752188" y="4018207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6D65B4E-78A2-458E-8775-1F7E3E530EEC}"/>
              </a:ext>
            </a:extLst>
          </p:cNvPr>
          <p:cNvGrpSpPr/>
          <p:nvPr/>
        </p:nvGrpSpPr>
        <p:grpSpPr>
          <a:xfrm>
            <a:off x="6759150" y="583534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4F68E63-9910-41B5-8945-3DA78E320F7D}"/>
              </a:ext>
            </a:extLst>
          </p:cNvPr>
          <p:cNvGrpSpPr/>
          <p:nvPr/>
        </p:nvGrpSpPr>
        <p:grpSpPr>
          <a:xfrm>
            <a:off x="4116340" y="612853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0C2FFA4-EF5E-43FA-A475-520BF892EA82}"/>
              </a:ext>
            </a:extLst>
          </p:cNvPr>
          <p:cNvGrpSpPr/>
          <p:nvPr/>
        </p:nvGrpSpPr>
        <p:grpSpPr>
          <a:xfrm>
            <a:off x="7920035" y="497989"/>
            <a:ext cx="1109918" cy="847100"/>
            <a:chOff x="6568534" y="285071"/>
            <a:chExt cx="1109918" cy="8471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1E3A83E-FB35-493E-AC6C-B238CBF261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453023-49EB-4B34-B80E-9E0101A8BFFE}"/>
                </a:ext>
              </a:extLst>
            </p:cNvPr>
            <p:cNvSpPr txBox="1"/>
            <p:nvPr/>
          </p:nvSpPr>
          <p:spPr>
            <a:xfrm>
              <a:off x="6917963" y="60895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A04BBCB-9EE6-4FCB-B974-CC2C0FF1DF95}"/>
              </a:ext>
            </a:extLst>
          </p:cNvPr>
          <p:cNvGrpSpPr/>
          <p:nvPr/>
        </p:nvGrpSpPr>
        <p:grpSpPr>
          <a:xfrm>
            <a:off x="2396826" y="635781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67684" y="-624708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67684" y="-624708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A820E59-973F-4469-BFA1-8DD6930CE496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C6B09FB-DD48-4F0B-BEC5-18C041D450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E687B6-24C0-4A33-BAE0-6FCEF3D85460}"/>
                </a:ext>
              </a:extLst>
            </p:cNvPr>
            <p:cNvSpPr txBox="1"/>
            <p:nvPr/>
          </p:nvSpPr>
          <p:spPr>
            <a:xfrm>
              <a:off x="6214823" y="1738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C9DC83A-4D52-4F38-A2BE-62090012C0FC}"/>
              </a:ext>
            </a:extLst>
          </p:cNvPr>
          <p:cNvGrpSpPr/>
          <p:nvPr/>
        </p:nvGrpSpPr>
        <p:grpSpPr>
          <a:xfrm>
            <a:off x="5548701" y="2624100"/>
            <a:ext cx="1109918" cy="915514"/>
            <a:chOff x="7100289" y="1389572"/>
            <a:chExt cx="1109918" cy="91551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32FC4A6F-AF49-469A-979F-D238D17A7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1ADE8A-9900-447D-98CF-9E9B6F35CA4A}"/>
                </a:ext>
              </a:extLst>
            </p:cNvPr>
            <p:cNvSpPr txBox="1"/>
            <p:nvPr/>
          </p:nvSpPr>
          <p:spPr>
            <a:xfrm>
              <a:off x="7341008" y="1781866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BD3105A-930E-4212-A0A5-E728D2BEA974}"/>
              </a:ext>
            </a:extLst>
          </p:cNvPr>
          <p:cNvSpPr/>
          <p:nvPr/>
        </p:nvSpPr>
        <p:spPr>
          <a:xfrm>
            <a:off x="6971276" y="850347"/>
            <a:ext cx="753856" cy="55212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501BD0F-588F-4C42-926D-2D16378EDAD7}"/>
              </a:ext>
            </a:extLst>
          </p:cNvPr>
          <p:cNvSpPr/>
          <p:nvPr/>
        </p:nvSpPr>
        <p:spPr>
          <a:xfrm>
            <a:off x="4308579" y="900836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0A5C2ED-41F9-4F33-92AF-8A2D488696B7}"/>
              </a:ext>
            </a:extLst>
          </p:cNvPr>
          <p:cNvSpPr/>
          <p:nvPr/>
        </p:nvSpPr>
        <p:spPr>
          <a:xfrm>
            <a:off x="5729426" y="909068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C91A0EE-45AA-4750-BBAC-D9A2EF5CA651}"/>
              </a:ext>
            </a:extLst>
          </p:cNvPr>
          <p:cNvSpPr/>
          <p:nvPr/>
        </p:nvSpPr>
        <p:spPr>
          <a:xfrm>
            <a:off x="8133249" y="821033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DE8E6F9-8DFB-48F5-BFF9-66049319588D}"/>
              </a:ext>
            </a:extLst>
          </p:cNvPr>
          <p:cNvSpPr/>
          <p:nvPr/>
        </p:nvSpPr>
        <p:spPr>
          <a:xfrm>
            <a:off x="2619939" y="838908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3C00E99-162E-4F2A-A433-1FD424009BD5}"/>
              </a:ext>
            </a:extLst>
          </p:cNvPr>
          <p:cNvSpPr/>
          <p:nvPr/>
        </p:nvSpPr>
        <p:spPr>
          <a:xfrm>
            <a:off x="3545183" y="190933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5AA5AA5-5498-4C27-8E95-9663BBF5E3AD}"/>
              </a:ext>
            </a:extLst>
          </p:cNvPr>
          <p:cNvSpPr/>
          <p:nvPr/>
        </p:nvSpPr>
        <p:spPr>
          <a:xfrm>
            <a:off x="5038704" y="2133028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FD7DAC3-F3B0-4ACA-962C-D133CD072E50}"/>
              </a:ext>
            </a:extLst>
          </p:cNvPr>
          <p:cNvSpPr/>
          <p:nvPr/>
        </p:nvSpPr>
        <p:spPr>
          <a:xfrm>
            <a:off x="6181537" y="1909336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DA72433-E980-435C-903A-93DDA94FB5AF}"/>
              </a:ext>
            </a:extLst>
          </p:cNvPr>
          <p:cNvSpPr/>
          <p:nvPr/>
        </p:nvSpPr>
        <p:spPr>
          <a:xfrm>
            <a:off x="7309155" y="1987522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895909-A03C-49FE-9C76-914AFAF8568B}"/>
              </a:ext>
            </a:extLst>
          </p:cNvPr>
          <p:cNvSpPr/>
          <p:nvPr/>
        </p:nvSpPr>
        <p:spPr>
          <a:xfrm>
            <a:off x="5678721" y="2832070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10">
            <a:hlinkClick r:id="" action="ppaction://media"/>
            <a:extLst>
              <a:ext uri="{FF2B5EF4-FFF2-40B4-BE49-F238E27FC236}">
                <a16:creationId xmlns:a16="http://schemas.microsoft.com/office/drawing/2014/main" id="{8F10F31F-528C-4685-8D5D-29CFFFB970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67684" y="-606606"/>
            <a:ext cx="609600" cy="609600"/>
          </a:xfrm>
          <a:prstGeom prst="rect">
            <a:avLst/>
          </a:prstGeom>
        </p:spPr>
      </p:pic>
      <p:pic>
        <p:nvPicPr>
          <p:cNvPr id="48" name="лес">
            <a:hlinkClick r:id="" action="ppaction://media"/>
            <a:extLst>
              <a:ext uri="{FF2B5EF4-FFF2-40B4-BE49-F238E27FC236}">
                <a16:creationId xmlns:a16="http://schemas.microsoft.com/office/drawing/2014/main" id="{209A2376-AFB9-4A3E-B6AE-DED9F8EE21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77115" y="-622086"/>
            <a:ext cx="609600" cy="609600"/>
          </a:xfrm>
          <a:prstGeom prst="rect">
            <a:avLst/>
          </a:prstGeom>
        </p:spPr>
      </p:pic>
      <p:pic>
        <p:nvPicPr>
          <p:cNvPr id="14" name="on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89757" y="-621670"/>
            <a:ext cx="609600" cy="609600"/>
          </a:xfrm>
          <a:prstGeom prst="rect">
            <a:avLst/>
          </a:prstGeom>
        </p:spPr>
      </p:pic>
      <p:pic>
        <p:nvPicPr>
          <p:cNvPr id="60" name="fiv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67684" y="-635100"/>
            <a:ext cx="609600" cy="609600"/>
          </a:xfrm>
          <a:prstGeom prst="rect">
            <a:avLst/>
          </a:prstGeom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529" y="3712387"/>
            <a:ext cx="1360658" cy="136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fou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77115" y="-662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1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9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49333" decel="5066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4.81481E-6 L -0.00078 0.51111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4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4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9 L -0.00078 0.01042 C -0.00364 0.00602 -0.00638 0.00139 -0.00937 -0.00254 C -0.01159 -0.00578 -0.01419 -0.00833 -0.01653 -0.01111 C -0.01784 -0.01273 -0.01901 -0.01412 -0.02018 -0.01551 C -0.02213 -0.01782 -0.02396 -0.0206 -0.0263 -0.02199 L -0.03346 -0.02615 C -0.03463 -0.02777 -0.04023 -0.03541 -0.04192 -0.03703 C -0.0431 -0.03796 -0.04453 -0.03819 -0.04557 -0.03912 C -0.04687 -0.04027 -0.04791 -0.04213 -0.04922 -0.04352 C -0.05078 -0.04514 -0.05247 -0.04629 -0.05403 -0.04768 C -0.05534 -0.04907 -0.05638 -0.05092 -0.05768 -0.05208 C -0.06237 -0.05578 -0.06575 -0.05555 -0.06979 -0.06064 C -0.07604 -0.06852 -0.0707 -0.06574 -0.07708 -0.07152 C -0.07903 -0.07314 -0.08112 -0.07407 -0.08307 -0.07569 C -0.08724 -0.07916 -0.09088 -0.08402 -0.09518 -0.08657 C -0.09648 -0.08727 -0.09765 -0.08773 -0.09883 -0.08865 C -0.10521 -0.09444 -0.09987 -0.09143 -0.10612 -0.0993 C -0.10755 -0.10115 -0.10924 -0.10254 -0.11093 -0.1037 C -0.11328 -0.10532 -0.11575 -0.10648 -0.11823 -0.1081 C -0.1194 -0.10879 -0.1207 -0.10926 -0.12187 -0.11018 C -0.12343 -0.11157 -0.12513 -0.11273 -0.12669 -0.11435 C -0.12916 -0.11713 -0.13112 -0.12152 -0.13398 -0.12314 C -0.13633 -0.12453 -0.13906 -0.12477 -0.14114 -0.12731 C -0.14518 -0.13217 -0.15013 -0.13842 -0.15455 -0.14027 C -0.1556 -0.14074 -0.16159 -0.14328 -0.16302 -0.14467 C -0.17291 -0.15416 -0.16758 -0.15 -0.175 -0.16134 C -0.17799 -0.16597 -0.18008 -0.16666 -0.18359 -0.17014 C -0.18476 -0.17152 -0.18593 -0.17291 -0.18711 -0.17453 C -0.18802 -0.17639 -0.18841 -0.17916 -0.18958 -0.18078 C -0.19258 -0.18449 -0.19622 -0.18588 -0.19922 -0.18958 C -0.20052 -0.19097 -0.20182 -0.19213 -0.20286 -0.19375 C -0.20416 -0.19583 -0.20508 -0.19861 -0.20651 -0.20023 C -0.20833 -0.20208 -0.21054 -0.20324 -0.21263 -0.20463 C -0.2138 -0.20671 -0.21484 -0.20902 -0.21614 -0.21111 C -0.22291 -0.21944 -0.2207 -0.21041 -0.22825 -0.22384 C -0.23893 -0.24282 -0.22591 -0.21898 -0.23437 -0.2368 C -0.23541 -0.23912 -0.23685 -0.24097 -0.23802 -0.24328 C -0.23984 -0.24722 -0.24036 -0.24977 -0.24153 -0.25416 " pathEditMode="relative" rAng="0" ptsTypes="AAAAAAAAAAAAAAAAAAAAAAAAAA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1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41 C -0.01094 -0.01204 -0.01328 -0.01667 -0.01575 -0.0206 C -0.01692 -0.02245 -0.01836 -0.02315 -0.0194 -0.025 C -0.022 -0.02894 -0.02383 -0.03449 -0.02669 -0.03796 C -0.02903 -0.04074 -0.03138 -0.04421 -0.03385 -0.04653 C -0.03554 -0.04792 -0.03724 -0.04907 -0.0388 -0.0507 C -0.04127 -0.05347 -0.04362 -0.05648 -0.04596 -0.05949 C -0.04726 -0.06088 -0.04831 -0.0625 -0.04961 -0.06366 C -0.06041 -0.07338 -0.05586 -0.07037 -0.06289 -0.07454 C -0.06419 -0.07593 -0.06536 -0.07755 -0.06653 -0.0787 C -0.0681 -0.08032 -0.06992 -0.08102 -0.07135 -0.0831 C -0.0806 -0.09537 -0.07213 -0.08912 -0.07982 -0.09375 C -0.08151 -0.09607 -0.08294 -0.09838 -0.08463 -0.10023 C -0.08581 -0.10139 -0.08724 -0.10116 -0.08828 -0.10232 C -0.09739 -0.1132 -0.08698 -0.10579 -0.09557 -0.11111 C -0.09674 -0.11389 -0.09765 -0.11713 -0.09922 -0.11968 C -0.10143 -0.12315 -0.10403 -0.12546 -0.10651 -0.12824 L -0.11367 -0.13681 C -0.11497 -0.1382 -0.11614 -0.13982 -0.11732 -0.1412 C -0.12903 -0.15394 -0.11875 -0.14213 -0.12695 -0.15116 C -0.12786 -0.15463 -0.12825 -0.15787 -0.12942 -0.16019 C -0.13034 -0.16227 -0.1319 -0.16296 -0.13307 -0.16458 C -0.13906 -0.17338 -0.13424 -0.16898 -0.14153 -0.17755 C -0.1431 -0.17917 -0.14492 -0.17986 -0.14635 -0.18171 C -0.15234 -0.19028 -0.15273 -0.19236 -0.15599 -0.20116 C -0.1569 -0.20532 -0.15703 -0.21019 -0.15846 -0.21412 L -0.16081 -0.2206 " pathEditMode="relative" rAng="0" ptsTypes="AAAAAAAAAAAAAAAAAAAAAAAAAA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-1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7 -0.00209 L -0.00847 -0.00186 C -0.01133 -0.00649 -0.01433 -0.01042 -0.01706 -0.01505 C -0.01797 -0.0169 -0.01849 -0.01968 -0.0194 -0.02153 C -0.0224 -0.02778 -0.02318 -0.02801 -0.0267 -0.03241 C -0.02748 -0.0345 -0.028 -0.03704 -0.02917 -0.03866 C -0.03125 -0.04213 -0.03412 -0.04445 -0.03646 -0.04746 C -0.03763 -0.04885 -0.03893 -0.04977 -0.03998 -0.05186 C -0.04466 -0.05996 -0.04219 -0.05649 -0.04727 -0.06274 C -0.05482 -0.08241 -0.04453 -0.05834 -0.05326 -0.07107 C -0.05482 -0.07338 -0.05547 -0.07709 -0.05703 -0.07963 C -0.05795 -0.08149 -0.05938 -0.08241 -0.06055 -0.08403 C -0.06628 -0.09862 -0.05886 -0.08125 -0.06914 -0.09676 C -0.07032 -0.09862 -0.07045 -0.10139 -0.07149 -0.10325 C -0.07253 -0.10533 -0.07396 -0.10602 -0.07513 -0.10764 C -0.07657 -0.10973 -0.07735 -0.11204 -0.07891 -0.11413 C -0.08008 -0.11575 -0.08125 -0.11667 -0.08229 -0.11829 C -0.09427 -0.13588 -0.07891 -0.11436 -0.08841 -0.13125 C -0.08946 -0.13311 -0.09089 -0.1338 -0.09206 -0.13565 C -0.10456 -0.1551 -0.09466 -0.14306 -0.10287 -0.15278 C -0.10742 -0.16459 -0.10287 -0.15463 -0.10912 -0.16343 C -0.11836 -0.17732 -0.10716 -0.16366 -0.11628 -0.17431 C -0.1224 -0.19005 -0.11459 -0.17061 -0.1224 -0.1875 C -0.12318 -0.18913 -0.12383 -0.19121 -0.12474 -0.19352 C -0.12591 -0.1963 -0.12722 -0.19908 -0.12839 -0.20209 C -0.12917 -0.20394 -0.12969 -0.20672 -0.13073 -0.20834 C -0.13203 -0.20996 -0.13334 -0.21135 -0.13464 -0.21274 C -0.13516 -0.21482 -0.13607 -0.21737 -0.13685 -0.21922 C -0.13907 -0.22385 -0.14219 -0.22709 -0.14401 -0.23195 C -0.14492 -0.23426 -0.14545 -0.23681 -0.14649 -0.23866 C -0.14792 -0.24121 -0.14987 -0.2426 -0.1513 -0.24514 C -0.15938 -0.25926 -0.14766 -0.24422 -0.15742 -0.25579 C -0.15782 -0.25788 -0.15808 -0.26019 -0.1586 -0.26227 C -0.15925 -0.26459 -0.16042 -0.26644 -0.16107 -0.26875 C -0.16446 -0.28218 -0.16081 -0.28149 -0.16459 -0.28149 " pathEditMode="relative" rAng="0" ptsTypes="AAAAAAAAAAAAAAAAAAAAAAAAAAAAAAAAA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1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8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301 L -0.00846 -0.00301 C -0.03958 -0.03611 -0.0069 -0.00208 -0.02786 -0.02245 C -0.03945 -0.03356 -0.02812 -0.02477 -0.04362 -0.0375 C -0.05143 -0.04398 -0.05117 -0.0412 -0.06054 -0.05046 C -0.06432 -0.05416 -0.06757 -0.05995 -0.07148 -0.06342 C -0.0789 -0.0699 -0.07474 -0.06574 -0.08359 -0.07615 C -0.08476 -0.07754 -0.08606 -0.0787 -0.08711 -0.08055 C -0.09218 -0.08958 -0.08971 -0.08449 -0.0944 -0.0956 C -0.09557 -0.10185 -0.09596 -0.10463 -0.09804 -0.11064 C -0.09908 -0.11365 -0.10065 -0.1162 -0.10169 -0.11921 C -0.1026 -0.12199 -0.10312 -0.125 -0.10403 -0.12777 C -0.1056 -0.13217 -0.10898 -0.14074 -0.10898 -0.14074 C -0.10937 -0.14352 -0.1095 -0.14652 -0.11015 -0.1493 C -0.11158 -0.15532 -0.1138 -0.16041 -0.11497 -0.16643 C -0.11797 -0.18264 -0.11393 -0.16273 -0.11862 -0.17939 C -0.11914 -0.18148 -0.11914 -0.18379 -0.11979 -0.18588 C -0.11979 -0.18588 -0.12591 -0.20185 -0.12708 -0.20509 L -0.1319 -0.21805 C -0.13229 -0.22014 -0.13242 -0.22268 -0.13307 -0.22453 C -0.13411 -0.22708 -0.13554 -0.22893 -0.13672 -0.23102 C -0.13724 -0.23518 -0.13789 -0.24375 -0.13919 -0.24814 C -0.13984 -0.25046 -0.14075 -0.25254 -0.14153 -0.25463 C -0.14414 -0.27245 -0.14101 -0.25486 -0.14518 -0.26967 C -0.14622 -0.27314 -0.14661 -0.27708 -0.14765 -0.28032 C -0.1483 -0.28264 -0.14948 -0.28449 -0.15 -0.2868 C -0.15104 -0.29097 -0.15169 -0.29537 -0.15247 -0.29977 C -0.15286 -0.30185 -0.15338 -0.30393 -0.15364 -0.30625 C -0.15403 -0.30879 -0.1552 -0.31805 -0.15612 -0.32106 C -0.15677 -0.32338 -0.15768 -0.32523 -0.15859 -0.32754 C -0.16367 -0.35463 -0.16093 -0.33588 -0.16093 -0.38564 " pathEditMode="relative" ptsTypes="AAAAAAAAAAAAAAAAAAAAAAAAAAAAAAA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-0.00649 L -0.00573 -0.00649 C -0.00976 -0.00857 -0.0138 -0.01112 -0.01784 -0.01274 C -0.03685 -0.0213 -0.01588 -0.00996 -0.02995 -0.01713 C -0.03125 -0.01783 -0.03242 -0.01829 -0.03359 -0.01922 C -0.03489 -0.02037 -0.03594 -0.02246 -0.03724 -0.02362 C -0.03919 -0.02524 -0.04141 -0.02616 -0.04336 -0.02778 C -0.04544 -0.02963 -0.04713 -0.03287 -0.04935 -0.03426 C -0.0513 -0.03565 -0.05338 -0.03565 -0.05534 -0.03658 C -0.05703 -0.03797 -0.05859 -0.03959 -0.06029 -0.04075 C -0.06185 -0.0419 -0.06354 -0.04167 -0.0651 -0.04283 C -0.06641 -0.04399 -0.06745 -0.04607 -0.06875 -0.04723 C -0.07357 -0.05232 -0.07305 -0.05139 -0.07838 -0.05371 C -0.08698 -0.06389 -0.08281 -0.06112 -0.09049 -0.06436 C -0.09167 -0.06667 -0.09271 -0.06922 -0.09414 -0.07084 C -0.09518 -0.07223 -0.09661 -0.072 -0.09779 -0.07315 C -0.10104 -0.0757 -0.10443 -0.07801 -0.10742 -0.08172 C -0.1125 -0.0875 -0.10963 -0.08542 -0.11588 -0.0882 C -0.13047 -0.10533 -0.10898 -0.07871 -0.122 -0.09885 C -0.12409 -0.10232 -0.12682 -0.10463 -0.12917 -0.10741 C -0.13359 -0.11274 -0.13672 -0.11575 -0.1401 -0.12477 L -0.14739 -0.14399 C -0.14818 -0.14607 -0.14857 -0.14885 -0.14974 -0.15047 C -0.15143 -0.15255 -0.15299 -0.15487 -0.15456 -0.15695 C -0.15703 -0.15996 -0.15976 -0.16181 -0.16185 -0.16551 C -0.17253 -0.1845 -0.15898 -0.16135 -0.16914 -0.17639 C -0.17044 -0.17825 -0.17148 -0.18079 -0.17279 -0.18264 C -0.17383 -0.1845 -0.17526 -0.18542 -0.17643 -0.18704 C -0.18268 -0.1963 -0.17773 -0.19005 -0.18242 -0.2 C -0.18633 -0.20811 -0.18659 -0.20787 -0.19088 -0.21297 C -0.19518 -0.22431 -0.19232 -0.21737 -0.20065 -0.23218 C -0.20182 -0.23426 -0.20325 -0.23612 -0.20417 -0.23866 C -0.20742 -0.24723 -0.20547 -0.24375 -0.21029 -0.24931 C -0.21667 -0.26667 -0.2082 -0.24584 -0.21628 -0.26019 C -0.21732 -0.26204 -0.21771 -0.26459 -0.21875 -0.26667 C -0.22096 -0.27107 -0.22357 -0.27524 -0.22604 -0.27963 C -0.22721 -0.28172 -0.22864 -0.28357 -0.22969 -0.28588 C -0.23411 -0.29792 -0.22969 -0.28774 -0.23568 -0.29676 C -0.24753 -0.31436 -0.23216 -0.29283 -0.24167 -0.30973 C -0.24271 -0.31158 -0.24414 -0.3125 -0.24531 -0.31389 C -0.24622 -0.31621 -0.24713 -0.31806 -0.24779 -0.32037 C -0.24831 -0.32246 -0.24831 -0.325 -0.24896 -0.32686 C -0.2543 -0.34121 -0.25104 -0.3257 -0.25508 -0.33982 C -0.25781 -0.34954 -0.2543 -0.34352 -0.25872 -0.35255 C -0.25976 -0.3551 -0.2612 -0.35672 -0.26224 -0.35903 C -0.26367 -0.36181 -0.26471 -0.36482 -0.26588 -0.36783 C -0.2668 -0.36991 -0.26745 -0.37223 -0.26836 -0.37408 C -0.2694 -0.37639 -0.27083 -0.37825 -0.272 -0.38056 C -0.27292 -0.38264 -0.27344 -0.38519 -0.27435 -0.38704 C -0.28216 -0.40371 -0.27448 -0.38403 -0.28047 -0.4 C -0.28333 -0.41528 -0.28151 -0.40903 -0.28529 -0.41945 C -0.28568 -0.42153 -0.28581 -0.42385 -0.28646 -0.4257 C -0.28867 -0.43264 -0.2918 -0.4375 -0.29492 -0.44306 C -0.297 -0.45348 -0.29466 -0.44676 -0.30104 -0.45348 C -0.3082 -0.46158 -0.30351 -0.45764 -0.3095 -0.46644 C -0.31055 -0.46806 -0.31185 -0.46922 -0.31315 -0.47084 C -0.31393 -0.47292 -0.31497 -0.47477 -0.31549 -0.47709 C -0.31654 -0.48125 -0.31654 -0.48635 -0.31797 -0.49005 L -0.32396 -0.50718 C -0.32773 -0.53426 -0.32292 -0.5007 -0.32643 -0.52246 C -0.32943 -0.54121 -0.32591 -0.522 -0.32878 -0.5375 L -0.3276 -0.55903 " pathEditMode="relative" ptsTypes="AAAAAAAAAAAAAAAAAAAAAAAAAAAAAAAAAAAAAAAAAAAAAAAAAAAAAAAAAAAA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numSld="9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</p:childTnLst>
        </p:cTn>
      </p:par>
    </p:tnLst>
    <p:bldLst>
      <p:bldP spid="40" grpId="0"/>
      <p:bldP spid="45" grpId="0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6">
            <a:extLst>
              <a:ext uri="{FF2B5EF4-FFF2-40B4-BE49-F238E27FC236}">
                <a16:creationId xmlns:a16="http://schemas.microsoft.com/office/drawing/2014/main" id="{E87BC551-E0AF-49AA-BBB8-F23E5747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210" y="4414962"/>
            <a:ext cx="1181705" cy="118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BCC7D03F-07C1-4118-88FF-B8630ADC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359" y="2815772"/>
            <a:ext cx="2395543" cy="3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C64E20F-FA96-42B3-8EB6-9AF3B4897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3576" y="3947912"/>
            <a:ext cx="945365" cy="118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C088F08D-C2FF-409D-B8FE-B00D29916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23827">
            <a:off x="2813734" y="4089452"/>
            <a:ext cx="2207764" cy="222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8999CD92-6539-4FBF-B1ED-7DA9702353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43518" y="4788000"/>
            <a:ext cx="1185486" cy="87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>
            <a:extLst>
              <a:ext uri="{FF2B5EF4-FFF2-40B4-BE49-F238E27FC236}">
                <a16:creationId xmlns:a16="http://schemas.microsoft.com/office/drawing/2014/main" id="{8DB7BB3B-D19C-447C-86F5-97C6BC302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4000" y="5004000"/>
            <a:ext cx="738397" cy="6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6D65B4E-78A2-458E-8775-1F7E3E530EEC}"/>
              </a:ext>
            </a:extLst>
          </p:cNvPr>
          <p:cNvGrpSpPr/>
          <p:nvPr/>
        </p:nvGrpSpPr>
        <p:grpSpPr>
          <a:xfrm>
            <a:off x="4767741" y="2938452"/>
            <a:ext cx="1109918" cy="858912"/>
            <a:chOff x="2500330" y="192919"/>
            <a:chExt cx="1109918" cy="8589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21F00BE-6B03-4263-9427-823F9BD10D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30" y="192919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E7ECB2-8BD1-4BBC-BADF-F863330E56C3}"/>
                </a:ext>
              </a:extLst>
            </p:cNvPr>
            <p:cNvSpPr txBox="1"/>
            <p:nvPr/>
          </p:nvSpPr>
          <p:spPr>
            <a:xfrm>
              <a:off x="2830513" y="528611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4F68E63-9910-41B5-8945-3DA78E320F7D}"/>
              </a:ext>
            </a:extLst>
          </p:cNvPr>
          <p:cNvGrpSpPr/>
          <p:nvPr/>
        </p:nvGrpSpPr>
        <p:grpSpPr>
          <a:xfrm>
            <a:off x="4116340" y="612853"/>
            <a:ext cx="1109918" cy="862397"/>
            <a:chOff x="4115600" y="285071"/>
            <a:chExt cx="1109918" cy="86239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A67CFADA-A102-4F3A-8A5F-B6BD1AFDDA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600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20CDD1-D2AE-469E-93BF-3E779B9DE6C5}"/>
                </a:ext>
              </a:extLst>
            </p:cNvPr>
            <p:cNvSpPr txBox="1"/>
            <p:nvPr/>
          </p:nvSpPr>
          <p:spPr>
            <a:xfrm>
              <a:off x="4484352" y="62424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E0410B7-CFCB-4792-B876-41C6F8C3C5BE}"/>
              </a:ext>
            </a:extLst>
          </p:cNvPr>
          <p:cNvGrpSpPr/>
          <p:nvPr/>
        </p:nvGrpSpPr>
        <p:grpSpPr>
          <a:xfrm>
            <a:off x="5431607" y="602065"/>
            <a:ext cx="1109918" cy="866788"/>
            <a:chOff x="5431607" y="313444"/>
            <a:chExt cx="1109918" cy="86678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E01C58F-FD0A-45A1-B421-E0B612B6C8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5431607" y="313444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0513D1-FBB7-4F23-B28E-1E131962BD58}"/>
                </a:ext>
              </a:extLst>
            </p:cNvPr>
            <p:cNvSpPr txBox="1"/>
            <p:nvPr/>
          </p:nvSpPr>
          <p:spPr>
            <a:xfrm>
              <a:off x="5785932" y="657012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0C2FFA4-EF5E-43FA-A475-520BF892EA82}"/>
              </a:ext>
            </a:extLst>
          </p:cNvPr>
          <p:cNvGrpSpPr/>
          <p:nvPr/>
        </p:nvGrpSpPr>
        <p:grpSpPr>
          <a:xfrm>
            <a:off x="7920035" y="497989"/>
            <a:ext cx="1109918" cy="847100"/>
            <a:chOff x="6568534" y="285071"/>
            <a:chExt cx="1109918" cy="84710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D1E3A83E-FB35-493E-AC6C-B238CBF261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9356">
              <a:off x="6568534" y="28507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453023-49EB-4B34-B80E-9E0101A8BFFE}"/>
                </a:ext>
              </a:extLst>
            </p:cNvPr>
            <p:cNvSpPr txBox="1"/>
            <p:nvPr/>
          </p:nvSpPr>
          <p:spPr>
            <a:xfrm>
              <a:off x="6917963" y="60895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A04BBCB-9EE6-4FCB-B974-CC2C0FF1DF95}"/>
              </a:ext>
            </a:extLst>
          </p:cNvPr>
          <p:cNvGrpSpPr/>
          <p:nvPr/>
        </p:nvGrpSpPr>
        <p:grpSpPr>
          <a:xfrm>
            <a:off x="2396826" y="635781"/>
            <a:ext cx="1109918" cy="840117"/>
            <a:chOff x="7873610" y="609931"/>
            <a:chExt cx="1109918" cy="8401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AE61902-F3F4-4F7A-9E6D-AEE3BEF6AA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69215">
              <a:off x="7873610" y="609931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FE907C-883F-4973-B776-7B99F4F8EA6F}"/>
                </a:ext>
              </a:extLst>
            </p:cNvPr>
            <p:cNvSpPr txBox="1"/>
            <p:nvPr/>
          </p:nvSpPr>
          <p:spPr>
            <a:xfrm>
              <a:off x="8150024" y="926828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2352497-0F03-487D-BB89-314519A92B93}"/>
              </a:ext>
            </a:extLst>
          </p:cNvPr>
          <p:cNvGrpSpPr/>
          <p:nvPr/>
        </p:nvGrpSpPr>
        <p:grpSpPr>
          <a:xfrm>
            <a:off x="10723521" y="5723724"/>
            <a:ext cx="1370649" cy="894561"/>
            <a:chOff x="10386341" y="5723724"/>
            <a:chExt cx="1370649" cy="894561"/>
          </a:xfrm>
        </p:grpSpPr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id="{425F5C18-657E-4335-9DD6-0B678FAE7F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99496">
              <a:off x="10624385" y="5485680"/>
              <a:ext cx="894561" cy="137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DC9746-5ECE-4922-8C2E-7CF12BBD120A}"/>
                </a:ext>
              </a:extLst>
            </p:cNvPr>
            <p:cNvSpPr txBox="1"/>
            <p:nvPr/>
          </p:nvSpPr>
          <p:spPr>
            <a:xfrm rot="21303532">
              <a:off x="10593198" y="5966313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NEXT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93F709C-1B34-46E9-8CDA-4285FC699BAE}"/>
              </a:ext>
            </a:extLst>
          </p:cNvPr>
          <p:cNvSpPr txBox="1"/>
          <p:nvPr/>
        </p:nvSpPr>
        <p:spPr>
          <a:xfrm>
            <a:off x="3623625" y="30664"/>
            <a:ext cx="470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number and choose it.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EBFBB3-70FD-44EB-9673-BABAF5A9284A}"/>
              </a:ext>
            </a:extLst>
          </p:cNvPr>
          <p:cNvSpPr txBox="1"/>
          <p:nvPr/>
        </p:nvSpPr>
        <p:spPr>
          <a:xfrm>
            <a:off x="8499606" y="3818999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кря">
            <a:hlinkClick r:id="" action="ppaction://media"/>
            <a:extLst>
              <a:ext uri="{FF2B5EF4-FFF2-40B4-BE49-F238E27FC236}">
                <a16:creationId xmlns:a16="http://schemas.microsoft.com/office/drawing/2014/main" id="{A4FAB761-05A7-4F60-80B8-1E576BBB7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67684" y="-753766"/>
            <a:ext cx="609600" cy="609600"/>
          </a:xfrm>
          <a:prstGeom prst="rect">
            <a:avLst/>
          </a:prstGeom>
        </p:spPr>
      </p:pic>
      <p:pic>
        <p:nvPicPr>
          <p:cNvPr id="46" name="рык-медведя">
            <a:hlinkClick r:id="" action="ppaction://media"/>
            <a:extLst>
              <a:ext uri="{FF2B5EF4-FFF2-40B4-BE49-F238E27FC236}">
                <a16:creationId xmlns:a16="http://schemas.microsoft.com/office/drawing/2014/main" id="{87BDCBDA-5BBD-4F75-AC5E-A57659DEB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67684" y="-753766"/>
            <a:ext cx="609600" cy="6096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7A7B5E6-ACA8-4086-A619-AD5056C71834}"/>
              </a:ext>
            </a:extLst>
          </p:cNvPr>
          <p:cNvGrpSpPr/>
          <p:nvPr/>
        </p:nvGrpSpPr>
        <p:grpSpPr>
          <a:xfrm>
            <a:off x="4755057" y="1731644"/>
            <a:ext cx="1109918" cy="865030"/>
            <a:chOff x="4755057" y="1443023"/>
            <a:chExt cx="1109918" cy="86503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86C41AE-9E3E-4DA3-8BE6-1586270CF5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39050">
              <a:off x="4755057" y="1443023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6B7875-42D6-47E5-A544-43896766CA34}"/>
                </a:ext>
              </a:extLst>
            </p:cNvPr>
            <p:cNvSpPr txBox="1"/>
            <p:nvPr/>
          </p:nvSpPr>
          <p:spPr>
            <a:xfrm>
              <a:off x="5026226" y="1784833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FA3D908-066A-4FA9-845C-E6C2BA24A6D2}"/>
              </a:ext>
            </a:extLst>
          </p:cNvPr>
          <p:cNvGrpSpPr/>
          <p:nvPr/>
        </p:nvGrpSpPr>
        <p:grpSpPr>
          <a:xfrm>
            <a:off x="3424982" y="1610238"/>
            <a:ext cx="1109918" cy="859590"/>
            <a:chOff x="3424982" y="1321617"/>
            <a:chExt cx="1109918" cy="85959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77A87C6-6CF6-49D8-9306-496B962477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87845">
              <a:off x="3424982" y="1321617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853C90-7F36-4CEA-BE31-BB974ECBE668}"/>
                </a:ext>
              </a:extLst>
            </p:cNvPr>
            <p:cNvSpPr txBox="1"/>
            <p:nvPr/>
          </p:nvSpPr>
          <p:spPr>
            <a:xfrm>
              <a:off x="3697095" y="165798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A820E59-973F-4469-BFA1-8DD6930CE496}"/>
              </a:ext>
            </a:extLst>
          </p:cNvPr>
          <p:cNvGrpSpPr/>
          <p:nvPr/>
        </p:nvGrpSpPr>
        <p:grpSpPr>
          <a:xfrm>
            <a:off x="5949853" y="1678193"/>
            <a:ext cx="1109918" cy="872277"/>
            <a:chOff x="5949853" y="1389572"/>
            <a:chExt cx="1109918" cy="87227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FC6B09FB-DD48-4F0B-BEC5-18C041D450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53999">
              <a:off x="5949853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E687B6-24C0-4A33-BAE0-6FCEF3D85460}"/>
                </a:ext>
              </a:extLst>
            </p:cNvPr>
            <p:cNvSpPr txBox="1"/>
            <p:nvPr/>
          </p:nvSpPr>
          <p:spPr>
            <a:xfrm>
              <a:off x="6214823" y="1738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B3527F1-E534-43B9-83DB-B456B2AE62D5}"/>
              </a:ext>
            </a:extLst>
          </p:cNvPr>
          <p:cNvGrpSpPr/>
          <p:nvPr/>
        </p:nvGrpSpPr>
        <p:grpSpPr>
          <a:xfrm>
            <a:off x="7100289" y="1678193"/>
            <a:ext cx="1109918" cy="917277"/>
            <a:chOff x="7100289" y="1389572"/>
            <a:chExt cx="1109918" cy="917277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353E6C5-E2A6-4B92-A4BD-FE5EB4B17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3EADFD-33C5-4E4D-9FB7-52EC85FE17F5}"/>
                </a:ext>
              </a:extLst>
            </p:cNvPr>
            <p:cNvSpPr txBox="1"/>
            <p:nvPr/>
          </p:nvSpPr>
          <p:spPr>
            <a:xfrm>
              <a:off x="7400277" y="178362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C9DC83A-4D52-4F38-A2BE-62090012C0FC}"/>
              </a:ext>
            </a:extLst>
          </p:cNvPr>
          <p:cNvGrpSpPr/>
          <p:nvPr/>
        </p:nvGrpSpPr>
        <p:grpSpPr>
          <a:xfrm>
            <a:off x="6718214" y="580200"/>
            <a:ext cx="1109918" cy="915514"/>
            <a:chOff x="7100289" y="1389572"/>
            <a:chExt cx="1109918" cy="915514"/>
          </a:xfrm>
        </p:grpSpPr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32FC4A6F-AF49-469A-979F-D238D17A7A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59591">
              <a:off x="7100289" y="1389572"/>
              <a:ext cx="1109918" cy="83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1ADE8A-9900-447D-98CF-9E9B6F35CA4A}"/>
                </a:ext>
              </a:extLst>
            </p:cNvPr>
            <p:cNvSpPr txBox="1"/>
            <p:nvPr/>
          </p:nvSpPr>
          <p:spPr>
            <a:xfrm>
              <a:off x="7341008" y="1781866"/>
              <a:ext cx="5309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 4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BD3105A-930E-4212-A0A5-E728D2BEA974}"/>
              </a:ext>
            </a:extLst>
          </p:cNvPr>
          <p:cNvSpPr/>
          <p:nvPr/>
        </p:nvSpPr>
        <p:spPr>
          <a:xfrm>
            <a:off x="5139230" y="3258514"/>
            <a:ext cx="753856" cy="55212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501BD0F-588F-4C42-926D-2D16378EDAD7}"/>
              </a:ext>
            </a:extLst>
          </p:cNvPr>
          <p:cNvSpPr/>
          <p:nvPr/>
        </p:nvSpPr>
        <p:spPr>
          <a:xfrm>
            <a:off x="4308579" y="900836"/>
            <a:ext cx="722459" cy="5880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0A5C2ED-41F9-4F33-92AF-8A2D488696B7}"/>
              </a:ext>
            </a:extLst>
          </p:cNvPr>
          <p:cNvSpPr/>
          <p:nvPr/>
        </p:nvSpPr>
        <p:spPr>
          <a:xfrm>
            <a:off x="5729426" y="909068"/>
            <a:ext cx="691624" cy="588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C91A0EE-45AA-4750-BBAC-D9A2EF5CA651}"/>
              </a:ext>
            </a:extLst>
          </p:cNvPr>
          <p:cNvSpPr/>
          <p:nvPr/>
        </p:nvSpPr>
        <p:spPr>
          <a:xfrm>
            <a:off x="8133249" y="821033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DE8E6F9-8DFB-48F5-BFF9-66049319588D}"/>
              </a:ext>
            </a:extLst>
          </p:cNvPr>
          <p:cNvSpPr/>
          <p:nvPr/>
        </p:nvSpPr>
        <p:spPr>
          <a:xfrm>
            <a:off x="2619939" y="838908"/>
            <a:ext cx="683489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3C00E99-162E-4F2A-A433-1FD424009BD5}"/>
              </a:ext>
            </a:extLst>
          </p:cNvPr>
          <p:cNvSpPr/>
          <p:nvPr/>
        </p:nvSpPr>
        <p:spPr>
          <a:xfrm>
            <a:off x="3545183" y="1909336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5AA5AA5-5498-4C27-8E95-9663BBF5E3AD}"/>
              </a:ext>
            </a:extLst>
          </p:cNvPr>
          <p:cNvSpPr/>
          <p:nvPr/>
        </p:nvSpPr>
        <p:spPr>
          <a:xfrm>
            <a:off x="5038704" y="2133028"/>
            <a:ext cx="602046" cy="6827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FD7DAC3-F3B0-4ACA-962C-D133CD072E50}"/>
              </a:ext>
            </a:extLst>
          </p:cNvPr>
          <p:cNvSpPr/>
          <p:nvPr/>
        </p:nvSpPr>
        <p:spPr>
          <a:xfrm>
            <a:off x="6181537" y="1909336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DA72433-E980-435C-903A-93DDA94FB5AF}"/>
              </a:ext>
            </a:extLst>
          </p:cNvPr>
          <p:cNvSpPr/>
          <p:nvPr/>
        </p:nvSpPr>
        <p:spPr>
          <a:xfrm>
            <a:off x="7309155" y="1987522"/>
            <a:ext cx="602046" cy="730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3895909-A03C-49FE-9C76-914AFAF8568B}"/>
              </a:ext>
            </a:extLst>
          </p:cNvPr>
          <p:cNvSpPr/>
          <p:nvPr/>
        </p:nvSpPr>
        <p:spPr>
          <a:xfrm>
            <a:off x="7009563" y="841832"/>
            <a:ext cx="732892" cy="6746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10">
            <a:hlinkClick r:id="" action="ppaction://media"/>
            <a:extLst>
              <a:ext uri="{FF2B5EF4-FFF2-40B4-BE49-F238E27FC236}">
                <a16:creationId xmlns:a16="http://schemas.microsoft.com/office/drawing/2014/main" id="{8F10F31F-528C-4685-8D5D-29CFFFB970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67684" y="-735664"/>
            <a:ext cx="609600" cy="609600"/>
          </a:xfrm>
          <a:prstGeom prst="rect">
            <a:avLst/>
          </a:prstGeom>
        </p:spPr>
      </p:pic>
      <p:pic>
        <p:nvPicPr>
          <p:cNvPr id="48" name="лес">
            <a:hlinkClick r:id="" action="ppaction://media"/>
            <a:extLst>
              <a:ext uri="{FF2B5EF4-FFF2-40B4-BE49-F238E27FC236}">
                <a16:creationId xmlns:a16="http://schemas.microsoft.com/office/drawing/2014/main" id="{209A2376-AFB9-4A3E-B6AE-DED9F8EE21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77115" y="-751144"/>
            <a:ext cx="609600" cy="609600"/>
          </a:xfrm>
          <a:prstGeom prst="rect">
            <a:avLst/>
          </a:prstGeom>
        </p:spPr>
      </p:pic>
      <p:pic>
        <p:nvPicPr>
          <p:cNvPr id="14" name="on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89757" y="-750728"/>
            <a:ext cx="609600" cy="609600"/>
          </a:xfrm>
          <a:prstGeom prst="rect">
            <a:avLst/>
          </a:prstGeom>
        </p:spPr>
      </p:pic>
      <p:pic>
        <p:nvPicPr>
          <p:cNvPr id="60" name="fiv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67684" y="-764158"/>
            <a:ext cx="609600" cy="609600"/>
          </a:xfrm>
          <a:prstGeom prst="rect">
            <a:avLst/>
          </a:prstGeom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CD0937BA-F856-418C-82C0-17C66E559B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873" y="4576642"/>
            <a:ext cx="1360658" cy="136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ten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177115" y="-748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1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0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49333" decel="5066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2.22222E-6 L 0.00599 0.24051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уд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4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4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1019 L -0.00078 0.01042 C -0.00364 0.00602 -0.00638 0.00139 -0.00937 -0.00254 C -0.01159 -0.00578 -0.01419 -0.00833 -0.01653 -0.01111 C -0.01784 -0.01273 -0.01901 -0.01412 -0.02018 -0.01551 C -0.02213 -0.01782 -0.02396 -0.0206 -0.0263 -0.02199 L -0.03346 -0.02615 C -0.03463 -0.02777 -0.04023 -0.03541 -0.04192 -0.03703 C -0.0431 -0.03796 -0.04453 -0.03819 -0.04557 -0.03912 C -0.04687 -0.04027 -0.04791 -0.04213 -0.04922 -0.04352 C -0.05078 -0.04514 -0.05247 -0.04629 -0.05403 -0.04768 C -0.05534 -0.04907 -0.05638 -0.05092 -0.05768 -0.05208 C -0.06237 -0.05578 -0.06575 -0.05555 -0.06979 -0.06064 C -0.07604 -0.06852 -0.0707 -0.06574 -0.07708 -0.07152 C -0.07903 -0.07314 -0.08112 -0.07407 -0.08307 -0.07569 C -0.08724 -0.07916 -0.09088 -0.08402 -0.09518 -0.08657 C -0.09648 -0.08727 -0.09765 -0.08773 -0.09883 -0.08865 C -0.10521 -0.09444 -0.09987 -0.09143 -0.10612 -0.0993 C -0.10755 -0.10115 -0.10924 -0.10254 -0.11093 -0.1037 C -0.11328 -0.10532 -0.11575 -0.10648 -0.11823 -0.1081 C -0.1194 -0.10879 -0.1207 -0.10926 -0.12187 -0.11018 C -0.12343 -0.11157 -0.12513 -0.11273 -0.12669 -0.11435 C -0.12916 -0.11713 -0.13112 -0.12152 -0.13398 -0.12314 C -0.13633 -0.12453 -0.13906 -0.12477 -0.14114 -0.12731 C -0.14518 -0.13217 -0.15013 -0.13842 -0.15455 -0.14027 C -0.1556 -0.14074 -0.16159 -0.14328 -0.16302 -0.14467 C -0.17291 -0.15416 -0.16758 -0.15 -0.175 -0.16134 C -0.17799 -0.16597 -0.18008 -0.16666 -0.18359 -0.17014 C -0.18476 -0.17152 -0.18593 -0.17291 -0.18711 -0.17453 C -0.18802 -0.17639 -0.18841 -0.17916 -0.18958 -0.18078 C -0.19258 -0.18449 -0.19622 -0.18588 -0.19922 -0.18958 C -0.20052 -0.19097 -0.20182 -0.19213 -0.20286 -0.19375 C -0.20416 -0.19583 -0.20508 -0.19861 -0.20651 -0.20023 C -0.20833 -0.20208 -0.21054 -0.20324 -0.21263 -0.20463 C -0.2138 -0.20671 -0.21484 -0.20902 -0.21614 -0.21111 C -0.22291 -0.21944 -0.2207 -0.21041 -0.22825 -0.22384 C -0.23893 -0.24282 -0.22591 -0.21898 -0.23437 -0.2368 C -0.23541 -0.23912 -0.23685 -0.24097 -0.23802 -0.24328 C -0.23984 -0.24722 -0.24036 -0.24977 -0.24153 -0.25416 " pathEditMode="relative" rAng="0" ptsTypes="AAAAAAAAAAAAAAAAAAAAAAAAAAAAAAAAAA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1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52 -0.00695 L -0.00352 -0.00695 C -0.00638 -0.01204 -0.00912 -0.01737 -0.01211 -0.02199 C -0.01316 -0.02385 -0.01459 -0.02477 -0.01563 -0.02639 C -0.01693 -0.02824 -0.01797 -0.03102 -0.01928 -0.03287 C -0.02084 -0.03473 -0.02266 -0.03542 -0.02409 -0.03704 C -0.0267 -0.03982 -0.02865 -0.04422 -0.03138 -0.04584 C -0.03386 -0.04723 -0.03659 -0.04746 -0.03868 -0.05 C -0.04102 -0.05301 -0.0431 -0.05695 -0.04597 -0.05857 L -0.05313 -0.06297 L -0.06042 -0.07153 C -0.06159 -0.07292 -0.06263 -0.075 -0.06407 -0.07593 L -0.07136 -0.0801 L -0.075 -0.08218 L -0.07852 -0.08449 C -0.08438 -0.09121 -0.08086 -0.08797 -0.08946 -0.09306 L -0.0931 -0.09514 L -0.09675 -0.09723 L -0.10391 -0.10579 C -0.10521 -0.10741 -0.10651 -0.10834 -0.10756 -0.11019 C -0.10886 -0.11227 -0.10977 -0.11505 -0.1112 -0.11667 C -0.11342 -0.11875 -0.11849 -0.12084 -0.11849 -0.12084 C -0.11967 -0.12315 -0.12071 -0.1257 -0.12214 -0.12732 C -0.12318 -0.12871 -0.12474 -0.12801 -0.12579 -0.12963 C -0.1336 -0.14074 -0.12266 -0.13264 -0.13178 -0.1382 C -0.14011 -0.15255 -0.1362 -0.14769 -0.14271 -0.1551 C -0.14349 -0.15718 -0.14401 -0.15973 -0.14506 -0.16158 C -0.14727 -0.16482 -0.15235 -0.17014 -0.15235 -0.17014 C -0.15925 -0.18843 -0.14792 -0.16019 -0.16198 -0.18519 C -0.16654 -0.19329 -0.16407 -0.19074 -0.16928 -0.19375 C -0.175 -0.20394 -0.17149 -0.19862 -0.18021 -0.2088 L -0.18373 -0.2132 C -0.18594 -0.21875 -0.18659 -0.22153 -0.18985 -0.22593 C -0.19219 -0.22917 -0.19714 -0.23449 -0.19714 -0.23449 C -0.19987 -0.2419 -0.19844 -0.23912 -0.20066 -0.24329 " pathEditMode="relative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764 L -0.00846 -0.00741 C -0.01094 -0.01204 -0.01328 -0.01667 -0.01575 -0.0206 C -0.01692 -0.02245 -0.01836 -0.02315 -0.0194 -0.025 C -0.022 -0.02894 -0.02383 -0.03449 -0.02669 -0.03796 C -0.02903 -0.04074 -0.03138 -0.04421 -0.03385 -0.04653 C -0.03554 -0.04792 -0.03724 -0.04907 -0.0388 -0.0507 C -0.04127 -0.05347 -0.04362 -0.05648 -0.04596 -0.05949 C -0.04726 -0.06088 -0.04831 -0.0625 -0.04961 -0.06366 C -0.06041 -0.07338 -0.05586 -0.07037 -0.06289 -0.07454 C -0.06419 -0.07593 -0.06536 -0.07755 -0.06653 -0.0787 C -0.0681 -0.08032 -0.06992 -0.08102 -0.07135 -0.0831 C -0.0806 -0.09537 -0.07213 -0.08912 -0.07982 -0.09375 C -0.08151 -0.09607 -0.08294 -0.09838 -0.08463 -0.10023 C -0.08581 -0.10139 -0.08724 -0.10116 -0.08828 -0.10232 C -0.09739 -0.1132 -0.08698 -0.10579 -0.09557 -0.11111 C -0.09674 -0.11389 -0.09765 -0.11713 -0.09922 -0.11968 C -0.10143 -0.12315 -0.10403 -0.12546 -0.10651 -0.12824 L -0.11367 -0.13681 C -0.11497 -0.1382 -0.11614 -0.13982 -0.11732 -0.1412 C -0.12903 -0.15394 -0.11875 -0.14213 -0.12695 -0.15116 C -0.12786 -0.15463 -0.12825 -0.15787 -0.12942 -0.16019 C -0.13034 -0.16227 -0.1319 -0.16296 -0.13307 -0.16458 C -0.13906 -0.17338 -0.13424 -0.16898 -0.14153 -0.17755 C -0.1431 -0.17917 -0.14492 -0.17986 -0.14635 -0.18171 C -0.15234 -0.19028 -0.15273 -0.19236 -0.15599 -0.20116 C -0.1569 -0.20532 -0.15703 -0.21019 -0.15846 -0.21412 L -0.16081 -0.2206 " pathEditMode="relative" rAng="0" ptsTypes="AAAAAAAAAAAAAAAAAAAAAAAAAA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-1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7 -0.00209 L -0.00847 -0.00186 C -0.01133 -0.00649 -0.01433 -0.01042 -0.01706 -0.01505 C -0.01797 -0.0169 -0.01849 -0.01968 -0.0194 -0.02153 C -0.0224 -0.02778 -0.02318 -0.02801 -0.0267 -0.03241 C -0.02748 -0.0345 -0.028 -0.03704 -0.02917 -0.03866 C -0.03125 -0.04213 -0.03412 -0.04445 -0.03646 -0.04746 C -0.03763 -0.04885 -0.03893 -0.04977 -0.03998 -0.05186 C -0.04466 -0.05996 -0.04219 -0.05649 -0.04727 -0.06274 C -0.05482 -0.08241 -0.04453 -0.05834 -0.05326 -0.07107 C -0.05482 -0.07338 -0.05547 -0.07709 -0.05703 -0.07963 C -0.05795 -0.08149 -0.05938 -0.08241 -0.06055 -0.08403 C -0.06628 -0.09862 -0.05886 -0.08125 -0.06914 -0.09676 C -0.07032 -0.09862 -0.07045 -0.10139 -0.07149 -0.10325 C -0.07253 -0.10533 -0.07396 -0.10602 -0.07513 -0.10764 C -0.07657 -0.10973 -0.07735 -0.11204 -0.07891 -0.11413 C -0.08008 -0.11575 -0.08125 -0.11667 -0.08229 -0.11829 C -0.09427 -0.13588 -0.07891 -0.11436 -0.08841 -0.13125 C -0.08946 -0.13311 -0.09089 -0.1338 -0.09206 -0.13565 C -0.10456 -0.1551 -0.09466 -0.14306 -0.10287 -0.15278 C -0.10742 -0.16459 -0.10287 -0.15463 -0.10912 -0.16343 C -0.11836 -0.17732 -0.10716 -0.16366 -0.11628 -0.17431 C -0.1224 -0.19005 -0.11459 -0.17061 -0.1224 -0.1875 C -0.12318 -0.18913 -0.12383 -0.19121 -0.12474 -0.19352 C -0.12591 -0.1963 -0.12722 -0.19908 -0.12839 -0.20209 C -0.12917 -0.20394 -0.12969 -0.20672 -0.13073 -0.20834 C -0.13203 -0.20996 -0.13334 -0.21135 -0.13464 -0.21274 C -0.13516 -0.21482 -0.13607 -0.21737 -0.13685 -0.21922 C -0.13907 -0.22385 -0.14219 -0.22709 -0.14401 -0.23195 C -0.14492 -0.23426 -0.14545 -0.23681 -0.14649 -0.23866 C -0.14792 -0.24121 -0.14987 -0.2426 -0.1513 -0.24514 C -0.15938 -0.25926 -0.14766 -0.24422 -0.15742 -0.25579 C -0.15782 -0.25788 -0.15808 -0.26019 -0.1586 -0.26227 C -0.15925 -0.26459 -0.16042 -0.26644 -0.16107 -0.26875 C -0.16446 -0.28218 -0.16081 -0.28149 -0.16459 -0.28149 " pathEditMode="relative" rAng="0" ptsTypes="AAAAAAAAAAAAAAAAAAAAAAAAAAAAAAAAAAA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-1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0.00579 L -0.00469 0.00579 C -0.00716 0.0007 -0.00963 -0.00416 -0.01198 -0.00949 C -0.01289 -0.01134 -0.01341 -0.01389 -0.01445 -0.01574 C -0.02044 -0.02777 -0.01979 -0.02662 -0.02526 -0.0331 C -0.02747 -0.04444 -0.02578 -0.0375 -0.03138 -0.05231 L -0.03372 -0.05879 L -0.0362 -0.06527 C -0.03919 -0.08148 -0.03515 -0.06157 -0.03984 -0.07824 C -0.04036 -0.08032 -0.04049 -0.08264 -0.04101 -0.08472 C -0.04166 -0.08703 -0.04284 -0.08889 -0.04349 -0.0912 C -0.04401 -0.09305 -0.04414 -0.0956 -0.04466 -0.09768 C -0.04557 -0.10092 -0.04974 -0.11041 -0.05065 -0.11273 C -0.05156 -0.11481 -0.05221 -0.11713 -0.05312 -0.11898 C -0.05416 -0.12152 -0.0556 -0.12314 -0.05677 -0.12546 C -0.0625 -0.13773 -0.05573 -0.12592 -0.06159 -0.14051 C -0.06263 -0.14305 -0.06406 -0.14467 -0.06523 -0.14699 C -0.06653 -0.14976 -0.06745 -0.15301 -0.06888 -0.15555 C -0.07109 -0.16018 -0.07422 -0.16342 -0.07604 -0.16851 C -0.07695 -0.1706 -0.07773 -0.17268 -0.07851 -0.175 C -0.07942 -0.17777 -0.07982 -0.18101 -0.08086 -0.18356 C -0.0819 -0.18611 -0.08346 -0.18773 -0.0845 -0.19004 C -0.08541 -0.19213 -0.08607 -0.19444 -0.08698 -0.19652 C -0.08815 -0.19953 -0.08932 -0.20231 -0.09062 -0.20509 C -0.09505 -0.2287 -0.08802 -0.19305 -0.09427 -0.21805 C -0.09531 -0.22222 -0.09583 -0.22662 -0.09661 -0.23101 L -0.09778 -0.23726 L -0.10273 -0.26319 L -0.1039 -0.26967 C -0.10429 -0.27176 -0.10455 -0.27407 -0.10508 -0.27615 C -0.10677 -0.28194 -0.10885 -0.28726 -0.10989 -0.29328 L -0.11237 -0.30601 C -0.11276 -0.3081 -0.11328 -0.31018 -0.11354 -0.3125 C -0.11393 -0.31527 -0.1138 -0.31851 -0.11471 -0.32106 C -0.11562 -0.32314 -0.11719 -0.32384 -0.11836 -0.32523 C -0.12396 -0.34027 -0.11732 -0.32152 -0.12317 -0.34259 C -0.12474 -0.34768 -0.12734 -0.35463 -0.12929 -0.35972 C -0.12969 -0.3618 -0.13034 -0.36389 -0.13047 -0.3662 C -0.13177 -0.38101 -0.13164 -0.38217 -0.13164 -0.39213 " pathEditMode="relative" ptsTypes="AAAAAAAAAAAAAAAAAAAAAAAAAAAAAAAAAAAAAAA">
                                      <p:cBhvr>
                                        <p:cTn id="8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18 0.00718 L -0.00118 0.00718 C -0.0293 -0.02801 -0.00482 0.0044 -0.01693 -0.01435 C -0.01888 -0.01736 -0.02123 -0.01991 -0.02305 -0.02315 C -0.02409 -0.02477 -0.02435 -0.02778 -0.02539 -0.0294 C -0.02683 -0.03195 -0.02878 -0.03357 -0.03021 -0.03588 C -0.03203 -0.03866 -0.03321 -0.04236 -0.03516 -0.04445 C -0.03698 -0.04676 -0.03907 -0.04769 -0.04115 -0.04884 C -0.04714 -0.05255 -0.05365 -0.05417 -0.05925 -0.05972 C -0.06276 -0.06296 -0.07162 -0.0706 -0.07631 -0.07685 C -0.07995 -0.08171 -0.08334 -0.08727 -0.08711 -0.0919 C -0.08828 -0.09329 -0.08959 -0.09445 -0.09076 -0.09607 C -0.09519 -0.10278 -0.09362 -0.10162 -0.09675 -0.10903 C -0.09831 -0.11273 -0.10013 -0.1162 -0.1017 -0.11991 C -0.10248 -0.12199 -0.10313 -0.12431 -0.10404 -0.12616 C -0.10521 -0.1287 -0.10651 -0.13032 -0.10769 -0.13264 C -0.11615 -0.15 -0.10847 -0.13773 -0.11862 -0.15208 C -0.12019 -0.15787 -0.1211 -0.16435 -0.12344 -0.16921 C -0.12539 -0.17361 -0.12761 -0.17778 -0.12943 -0.18218 C -0.13164 -0.18704 -0.13334 -0.19259 -0.13555 -0.19722 C -0.13737 -0.20116 -0.13972 -0.20417 -0.14154 -0.2081 C -0.14375 -0.21204 -0.14571 -0.21644 -0.14766 -0.22083 C -0.15222 -0.23125 -0.15743 -0.24352 -0.16094 -0.25532 C -0.16237 -0.26019 -0.16302 -0.26551 -0.16459 -0.27037 C -0.16628 -0.2757 -0.16875 -0.28032 -0.17058 -0.28542 C -0.17162 -0.2882 -0.17201 -0.29144 -0.17305 -0.29398 C -0.18086 -0.31505 -0.17526 -0.29352 -0.18269 -0.31968 C -0.18373 -0.32315 -0.18451 -0.32662 -0.18516 -0.33032 C -0.18802 -0.34699 -0.18646 -0.34306 -0.18881 -0.35394 C -0.18946 -0.35764 -0.19011 -0.36134 -0.19115 -0.36482 C -0.19219 -0.36782 -0.19362 -0.37037 -0.19479 -0.37338 C -0.19571 -0.37546 -0.19636 -0.37755 -0.19727 -0.37986 C -0.1987 -0.39028 -0.19727 -0.38634 -0.20078 -0.39282 " pathEditMode="relative" ptsTypes="AAAAAAAAAAAAAAAAAAAAAAAAAAAAAAAAA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46 -0.00301 L -0.00846 -0.00301 C -0.03958 -0.03611 -0.0069 -0.00208 -0.02786 -0.02245 C -0.03945 -0.03356 -0.02812 -0.02477 -0.04362 -0.0375 C -0.05143 -0.04398 -0.05117 -0.0412 -0.06054 -0.05046 C -0.06432 -0.05416 -0.06757 -0.05995 -0.07148 -0.06342 C -0.0789 -0.0699 -0.07474 -0.06574 -0.08359 -0.07615 C -0.08476 -0.07754 -0.08606 -0.0787 -0.08711 -0.08055 C -0.09218 -0.08958 -0.08971 -0.08449 -0.0944 -0.0956 C -0.09557 -0.10185 -0.09596 -0.10463 -0.09804 -0.11064 C -0.09908 -0.11365 -0.10065 -0.1162 -0.10169 -0.11921 C -0.1026 -0.12199 -0.10312 -0.125 -0.10403 -0.12777 C -0.1056 -0.13217 -0.10898 -0.14074 -0.10898 -0.14074 C -0.10937 -0.14352 -0.1095 -0.14652 -0.11015 -0.1493 C -0.11158 -0.15532 -0.1138 -0.16041 -0.11497 -0.16643 C -0.11797 -0.18264 -0.11393 -0.16273 -0.11862 -0.17939 C -0.11914 -0.18148 -0.11914 -0.18379 -0.11979 -0.18588 C -0.11979 -0.18588 -0.12591 -0.20185 -0.12708 -0.20509 L -0.1319 -0.21805 C -0.13229 -0.22014 -0.13242 -0.22268 -0.13307 -0.22453 C -0.13411 -0.22708 -0.13554 -0.22893 -0.13672 -0.23102 C -0.13724 -0.23518 -0.13789 -0.24375 -0.13919 -0.24814 C -0.13984 -0.25046 -0.14075 -0.25254 -0.14153 -0.25463 C -0.14414 -0.27245 -0.14101 -0.25486 -0.14518 -0.26967 C -0.14622 -0.27314 -0.14661 -0.27708 -0.14765 -0.28032 C -0.1483 -0.28264 -0.14948 -0.28449 -0.15 -0.2868 C -0.15104 -0.29097 -0.15169 -0.29537 -0.15247 -0.29977 C -0.15286 -0.30185 -0.15338 -0.30393 -0.15364 -0.30625 C -0.15403 -0.30879 -0.1552 -0.31805 -0.15612 -0.32106 C -0.15677 -0.32338 -0.15768 -0.32523 -0.15859 -0.32754 C -0.16367 -0.35463 -0.16093 -0.33588 -0.16093 -0.38564 " pathEditMode="relative" ptsTypes="AAAAAAAAAAAAAAAAAAAAAAAAAAAAAAA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81 -0.00625 L -0.00481 -0.00625 C -0.01093 -0.01504 -0.0164 -0.02523 -0.02304 -0.03217 C -0.02786 -0.03726 -0.03268 -0.04236 -0.0375 -0.04722 C -0.03997 -0.04953 -0.04257 -0.05092 -0.04479 -0.0537 C -0.04622 -0.05532 -0.04713 -0.0581 -0.04843 -0.06018 C -0.05156 -0.06527 -0.05494 -0.0699 -0.05807 -0.07523 C -0.06067 -0.07939 -0.0625 -0.08472 -0.06536 -0.08796 C -0.07148 -0.09537 -0.07864 -0.10138 -0.08359 -0.1118 C -0.0845 -0.11365 -0.08502 -0.1162 -0.08593 -0.11828 C -0.09153 -0.13032 -0.09778 -0.14189 -0.10286 -0.15463 C -0.10455 -0.15902 -0.10638 -0.16296 -0.10768 -0.16759 C -0.10963 -0.17453 -0.11067 -0.18217 -0.11263 -0.18912 C -0.11888 -0.21157 -0.11562 -0.20069 -0.12226 -0.22129 C -0.12343 -0.22916 -0.12434 -0.23726 -0.12591 -0.24513 C -0.12864 -0.25902 -0.13268 -0.27083 -0.13684 -0.28379 C -0.14153 -0.31759 -0.13645 -0.28402 -0.14283 -0.31782 C -0.14375 -0.32291 -0.14414 -0.32801 -0.14531 -0.33287 C -0.14622 -0.3375 -0.14778 -0.34143 -0.14882 -0.34583 C -0.14934 -0.34791 -0.1496 -0.35023 -0.15013 -0.35231 C -0.15156 -0.35879 -0.15338 -0.36527 -0.15494 -0.37176 C -0.15533 -0.38032 -0.15559 -0.38888 -0.15612 -0.39745 C -0.15638 -0.40115 -0.15729 -0.40833 -0.15729 -0.40833 " pathEditMode="relative" ptsTypes="AAAAAAAAAAAAAAAAAAAAAAA">
                                      <p:cBhvr>
                                        <p:cTn id="1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выстрел-руж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2 -0.00648 L -0.00572 -0.00625 C -0.00976 -0.00857 -0.0138 -0.01111 -0.01783 -0.01273 C -0.03684 -0.0213 -0.01588 -0.00996 -0.02994 -0.01713 C -0.03125 -0.01783 -0.03242 -0.01829 -0.03359 -0.01922 C -0.03489 -0.02037 -0.03593 -0.02246 -0.03724 -0.02361 C -0.03919 -0.02523 -0.0414 -0.02616 -0.04335 -0.02778 C -0.04544 -0.02963 -0.04713 -0.03287 -0.04934 -0.03426 C -0.0513 -0.03565 -0.05338 -0.03565 -0.05533 -0.03658 C -0.05703 -0.03797 -0.05859 -0.03959 -0.06028 -0.04074 C -0.06184 -0.0419 -0.06354 -0.04167 -0.0651 -0.04283 C -0.0664 -0.04398 -0.06744 -0.04607 -0.06875 -0.04722 C -0.07356 -0.05232 -0.07304 -0.05139 -0.07838 -0.05371 C -0.08697 -0.06389 -0.08281 -0.06111 -0.09049 -0.06435 C -0.09166 -0.06667 -0.0927 -0.06922 -0.09414 -0.07084 C -0.09518 -0.07222 -0.09661 -0.07199 -0.09778 -0.07315 C -0.10104 -0.0757 -0.10442 -0.07801 -0.10742 -0.08172 C -0.1125 -0.0875 -0.10963 -0.08542 -0.11588 -0.0882 C -0.13046 -0.10533 -0.10898 -0.07871 -0.122 -0.09885 C -0.12408 -0.10232 -0.12682 -0.10463 -0.12916 -0.10741 C -0.13359 -0.11273 -0.13671 -0.11574 -0.1401 -0.12477 L -0.14739 -0.14398 C -0.14817 -0.14607 -0.14856 -0.14885 -0.14974 -0.15047 C -0.15143 -0.15255 -0.15299 -0.15486 -0.15455 -0.15695 C -0.15703 -0.15996 -0.15976 -0.16181 -0.16184 -0.16528 C -0.17252 -0.18449 -0.15898 -0.16135 -0.16914 -0.17639 C -0.17044 -0.17801 -0.17148 -0.18079 -0.17278 -0.18264 C -0.17382 -0.18449 -0.17526 -0.18542 -0.17643 -0.18704 C -0.18268 -0.1963 -0.17773 -0.19005 -0.18242 -0.2 C -0.18632 -0.2081 -0.18658 -0.20787 -0.19088 -0.21273 C -0.19518 -0.22431 -0.19231 -0.21736 -0.20065 -0.23218 C -0.20182 -0.23426 -0.20325 -0.23588 -0.20416 -0.23866 C -0.20742 -0.24722 -0.20546 -0.24375 -0.21028 -0.24931 C -0.21666 -0.26667 -0.2082 -0.24584 -0.21627 -0.26019 C -0.21731 -0.26204 -0.2177 -0.26459 -0.21875 -0.26667 C -0.22096 -0.27107 -0.22356 -0.27523 -0.22604 -0.27963 C -0.22721 -0.28172 -0.22864 -0.28357 -0.22968 -0.28588 C -0.23411 -0.29792 -0.22968 -0.28773 -0.23567 -0.29676 C -0.24752 -0.31435 -0.23216 -0.29283 -0.24166 -0.30972 C -0.2427 -0.31158 -0.24414 -0.3125 -0.24531 -0.31389 C -0.24622 -0.31621 -0.24713 -0.31806 -0.24778 -0.32037 C -0.2483 -0.32246 -0.2483 -0.32477 -0.24895 -0.32685 C -0.25429 -0.34097 -0.25104 -0.3257 -0.25507 -0.33982 C -0.25781 -0.34954 -0.25429 -0.34329 -0.25872 -0.35255 C -0.25976 -0.3551 -0.26119 -0.35672 -0.26224 -0.35903 C -0.26367 -0.36181 -0.26471 -0.36482 -0.26588 -0.36783 C -0.26679 -0.36991 -0.26744 -0.37222 -0.26835 -0.37408 C -0.2694 -0.37639 -0.27083 -0.37824 -0.272 -0.38056 C -0.27291 -0.38264 -0.27343 -0.38519 -0.27434 -0.38704 C -0.28216 -0.40371 -0.27447 -0.38403 -0.28046 -0.4 C -0.28333 -0.41528 -0.28151 -0.40903 -0.28528 -0.41945 C -0.28567 -0.42153 -0.2858 -0.42385 -0.28645 -0.4257 C -0.28867 -0.43264 -0.29179 -0.4375 -0.29492 -0.44306 C -0.297 -0.45347 -0.29466 -0.44676 -0.30104 -0.45347 C -0.3082 -0.46158 -0.30351 -0.45764 -0.3095 -0.46644 C -0.31054 -0.46806 -0.31184 -0.46922 -0.31315 -0.47084 C -0.31393 -0.47292 -0.31497 -0.47477 -0.31549 -0.47709 C -0.31653 -0.48125 -0.31653 -0.48635 -0.31796 -0.49005 L -0.32395 -0.50718 C -0.32773 -0.53426 -0.32291 -0.5007 -0.32643 -0.52246 C -0.32942 -0.54121 -0.32591 -0.52199 -0.32877 -0.5375 L -0.3276 -0.55903 " pathEditMode="relative" rAng="0" ptsTypes="AAAAAAAAAAAAAAAAAAAAAAAAAAAAAAAAAAAAAAAAAAAAAAAAAAAAAAAAAAAA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-2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крыль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 numSld="9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  <p:bldLst>
      <p:bldP spid="40" grpId="0"/>
      <p:bldP spid="45" grpId="0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6974</TotalTime>
  <Words>1072</Words>
  <Application>Microsoft Office PowerPoint</Application>
  <PresentationFormat>Màn hình rộng</PresentationFormat>
  <Paragraphs>310</Paragraphs>
  <Slides>56</Slides>
  <Notes>13</Notes>
  <HiddenSlides>0</HiddenSlides>
  <MMClips>69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56</vt:i4>
      </vt:variant>
    </vt:vector>
  </HeadingPairs>
  <TitlesOfParts>
    <vt:vector size="61" baseType="lpstr">
      <vt:lpstr>.VnVogue</vt:lpstr>
      <vt:lpstr>Arial</vt:lpstr>
      <vt:lpstr>Calibri</vt:lpstr>
      <vt:lpstr>Lucida Sans Unicode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1</cp:lastModifiedBy>
  <cp:revision>167</cp:revision>
  <dcterms:created xsi:type="dcterms:W3CDTF">2020-12-08T03:17:05Z</dcterms:created>
  <dcterms:modified xsi:type="dcterms:W3CDTF">2022-08-02T02:22:19Z</dcterms:modified>
  <cp:category>9Slide.vn</cp:category>
</cp:coreProperties>
</file>