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13" r:id="rId3"/>
    <p:sldId id="302" r:id="rId4"/>
    <p:sldId id="292" r:id="rId5"/>
    <p:sldId id="398" r:id="rId6"/>
    <p:sldId id="334" r:id="rId7"/>
    <p:sldId id="375" r:id="rId8"/>
    <p:sldId id="399" r:id="rId9"/>
    <p:sldId id="400" r:id="rId10"/>
    <p:sldId id="385" r:id="rId11"/>
    <p:sldId id="427" r:id="rId12"/>
    <p:sldId id="433" r:id="rId13"/>
    <p:sldId id="434" r:id="rId14"/>
    <p:sldId id="435" r:id="rId15"/>
    <p:sldId id="436" r:id="rId16"/>
    <p:sldId id="358" r:id="rId17"/>
    <p:sldId id="429" r:id="rId18"/>
    <p:sldId id="430" r:id="rId19"/>
    <p:sldId id="431" r:id="rId20"/>
    <p:sldId id="384" r:id="rId21"/>
    <p:sldId id="425" r:id="rId22"/>
    <p:sldId id="426" r:id="rId23"/>
    <p:sldId id="315" r:id="rId24"/>
    <p:sldId id="432" r:id="rId25"/>
    <p:sldId id="437" r:id="rId26"/>
    <p:sldId id="331" r:id="rId27"/>
    <p:sldId id="295" r:id="rId28"/>
    <p:sldId id="428" r:id="rId29"/>
    <p:sldId id="419" r:id="rId30"/>
    <p:sldId id="4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2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4" autoAdjust="0"/>
    <p:restoredTop sz="94657"/>
  </p:normalViewPr>
  <p:slideViewPr>
    <p:cSldViewPr snapToGrid="0">
      <p:cViewPr varScale="1">
        <p:scale>
          <a:sx n="39" d="100"/>
          <a:sy n="39" d="100"/>
        </p:scale>
        <p:origin x="28" y="13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6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4.png"/><Relationship Id="rId5" Type="http://schemas.microsoft.com/office/2007/relationships/media" Target="../media/media7.mp3"/><Relationship Id="rId10" Type="http://schemas.openxmlformats.org/officeDocument/2006/relationships/image" Target="../media/image23.png"/><Relationship Id="rId4" Type="http://schemas.openxmlformats.org/officeDocument/2006/relationships/audio" Target="../media/media6.mp3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4.mp3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885"/>
            <a:ext cx="8763953" cy="120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67" y="1759267"/>
            <a:ext cx="3476625" cy="416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137" y="1759267"/>
            <a:ext cx="3429000" cy="4286250"/>
          </a:xfrm>
          <a:prstGeom prst="rect">
            <a:avLst/>
          </a:prstGeom>
        </p:spPr>
      </p:pic>
      <p:pic>
        <p:nvPicPr>
          <p:cNvPr id="7" name="CD2-TRACK 40">
            <a:hlinkClick r:id="" action="ppaction://media"/>
            <a:extLst>
              <a:ext uri="{FF2B5EF4-FFF2-40B4-BE49-F238E27FC236}">
                <a16:creationId xmlns:a16="http://schemas.microsoft.com/office/drawing/2014/main" id="{9F6E7945-ECA3-FFF6-E71C-E9FB1EA2F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3829" y="671907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5E94E-88C6-53DE-0E8A-E3A36EBCCA5F}"/>
              </a:ext>
            </a:extLst>
          </p:cNvPr>
          <p:cNvSpPr/>
          <p:nvPr/>
        </p:nvSpPr>
        <p:spPr>
          <a:xfrm>
            <a:off x="9238763" y="428226"/>
            <a:ext cx="1134947" cy="10890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A34D5-8EB3-33AD-95C7-831BAE5FE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45" y="3889202"/>
            <a:ext cx="9609653" cy="168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8860E-F7C7-D5E0-6D44-E46D611F0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38" y="1101737"/>
            <a:ext cx="9464860" cy="186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9246637" y="167950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98BB1-35CF-0930-0C60-A8989D98A9A6}"/>
              </a:ext>
            </a:extLst>
          </p:cNvPr>
          <p:cNvSpPr txBox="1"/>
          <p:nvPr/>
        </p:nvSpPr>
        <p:spPr>
          <a:xfrm>
            <a:off x="9221753" y="432318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E8251-B840-F534-A0B7-8D313FF8A596}"/>
              </a:ext>
            </a:extLst>
          </p:cNvPr>
          <p:cNvSpPr txBox="1"/>
          <p:nvPr/>
        </p:nvSpPr>
        <p:spPr>
          <a:xfrm>
            <a:off x="4139680" y="4372948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4139679" y="1679506"/>
            <a:ext cx="849085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5419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3" y="2196436"/>
            <a:ext cx="1658490" cy="176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55" y="3963324"/>
            <a:ext cx="3457575" cy="224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59243" y="1101737"/>
            <a:ext cx="541704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please, Lucy. Can you help me find some things?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145830" y="706449"/>
            <a:ext cx="4807131" cy="649877"/>
          </a:xfrm>
          <a:prstGeom prst="wedgeRoundRectCallout">
            <a:avLst>
              <a:gd name="adj1" fmla="val 38641"/>
              <a:gd name="adj2" fmla="val 1043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Can I help you, Daddy?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267750" y="1912174"/>
            <a:ext cx="2952387" cy="649877"/>
          </a:xfrm>
          <a:prstGeom prst="wedgeRoundRectCallout">
            <a:avLst>
              <a:gd name="adj1" fmla="val 46900"/>
              <a:gd name="adj2" fmla="val 1231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Sure, Daddy.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728787" y="2429277"/>
            <a:ext cx="436721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kitchen, Lucy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9465" y="2460088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9465" y="2905777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7145830" y="3162155"/>
            <a:ext cx="3074306" cy="1120285"/>
          </a:xfrm>
          <a:prstGeom prst="wedgeRoundRectCallout">
            <a:avLst>
              <a:gd name="adj1" fmla="val 62304"/>
              <a:gd name="adj2" fmla="val 182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       Here you are ?</a:t>
            </a:r>
          </a:p>
        </p:txBody>
      </p:sp>
      <p:pic>
        <p:nvPicPr>
          <p:cNvPr id="2" name="CD2-TRACK 41 (1)">
            <a:hlinkClick r:id="" action="ppaction://media"/>
            <a:extLst>
              <a:ext uri="{FF2B5EF4-FFF2-40B4-BE49-F238E27FC236}">
                <a16:creationId xmlns:a16="http://schemas.microsoft.com/office/drawing/2014/main" id="{D5BD55D8-3CA8-E629-56B0-77F28D8D9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105" y="481434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2631D4-9716-907F-881E-716877E7F239}"/>
              </a:ext>
            </a:extLst>
          </p:cNvPr>
          <p:cNvSpPr/>
          <p:nvPr/>
        </p:nvSpPr>
        <p:spPr>
          <a:xfrm>
            <a:off x="952378" y="4506686"/>
            <a:ext cx="1800153" cy="10226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43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8423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2212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311105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560" y="3609260"/>
            <a:ext cx="4848225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28787" y="838221"/>
            <a:ext cx="4367213" cy="1022698"/>
          </a:xfrm>
          <a:prstGeom prst="wedgeRoundRectCallout">
            <a:avLst>
              <a:gd name="adj1" fmla="val -49594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bedroom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9465" y="869032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picture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9465" y="1314721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027081" y="1349570"/>
            <a:ext cx="2854279" cy="1120285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Let me see. 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1576" y="2564029"/>
            <a:ext cx="2774079" cy="791270"/>
          </a:xfrm>
          <a:prstGeom prst="wedgeRoundRectCallout">
            <a:avLst>
              <a:gd name="adj1" fmla="val -71759"/>
              <a:gd name="adj2" fmla="val 4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great.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CD2-TRACK 41 (2)">
            <a:hlinkClick r:id="" action="ppaction://media"/>
            <a:extLst>
              <a:ext uri="{FF2B5EF4-FFF2-40B4-BE49-F238E27FC236}">
                <a16:creationId xmlns:a16="http://schemas.microsoft.com/office/drawing/2014/main" id="{5AF0275D-5335-6638-D386-CC1282000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8880" y="64285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386E88-7334-6AA2-C9BC-F8975DFE7BE8}"/>
              </a:ext>
            </a:extLst>
          </p:cNvPr>
          <p:cNvSpPr/>
          <p:nvPr/>
        </p:nvSpPr>
        <p:spPr>
          <a:xfrm>
            <a:off x="6332491" y="451945"/>
            <a:ext cx="1238375" cy="790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2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78" y="3561083"/>
            <a:ext cx="6012601" cy="26068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950568"/>
            <a:ext cx="1263340" cy="452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05349" y="1459298"/>
            <a:ext cx="121692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991957" y="1459299"/>
            <a:ext cx="3218587" cy="662110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Oh, 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65144" y="2389462"/>
            <a:ext cx="595356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OK. We can find it later.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CD2-TRACK 41 (3)">
            <a:hlinkClick r:id="" action="ppaction://media"/>
            <a:extLst>
              <a:ext uri="{FF2B5EF4-FFF2-40B4-BE49-F238E27FC236}">
                <a16:creationId xmlns:a16="http://schemas.microsoft.com/office/drawing/2014/main" id="{F4660CFC-80D3-4FC2-925A-A3320D14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9822" y="4476659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A2907-F0CE-DBCB-B002-6C07AA229B83}"/>
              </a:ext>
            </a:extLst>
          </p:cNvPr>
          <p:cNvSpPr/>
          <p:nvPr/>
        </p:nvSpPr>
        <p:spPr>
          <a:xfrm>
            <a:off x="1083166" y="4277710"/>
            <a:ext cx="1273955" cy="10195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813789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619" y="4085383"/>
            <a:ext cx="5448300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1007112"/>
            <a:ext cx="1216929" cy="33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77072" y="1459299"/>
            <a:ext cx="2633472" cy="662110"/>
          </a:xfrm>
          <a:prstGeom prst="wedgeRoundRectCallout">
            <a:avLst>
              <a:gd name="adj1" fmla="val 43272"/>
              <a:gd name="adj2" fmla="val 792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5144" y="2389462"/>
            <a:ext cx="4380792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Do you see a box?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381837" y="1459299"/>
            <a:ext cx="13940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8577072" y="2517618"/>
            <a:ext cx="1422500" cy="662110"/>
          </a:xfrm>
          <a:prstGeom prst="wedgeRoundRectCallout">
            <a:avLst>
              <a:gd name="adj1" fmla="val 54754"/>
              <a:gd name="adj2" fmla="val 670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Yes.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75200" y="3772226"/>
            <a:ext cx="4380792" cy="661395"/>
          </a:xfrm>
          <a:prstGeom prst="wedgeRoundRectCallout">
            <a:avLst>
              <a:gd name="adj1" fmla="val -47534"/>
              <a:gd name="adj2" fmla="val -910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Look in the box, Lucy.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345936" y="3705620"/>
            <a:ext cx="4043581" cy="1030971"/>
          </a:xfrm>
          <a:prstGeom prst="wedgeRoundRectCallout">
            <a:avLst>
              <a:gd name="adj1" fmla="val 60148"/>
              <a:gd name="adj2" fmla="val -460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Wow! Daddy! There’s a little cat.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97747" y="4878208"/>
            <a:ext cx="4380792" cy="1040986"/>
          </a:xfrm>
          <a:prstGeom prst="wedgeRoundRectCallout">
            <a:avLst>
              <a:gd name="adj1" fmla="val -48173"/>
              <a:gd name="adj2" fmla="val -166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for you! Welcome to our new house!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CD2-TRACK 41 (4)">
            <a:hlinkClick r:id="" action="ppaction://media"/>
            <a:extLst>
              <a:ext uri="{FF2B5EF4-FFF2-40B4-BE49-F238E27FC236}">
                <a16:creationId xmlns:a16="http://schemas.microsoft.com/office/drawing/2014/main" id="{D328B1D5-E117-2D73-0D5B-63664D4BE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8135" y="614374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2AB342-86CB-5861-52B5-8738647A73AE}"/>
              </a:ext>
            </a:extLst>
          </p:cNvPr>
          <p:cNvSpPr/>
          <p:nvPr/>
        </p:nvSpPr>
        <p:spPr>
          <a:xfrm>
            <a:off x="8577072" y="515007"/>
            <a:ext cx="1055990" cy="661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8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Can I help you, Daddy?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Yes, please, Lucy. Can you help me find some things?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Sure, Daddy.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Is the mirror in the kitchen, Lucy?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Yes, it is. Here you are.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724710" y="1629848"/>
            <a:ext cx="1235413" cy="4222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picture in the bedroom?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FF"/>
                </a:highlight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Let me see.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great.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873870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105711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sofa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Oh,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OK. We can find it later.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628418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845013" y="1509236"/>
            <a:ext cx="9980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table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OK. Do you see a box?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Look in the box, Lucy.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Wow! Daddy! There’s a little cat!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It’s for you! Welcome to our new 2 house!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4438334" y="1558519"/>
            <a:ext cx="1657666" cy="37409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5756" y="164529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57567" y="280760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85756" y="39552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98345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4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83" y="1605915"/>
            <a:ext cx="9666113" cy="2067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93" y="4229100"/>
            <a:ext cx="9674225" cy="2110740"/>
          </a:xfrm>
          <a:prstGeom prst="rect">
            <a:avLst/>
          </a:prstGeom>
        </p:spPr>
      </p:pic>
      <p:pic>
        <p:nvPicPr>
          <p:cNvPr id="5" name="TRACK 24 (1)">
            <a:hlinkClick r:id="" action="ppaction://media"/>
            <a:extLst>
              <a:ext uri="{FF2B5EF4-FFF2-40B4-BE49-F238E27FC236}">
                <a16:creationId xmlns:a16="http://schemas.microsoft.com/office/drawing/2014/main" id="{3DB1536D-BD01-C15A-1042-74CFA71E3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1762" y="903128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32CC5-D61D-984A-4775-776B0AD61042}"/>
              </a:ext>
            </a:extLst>
          </p:cNvPr>
          <p:cNvSpPr/>
          <p:nvPr/>
        </p:nvSpPr>
        <p:spPr>
          <a:xfrm>
            <a:off x="8853548" y="518160"/>
            <a:ext cx="1516428" cy="99848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959549E2-8411-A1FB-B988-17FA5277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6718" y="5033428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87255-F701-0E3F-DEDC-CF0C53492C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" y="346709"/>
            <a:ext cx="824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27" y="1455420"/>
            <a:ext cx="10162973" cy="2219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151" y="3989070"/>
            <a:ext cx="10111593" cy="2137410"/>
          </a:xfrm>
          <a:prstGeom prst="rect">
            <a:avLst/>
          </a:prstGeom>
        </p:spPr>
      </p:pic>
      <p:pic>
        <p:nvPicPr>
          <p:cNvPr id="4" name="TRACK 24 (2)">
            <a:hlinkClick r:id="" action="ppaction://media"/>
            <a:extLst>
              <a:ext uri="{FF2B5EF4-FFF2-40B4-BE49-F238E27FC236}">
                <a16:creationId xmlns:a16="http://schemas.microsoft.com/office/drawing/2014/main" id="{FA4EE19E-61F4-4264-CAC9-96CE4E7D0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5027" y="731520"/>
            <a:ext cx="487363" cy="487363"/>
          </a:xfrm>
          <a:prstGeom prst="rect">
            <a:avLst/>
          </a:prstGeom>
        </p:spPr>
      </p:pic>
      <p:pic>
        <p:nvPicPr>
          <p:cNvPr id="7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39FD805A-D367-220A-9790-92677BD4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394" y="227557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F76892C-8B75-2EEA-A26A-B74E4D20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374" y="4833732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1AA4D3-A2F6-1BBB-EE59-AF2A19441E49}"/>
              </a:ext>
            </a:extLst>
          </p:cNvPr>
          <p:cNvSpPr/>
          <p:nvPr/>
        </p:nvSpPr>
        <p:spPr>
          <a:xfrm>
            <a:off x="9845027" y="418783"/>
            <a:ext cx="899857" cy="800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91520-B404-9476-991E-1A9A1CB06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35" y="346710"/>
            <a:ext cx="824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72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3" y="2752165"/>
            <a:ext cx="10902637" cy="324522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896" y="1248849"/>
            <a:ext cx="5291328" cy="768156"/>
          </a:xfrm>
          <a:prstGeom prst="wedgeRoundRectCallout">
            <a:avLst>
              <a:gd name="adj1" fmla="val -52034"/>
              <a:gd name="adj2" fmla="val 1019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882362" y="1618692"/>
            <a:ext cx="1935426" cy="736207"/>
          </a:xfrm>
          <a:prstGeom prst="wedgeRoundRectCallout">
            <a:avLst>
              <a:gd name="adj1" fmla="val 76134"/>
              <a:gd name="adj2" fmla="val 1112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C0C9D04-7846-9AAF-87BF-77C01ECB5D61}"/>
              </a:ext>
            </a:extLst>
          </p:cNvPr>
          <p:cNvSpPr/>
          <p:nvPr/>
        </p:nvSpPr>
        <p:spPr>
          <a:xfrm>
            <a:off x="1018320" y="336450"/>
            <a:ext cx="712163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at the picture, ask and answer. </a:t>
            </a:r>
          </a:p>
        </p:txBody>
      </p:sp>
    </p:spTree>
    <p:extLst>
      <p:ext uri="{BB962C8B-B14F-4D97-AF65-F5344CB8AC3E}">
        <p14:creationId xmlns:p14="http://schemas.microsoft.com/office/powerpoint/2010/main" val="2264411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599765"/>
            <a:ext cx="10434765" cy="3392603"/>
          </a:xfrm>
          <a:prstGeom prst="rect">
            <a:avLst/>
          </a:prstGeom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959549E2-8411-A1FB-B988-17FA5277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3965" y="4104791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10896" y="1248849"/>
            <a:ext cx="5980176" cy="768156"/>
          </a:xfrm>
          <a:prstGeom prst="wedgeRoundRectCallout">
            <a:avLst>
              <a:gd name="adj1" fmla="val -48497"/>
              <a:gd name="adj2" fmla="val 1089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909255" y="1611510"/>
            <a:ext cx="2274650" cy="736207"/>
          </a:xfrm>
          <a:prstGeom prst="wedgeRoundRectCallout">
            <a:avLst>
              <a:gd name="adj1" fmla="val 63367"/>
              <a:gd name="adj2" fmla="val 1014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FE3338B-AD56-A148-3608-E49B268139F4}"/>
              </a:ext>
            </a:extLst>
          </p:cNvPr>
          <p:cNvSpPr/>
          <p:nvPr/>
        </p:nvSpPr>
        <p:spPr>
          <a:xfrm>
            <a:off x="1018320" y="336450"/>
            <a:ext cx="712163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at the picture, ask and answer. </a:t>
            </a:r>
          </a:p>
        </p:txBody>
      </p:sp>
    </p:spTree>
    <p:extLst>
      <p:ext uri="{BB962C8B-B14F-4D97-AF65-F5344CB8AC3E}">
        <p14:creationId xmlns:p14="http://schemas.microsoft.com/office/powerpoint/2010/main" val="14286856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3481321" cy="46628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29" y="1305341"/>
            <a:ext cx="6355162" cy="42473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picture in the living room?                  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cat in the house?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C on page 43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30)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146923"/>
            <a:ext cx="2237468" cy="21987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" y="2218727"/>
            <a:ext cx="2303745" cy="23439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5" y="4417507"/>
            <a:ext cx="2303745" cy="23104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34" y="194016"/>
            <a:ext cx="2149835" cy="21876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108" y="2301328"/>
            <a:ext cx="2118313" cy="2118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18" y="4469676"/>
            <a:ext cx="2105703" cy="2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36" y="419888"/>
            <a:ext cx="973184" cy="86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737" y="1307336"/>
            <a:ext cx="3876675" cy="382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576" y="1309188"/>
            <a:ext cx="3838575" cy="37433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554480" y="1417320"/>
            <a:ext cx="868680" cy="8534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452360" y="1341120"/>
            <a:ext cx="868680" cy="9296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08760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5858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 flipV="1">
            <a:off x="3179170" y="5772632"/>
            <a:ext cx="255544" cy="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9194800" y="5774384"/>
            <a:ext cx="394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house">
            <a:hlinkClick r:id="" action="ppaction://media"/>
            <a:extLst>
              <a:ext uri="{FF2B5EF4-FFF2-40B4-BE49-F238E27FC236}">
                <a16:creationId xmlns:a16="http://schemas.microsoft.com/office/drawing/2014/main" id="{C2CD14DE-F64F-EEFF-09B4-568AC93C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796DBE38-2F24-6479-2820-6BA8E5A2E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6B70F-E3DF-A293-0C4E-A05F0B92B201}"/>
              </a:ext>
            </a:extLst>
          </p:cNvPr>
          <p:cNvSpPr/>
          <p:nvPr/>
        </p:nvSpPr>
        <p:spPr>
          <a:xfrm>
            <a:off x="5465379" y="3026979"/>
            <a:ext cx="1145628" cy="9669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819835"/>
            <a:ext cx="11788588" cy="2763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94" y="303608"/>
            <a:ext cx="1171703" cy="937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6984" y="2872876"/>
            <a:ext cx="1922781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>
            <a:off x="6757238" y="2872876"/>
            <a:ext cx="253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8733233" y="3426250"/>
            <a:ext cx="365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7D015-0389-BCF6-66A2-150F4FC56273}"/>
              </a:ext>
            </a:extLst>
          </p:cNvPr>
          <p:cNvSpPr txBox="1"/>
          <p:nvPr/>
        </p:nvSpPr>
        <p:spPr>
          <a:xfrm>
            <a:off x="2725904" y="2915178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832B0-C8BD-2159-CFEB-7AE976AEC2D2}"/>
              </a:ext>
            </a:extLst>
          </p:cNvPr>
          <p:cNvSpPr txBox="1"/>
          <p:nvPr/>
        </p:nvSpPr>
        <p:spPr>
          <a:xfrm>
            <a:off x="6403159" y="2340905"/>
            <a:ext cx="1129564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sofa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27A5C-73C5-CF23-B3AD-D08FF875A8A4}"/>
              </a:ext>
            </a:extLst>
          </p:cNvPr>
          <p:cNvSpPr txBox="1"/>
          <p:nvPr/>
        </p:nvSpPr>
        <p:spPr>
          <a:xfrm>
            <a:off x="1229202" y="1922586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5950C-C020-F019-1B48-9FFCDED7EAD5}"/>
              </a:ext>
            </a:extLst>
          </p:cNvPr>
          <p:cNvSpPr txBox="1"/>
          <p:nvPr/>
        </p:nvSpPr>
        <p:spPr>
          <a:xfrm>
            <a:off x="7788775" y="3789627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5" name="CD2-TRACK 39">
            <a:hlinkClick r:id="" action="ppaction://media"/>
            <a:extLst>
              <a:ext uri="{FF2B5EF4-FFF2-40B4-BE49-F238E27FC236}">
                <a16:creationId xmlns:a16="http://schemas.microsoft.com/office/drawing/2014/main" id="{3CC0EC06-C68E-B470-D835-FEEEC4ABF8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0613" y="736826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E24E1C-2272-D3C5-FF38-AA4B78E378D7}"/>
              </a:ext>
            </a:extLst>
          </p:cNvPr>
          <p:cNvSpPr/>
          <p:nvPr/>
        </p:nvSpPr>
        <p:spPr>
          <a:xfrm>
            <a:off x="5282075" y="525517"/>
            <a:ext cx="1171703" cy="8989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3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680</Words>
  <Application>Microsoft Office PowerPoint</Application>
  <PresentationFormat>Widescreen</PresentationFormat>
  <Paragraphs>168</Paragraphs>
  <Slides>30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366</cp:revision>
  <dcterms:created xsi:type="dcterms:W3CDTF">2020-12-08T03:17:05Z</dcterms:created>
  <dcterms:modified xsi:type="dcterms:W3CDTF">2022-12-08T01:42:46Z</dcterms:modified>
</cp:coreProperties>
</file>