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8" r:id="rId4"/>
    <p:sldId id="269" r:id="rId5"/>
    <p:sldId id="320" r:id="rId6"/>
    <p:sldId id="396" r:id="rId7"/>
    <p:sldId id="321" r:id="rId8"/>
    <p:sldId id="397" r:id="rId9"/>
    <p:sldId id="336" r:id="rId10"/>
    <p:sldId id="273" r:id="rId11"/>
    <p:sldId id="337" r:id="rId12"/>
    <p:sldId id="338" r:id="rId13"/>
    <p:sldId id="29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2" r:id="rId22"/>
    <p:sldId id="393" r:id="rId23"/>
    <p:sldId id="394" r:id="rId24"/>
    <p:sldId id="395" r:id="rId25"/>
    <p:sldId id="391" r:id="rId26"/>
    <p:sldId id="294" r:id="rId27"/>
    <p:sldId id="295" r:id="rId28"/>
    <p:sldId id="296" r:id="rId29"/>
    <p:sldId id="3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8" d="100"/>
          <a:sy n="78" d="100"/>
        </p:scale>
        <p:origin x="6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8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183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                 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Review and Practice 1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0" r:id="rId15"/>
    <p:sldLayoutId id="2147483674" r:id="rId16"/>
    <p:sldLayoutId id="2147483694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742682" y="3111137"/>
            <a:ext cx="6148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REVIEW AND PRACTICE 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46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913EF3E-3239-56A1-56CB-2FEF46AE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" y="757477"/>
            <a:ext cx="8514352" cy="78287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6BDBBC4-5E04-C0C0-6195-ED3FC5B8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3" y="1811383"/>
            <a:ext cx="1120695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913EF3E-3239-56A1-56CB-2FEF46AE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" y="757477"/>
            <a:ext cx="8514352" cy="78287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6BDBBC4-5E04-C0C0-6195-ED3FC5B8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3" y="1811383"/>
            <a:ext cx="11206952" cy="420624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FD69BA7-63DA-4C5B-0219-C5873CB369D5}"/>
              </a:ext>
            </a:extLst>
          </p:cNvPr>
          <p:cNvSpPr txBox="1"/>
          <p:nvPr/>
        </p:nvSpPr>
        <p:spPr>
          <a:xfrm>
            <a:off x="8142515" y="4168009"/>
            <a:ext cx="1001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a coat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665ACF-88C6-989B-98DE-1C2FE825C7F1}"/>
              </a:ext>
            </a:extLst>
          </p:cNvPr>
          <p:cNvSpPr txBox="1"/>
          <p:nvPr/>
        </p:nvSpPr>
        <p:spPr>
          <a:xfrm>
            <a:off x="8138162" y="4615762"/>
            <a:ext cx="1001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gloves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CD2442-82B5-B264-37BA-331072A561F9}"/>
              </a:ext>
            </a:extLst>
          </p:cNvPr>
          <p:cNvSpPr txBox="1"/>
          <p:nvPr/>
        </p:nvSpPr>
        <p:spPr>
          <a:xfrm>
            <a:off x="8159936" y="5063515"/>
            <a:ext cx="1001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a kite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02035E4-B0B5-0999-F634-EFBB88BEF3BC}"/>
              </a:ext>
            </a:extLst>
          </p:cNvPr>
          <p:cNvSpPr txBox="1"/>
          <p:nvPr/>
        </p:nvSpPr>
        <p:spPr>
          <a:xfrm>
            <a:off x="7894322" y="5511268"/>
            <a:ext cx="22772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a snowman</a:t>
            </a:r>
          </a:p>
        </p:txBody>
      </p:sp>
    </p:spTree>
    <p:extLst>
      <p:ext uri="{BB962C8B-B14F-4D97-AF65-F5344CB8AC3E}">
        <p14:creationId xmlns:p14="http://schemas.microsoft.com/office/powerpoint/2010/main" val="4161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3293AE2-073B-93F8-3CF6-0FB42B0F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6" y="1033403"/>
            <a:ext cx="9601693" cy="55882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E4BD4D1-81F1-27B9-A7C4-F5DE972A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5" y="2334168"/>
            <a:ext cx="11822995" cy="2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12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89643"/>
            <a:ext cx="8575567" cy="6082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2870" y="2582917"/>
            <a:ext cx="26196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p.30 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D335F69-B3F3-0E0F-EBA3-E7F094B24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7" y="2486408"/>
            <a:ext cx="9878783" cy="225105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F1D8077-8A5D-1F9F-2DAD-5FA047DF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642" y="2843433"/>
            <a:ext cx="1031712" cy="11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89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6017791-434A-7F42-8488-CB521CBE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4" y="2470918"/>
            <a:ext cx="11759201" cy="2336214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5D8B6682-ED22-5E54-8F11-B3FE53579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305495" y="3396247"/>
            <a:ext cx="718656" cy="627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774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231AC63-FA92-5D1C-12C2-02E77621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" y="2462932"/>
            <a:ext cx="11939272" cy="242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5D8B6682-ED22-5E54-8F11-B3FE53579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305495" y="3396247"/>
            <a:ext cx="718656" cy="627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8036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35E113E-9DE6-ED7A-40C8-A211DE03A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1" y="2360788"/>
            <a:ext cx="11835866" cy="244634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4E7FA08-967B-FB98-D170-A505A6CED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171" y="3455128"/>
            <a:ext cx="44313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41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FA588F0-FA28-A43E-7D58-636013C75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1" y="2409429"/>
            <a:ext cx="11801978" cy="235416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BCEA90D-73AD-4EFD-9B8F-D55B61E7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44" y="3516091"/>
            <a:ext cx="44313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545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77281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04800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F603290-EB1D-5C5F-C1D4-E00CF26A2668}"/>
              </a:ext>
            </a:extLst>
          </p:cNvPr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05" y="396777"/>
            <a:ext cx="4310073" cy="60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F859005-DFFC-3635-D50A-CDD5420A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5" y="2450048"/>
            <a:ext cx="11586036" cy="2304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ABC030F-97C3-45FE-DC2F-BFA94BB8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9" y="949121"/>
            <a:ext cx="7404481" cy="831893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5D8B6682-ED22-5E54-8F11-B3FE53579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239728" y="3335287"/>
            <a:ext cx="718656" cy="627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3985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112B7-AFF2-EB2A-9AA4-0B6353DD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6" y="3660704"/>
            <a:ext cx="2164976" cy="2200758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E2AF8EB-EA85-DFA8-75D8-9AB9888EA00F}"/>
              </a:ext>
            </a:extLst>
          </p:cNvPr>
          <p:cNvSpPr/>
          <p:nvPr/>
        </p:nvSpPr>
        <p:spPr>
          <a:xfrm>
            <a:off x="3100701" y="369923"/>
            <a:ext cx="3783138" cy="5308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EBE33-99B4-2087-43D0-C74ECF7F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78" y="1186402"/>
            <a:ext cx="2118024" cy="2139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CE8FD-FE77-0C19-B4B8-2704BE72B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0" y="3660703"/>
            <a:ext cx="2205268" cy="220075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298480-9253-3041-AFF2-41CA6548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90256"/>
              </p:ext>
            </p:extLst>
          </p:nvPr>
        </p:nvGraphicFramePr>
        <p:xfrm>
          <a:off x="6549199" y="1542281"/>
          <a:ext cx="4885512" cy="41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89">
                  <a:extLst>
                    <a:ext uri="{9D8B030D-6E8A-4147-A177-3AD203B41FA5}">
                      <a16:colId xmlns:a16="http://schemas.microsoft.com/office/drawing/2014/main" val="2670616186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794239735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4018669549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8733805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188460773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87781467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7377392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292688397"/>
                    </a:ext>
                  </a:extLst>
                </a:gridCol>
              </a:tblGrid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68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4885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690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3648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2787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834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111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6626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0279618-01B8-261C-CAC8-81B816FE0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9" y="1197965"/>
            <a:ext cx="2205268" cy="21390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D82D9B6-37F0-C262-49FB-E3FCD2307580}"/>
              </a:ext>
            </a:extLst>
          </p:cNvPr>
          <p:cNvSpPr/>
          <p:nvPr/>
        </p:nvSpPr>
        <p:spPr>
          <a:xfrm>
            <a:off x="5973002" y="1542281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33916-1AEF-5404-0B9E-40EE80121EAE}"/>
              </a:ext>
            </a:extLst>
          </p:cNvPr>
          <p:cNvSpPr/>
          <p:nvPr/>
        </p:nvSpPr>
        <p:spPr>
          <a:xfrm>
            <a:off x="5973402" y="3147703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2F4D59-6B6E-B19A-E831-03C767C9FD18}"/>
              </a:ext>
            </a:extLst>
          </p:cNvPr>
          <p:cNvSpPr/>
          <p:nvPr/>
        </p:nvSpPr>
        <p:spPr>
          <a:xfrm>
            <a:off x="6639461" y="4155284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ECAEF-0EEB-1D41-3199-5A8071E945BB}"/>
              </a:ext>
            </a:extLst>
          </p:cNvPr>
          <p:cNvSpPr/>
          <p:nvPr/>
        </p:nvSpPr>
        <p:spPr>
          <a:xfrm>
            <a:off x="8439116" y="1006270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6460756-120F-A06D-FF9D-8501C3B4F984}"/>
              </a:ext>
            </a:extLst>
          </p:cNvPr>
          <p:cNvSpPr txBox="1"/>
          <p:nvPr/>
        </p:nvSpPr>
        <p:spPr>
          <a:xfrm>
            <a:off x="6639461" y="1604249"/>
            <a:ext cx="471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U</a:t>
            </a:r>
            <a:endParaRPr lang="en-US" sz="20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17A6DCA-1553-DEC7-572A-8A6E53C438C6}"/>
              </a:ext>
            </a:extLst>
          </p:cNvPr>
          <p:cNvSpPr txBox="1"/>
          <p:nvPr/>
        </p:nvSpPr>
        <p:spPr>
          <a:xfrm>
            <a:off x="3518362" y="282050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</a:t>
            </a:r>
            <a:endParaRPr lang="en-US" sz="30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E0CB09F-4543-1A2F-F03D-D3FD54FC1A35}"/>
              </a:ext>
            </a:extLst>
          </p:cNvPr>
          <p:cNvSpPr txBox="1"/>
          <p:nvPr/>
        </p:nvSpPr>
        <p:spPr>
          <a:xfrm>
            <a:off x="657829" y="2826259"/>
            <a:ext cx="423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2</a:t>
            </a:r>
            <a:endParaRPr lang="en-US" sz="30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B6F5FCC-F987-B917-E2D3-C7BE9D9099C9}"/>
              </a:ext>
            </a:extLst>
          </p:cNvPr>
          <p:cNvSpPr txBox="1"/>
          <p:nvPr/>
        </p:nvSpPr>
        <p:spPr>
          <a:xfrm>
            <a:off x="657829" y="538303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AD242A7-F939-5155-E689-D886976594D5}"/>
              </a:ext>
            </a:extLst>
          </p:cNvPr>
          <p:cNvSpPr txBox="1"/>
          <p:nvPr/>
        </p:nvSpPr>
        <p:spPr>
          <a:xfrm>
            <a:off x="3477826" y="5429354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4</a:t>
            </a:r>
            <a:endParaRPr lang="en-US" sz="30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480FE42-00DF-9D9F-2DB1-9C6482286F84}"/>
              </a:ext>
            </a:extLst>
          </p:cNvPr>
          <p:cNvSpPr txBox="1"/>
          <p:nvPr/>
        </p:nvSpPr>
        <p:spPr>
          <a:xfrm>
            <a:off x="9146005" y="3152350"/>
            <a:ext cx="471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Y</a:t>
            </a:r>
            <a:endParaRPr lang="en-US" sz="2000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8C75E49-E15D-2DF3-7D9A-DED293A1BFF0}"/>
              </a:ext>
            </a:extLst>
          </p:cNvPr>
          <p:cNvSpPr txBox="1"/>
          <p:nvPr/>
        </p:nvSpPr>
        <p:spPr>
          <a:xfrm>
            <a:off x="8520615" y="4231788"/>
            <a:ext cx="471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4799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298480-9253-3041-AFF2-41CA6548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77356"/>
              </p:ext>
            </p:extLst>
          </p:nvPr>
        </p:nvGraphicFramePr>
        <p:xfrm>
          <a:off x="6566463" y="1550990"/>
          <a:ext cx="4885512" cy="41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89">
                  <a:extLst>
                    <a:ext uri="{9D8B030D-6E8A-4147-A177-3AD203B41FA5}">
                      <a16:colId xmlns:a16="http://schemas.microsoft.com/office/drawing/2014/main" val="2670616186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794239735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4018669549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8733805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188460773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87781467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7377392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292688397"/>
                    </a:ext>
                  </a:extLst>
                </a:gridCol>
              </a:tblGrid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68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4885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690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3648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2787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834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111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6626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D82D9B6-37F0-C262-49FB-E3FCD2307580}"/>
              </a:ext>
            </a:extLst>
          </p:cNvPr>
          <p:cNvSpPr/>
          <p:nvPr/>
        </p:nvSpPr>
        <p:spPr>
          <a:xfrm>
            <a:off x="5973002" y="1542281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33916-1AEF-5404-0B9E-40EE80121EAE}"/>
              </a:ext>
            </a:extLst>
          </p:cNvPr>
          <p:cNvSpPr/>
          <p:nvPr/>
        </p:nvSpPr>
        <p:spPr>
          <a:xfrm>
            <a:off x="5977392" y="3147703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2F4D59-6B6E-B19A-E831-03C767C9FD18}"/>
              </a:ext>
            </a:extLst>
          </p:cNvPr>
          <p:cNvSpPr/>
          <p:nvPr/>
        </p:nvSpPr>
        <p:spPr>
          <a:xfrm>
            <a:off x="6639461" y="4155284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ECAEF-0EEB-1D41-3199-5A8071E945BB}"/>
              </a:ext>
            </a:extLst>
          </p:cNvPr>
          <p:cNvSpPr/>
          <p:nvPr/>
        </p:nvSpPr>
        <p:spPr>
          <a:xfrm>
            <a:off x="8439116" y="1006270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863FE30-F69C-A11D-857F-F45E36A0856D}"/>
              </a:ext>
            </a:extLst>
          </p:cNvPr>
          <p:cNvSpPr/>
          <p:nvPr/>
        </p:nvSpPr>
        <p:spPr>
          <a:xfrm>
            <a:off x="4081433" y="411895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5415FEB-1E4C-AAB5-CCFF-DD019B14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6" y="3660704"/>
            <a:ext cx="2164976" cy="220075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966DE7B-5346-4676-847B-CA19EB11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78" y="1186402"/>
            <a:ext cx="2118024" cy="2139059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6E72188F-FD5F-CC5D-6819-675347A2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0" y="3660703"/>
            <a:ext cx="2205268" cy="2200758"/>
          </a:xfrm>
          <a:prstGeom prst="rect">
            <a:avLst/>
          </a:prstGeom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9279AA50-568B-E525-8CF0-DACD74333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9" y="1197965"/>
            <a:ext cx="2205268" cy="2139059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AEF2873-726E-29C7-9E64-D5584888D15C}"/>
              </a:ext>
            </a:extLst>
          </p:cNvPr>
          <p:cNvSpPr txBox="1"/>
          <p:nvPr/>
        </p:nvSpPr>
        <p:spPr>
          <a:xfrm>
            <a:off x="3610093" y="2826259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</a:t>
            </a:r>
            <a:endParaRPr lang="en-US" sz="30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D68E2D6-FDD9-5CE1-3867-0806BC24491C}"/>
              </a:ext>
            </a:extLst>
          </p:cNvPr>
          <p:cNvSpPr txBox="1"/>
          <p:nvPr/>
        </p:nvSpPr>
        <p:spPr>
          <a:xfrm>
            <a:off x="657829" y="2826259"/>
            <a:ext cx="423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2</a:t>
            </a:r>
            <a:endParaRPr lang="en-US" sz="3000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2C96AB4-16AC-D7E0-8F4B-7371AAE33487}"/>
              </a:ext>
            </a:extLst>
          </p:cNvPr>
          <p:cNvSpPr txBox="1"/>
          <p:nvPr/>
        </p:nvSpPr>
        <p:spPr>
          <a:xfrm>
            <a:off x="657829" y="538303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2C536BF4-F5F1-6005-D27E-6D2C2C83FBAC}"/>
              </a:ext>
            </a:extLst>
          </p:cNvPr>
          <p:cNvSpPr txBox="1"/>
          <p:nvPr/>
        </p:nvSpPr>
        <p:spPr>
          <a:xfrm>
            <a:off x="3477826" y="5429354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763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298480-9253-3041-AFF2-41CA6548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50816"/>
              </p:ext>
            </p:extLst>
          </p:nvPr>
        </p:nvGraphicFramePr>
        <p:xfrm>
          <a:off x="6549199" y="1542281"/>
          <a:ext cx="4885512" cy="41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89">
                  <a:extLst>
                    <a:ext uri="{9D8B030D-6E8A-4147-A177-3AD203B41FA5}">
                      <a16:colId xmlns:a16="http://schemas.microsoft.com/office/drawing/2014/main" val="2670616186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794239735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4018669549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8733805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188460773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87781467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7377392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292688397"/>
                    </a:ext>
                  </a:extLst>
                </a:gridCol>
              </a:tblGrid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68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4885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690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3648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2787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834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111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6626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D82D9B6-37F0-C262-49FB-E3FCD2307580}"/>
              </a:ext>
            </a:extLst>
          </p:cNvPr>
          <p:cNvSpPr/>
          <p:nvPr/>
        </p:nvSpPr>
        <p:spPr>
          <a:xfrm>
            <a:off x="5973002" y="1542281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33916-1AEF-5404-0B9E-40EE80121EAE}"/>
              </a:ext>
            </a:extLst>
          </p:cNvPr>
          <p:cNvSpPr/>
          <p:nvPr/>
        </p:nvSpPr>
        <p:spPr>
          <a:xfrm>
            <a:off x="5973002" y="3147703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2F4D59-6B6E-B19A-E831-03C767C9FD18}"/>
              </a:ext>
            </a:extLst>
          </p:cNvPr>
          <p:cNvSpPr/>
          <p:nvPr/>
        </p:nvSpPr>
        <p:spPr>
          <a:xfrm>
            <a:off x="6639461" y="4155284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ECAEF-0EEB-1D41-3199-5A8071E945BB}"/>
              </a:ext>
            </a:extLst>
          </p:cNvPr>
          <p:cNvSpPr/>
          <p:nvPr/>
        </p:nvSpPr>
        <p:spPr>
          <a:xfrm>
            <a:off x="8439116" y="1006270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8A10F6-9F0F-5737-2235-4DF823A438E6}"/>
              </a:ext>
            </a:extLst>
          </p:cNvPr>
          <p:cNvSpPr/>
          <p:nvPr/>
        </p:nvSpPr>
        <p:spPr>
          <a:xfrm>
            <a:off x="4081433" y="411895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3AC859-9C64-38B6-149C-41D1C168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6" y="3660704"/>
            <a:ext cx="2164976" cy="22007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251AF7A-8D5C-CF72-B600-BA0ADF9C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78" y="1186402"/>
            <a:ext cx="2118024" cy="21390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F1CA2FA-0A87-84D1-F699-99B101B5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0" y="3660703"/>
            <a:ext cx="2205268" cy="220075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608C1F2-67F1-5977-579E-B4836150F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9" y="1197965"/>
            <a:ext cx="2205268" cy="213905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D9D5472-0AAD-8D5F-07A2-BC6365409B9F}"/>
              </a:ext>
            </a:extLst>
          </p:cNvPr>
          <p:cNvSpPr txBox="1"/>
          <p:nvPr/>
        </p:nvSpPr>
        <p:spPr>
          <a:xfrm>
            <a:off x="3610093" y="2843019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</a:t>
            </a:r>
            <a:endParaRPr lang="en-US" sz="30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7EA4188-E273-4E42-A054-68C7FBAB9727}"/>
              </a:ext>
            </a:extLst>
          </p:cNvPr>
          <p:cNvSpPr txBox="1"/>
          <p:nvPr/>
        </p:nvSpPr>
        <p:spPr>
          <a:xfrm>
            <a:off x="657829" y="2826259"/>
            <a:ext cx="423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2</a:t>
            </a:r>
            <a:endParaRPr lang="en-US" sz="30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421E0A1-C25F-5F3A-FBE6-9467631B87D9}"/>
              </a:ext>
            </a:extLst>
          </p:cNvPr>
          <p:cNvSpPr txBox="1"/>
          <p:nvPr/>
        </p:nvSpPr>
        <p:spPr>
          <a:xfrm>
            <a:off x="657829" y="538303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63FC2D8-D720-32D1-65B8-D8645AC89BE8}"/>
              </a:ext>
            </a:extLst>
          </p:cNvPr>
          <p:cNvSpPr txBox="1"/>
          <p:nvPr/>
        </p:nvSpPr>
        <p:spPr>
          <a:xfrm>
            <a:off x="3477826" y="5429354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41865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298480-9253-3041-AFF2-41CA6548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24184"/>
              </p:ext>
            </p:extLst>
          </p:nvPr>
        </p:nvGraphicFramePr>
        <p:xfrm>
          <a:off x="6549199" y="1542281"/>
          <a:ext cx="4885512" cy="41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89">
                  <a:extLst>
                    <a:ext uri="{9D8B030D-6E8A-4147-A177-3AD203B41FA5}">
                      <a16:colId xmlns:a16="http://schemas.microsoft.com/office/drawing/2014/main" val="2670616186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794239735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4018669549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8733805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188460773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87781467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7377392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292688397"/>
                    </a:ext>
                  </a:extLst>
                </a:gridCol>
              </a:tblGrid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68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4885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690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3648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2787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834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111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6626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D82D9B6-37F0-C262-49FB-E3FCD2307580}"/>
              </a:ext>
            </a:extLst>
          </p:cNvPr>
          <p:cNvSpPr/>
          <p:nvPr/>
        </p:nvSpPr>
        <p:spPr>
          <a:xfrm>
            <a:off x="5973002" y="1542281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33916-1AEF-5404-0B9E-40EE80121EAE}"/>
              </a:ext>
            </a:extLst>
          </p:cNvPr>
          <p:cNvSpPr/>
          <p:nvPr/>
        </p:nvSpPr>
        <p:spPr>
          <a:xfrm>
            <a:off x="5977392" y="3147703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2F4D59-6B6E-B19A-E831-03C767C9FD18}"/>
              </a:ext>
            </a:extLst>
          </p:cNvPr>
          <p:cNvSpPr/>
          <p:nvPr/>
        </p:nvSpPr>
        <p:spPr>
          <a:xfrm>
            <a:off x="6639461" y="4155284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ECAEF-0EEB-1D41-3199-5A8071E945BB}"/>
              </a:ext>
            </a:extLst>
          </p:cNvPr>
          <p:cNvSpPr/>
          <p:nvPr/>
        </p:nvSpPr>
        <p:spPr>
          <a:xfrm>
            <a:off x="8439116" y="1006270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BCF921C-D894-967F-9AC1-3BF14D9F795C}"/>
              </a:ext>
            </a:extLst>
          </p:cNvPr>
          <p:cNvSpPr/>
          <p:nvPr/>
        </p:nvSpPr>
        <p:spPr>
          <a:xfrm>
            <a:off x="4081433" y="411895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41A9B4-6DC4-2DC6-E3BF-DBECE4DB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6" y="3660704"/>
            <a:ext cx="2164976" cy="22007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B2749A-977E-C19F-203D-55DCE240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78" y="1186402"/>
            <a:ext cx="2118024" cy="21390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1B985C1-5507-E88B-9740-B381D88DA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0" y="3660703"/>
            <a:ext cx="2205268" cy="220075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4F6701F-9DBC-70E2-B404-8733C7F6A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9" y="1197965"/>
            <a:ext cx="2205268" cy="213905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1274BE-EE57-532F-5517-224F9AD0974A}"/>
              </a:ext>
            </a:extLst>
          </p:cNvPr>
          <p:cNvSpPr txBox="1"/>
          <p:nvPr/>
        </p:nvSpPr>
        <p:spPr>
          <a:xfrm>
            <a:off x="3518362" y="282050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</a:t>
            </a:r>
            <a:endParaRPr lang="en-US" sz="30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1F0CEC0-0E01-77C1-B4F1-F802E6D3B895}"/>
              </a:ext>
            </a:extLst>
          </p:cNvPr>
          <p:cNvSpPr txBox="1"/>
          <p:nvPr/>
        </p:nvSpPr>
        <p:spPr>
          <a:xfrm>
            <a:off x="657829" y="2826259"/>
            <a:ext cx="423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2</a:t>
            </a:r>
            <a:endParaRPr lang="en-US" sz="30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2E2AB9C-4FD2-33E3-FBE9-F1B3A7F4BDD7}"/>
              </a:ext>
            </a:extLst>
          </p:cNvPr>
          <p:cNvSpPr txBox="1"/>
          <p:nvPr/>
        </p:nvSpPr>
        <p:spPr>
          <a:xfrm>
            <a:off x="657829" y="538303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6D9B21C-1E52-DB1D-3566-72D0BA8FA853}"/>
              </a:ext>
            </a:extLst>
          </p:cNvPr>
          <p:cNvSpPr txBox="1"/>
          <p:nvPr/>
        </p:nvSpPr>
        <p:spPr>
          <a:xfrm>
            <a:off x="3477826" y="5429354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35676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E2AF8EB-EA85-DFA8-75D8-9AB9888EA00F}"/>
              </a:ext>
            </a:extLst>
          </p:cNvPr>
          <p:cNvSpPr/>
          <p:nvPr/>
        </p:nvSpPr>
        <p:spPr>
          <a:xfrm>
            <a:off x="4081433" y="411895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298480-9253-3041-AFF2-41CA6548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99037"/>
              </p:ext>
            </p:extLst>
          </p:nvPr>
        </p:nvGraphicFramePr>
        <p:xfrm>
          <a:off x="6549199" y="1542281"/>
          <a:ext cx="4885512" cy="416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89">
                  <a:extLst>
                    <a:ext uri="{9D8B030D-6E8A-4147-A177-3AD203B41FA5}">
                      <a16:colId xmlns:a16="http://schemas.microsoft.com/office/drawing/2014/main" val="2670616186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794239735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4018669549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8733805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188460773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87781467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1373773928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val="292688397"/>
                    </a:ext>
                  </a:extLst>
                </a:gridCol>
              </a:tblGrid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1668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74885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690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3648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2787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8343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71110"/>
                  </a:ext>
                </a:extLst>
              </a:tr>
              <a:tr h="52050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6626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D82D9B6-37F0-C262-49FB-E3FCD2307580}"/>
              </a:ext>
            </a:extLst>
          </p:cNvPr>
          <p:cNvSpPr/>
          <p:nvPr/>
        </p:nvSpPr>
        <p:spPr>
          <a:xfrm>
            <a:off x="5973002" y="1542281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33916-1AEF-5404-0B9E-40EE80121EAE}"/>
              </a:ext>
            </a:extLst>
          </p:cNvPr>
          <p:cNvSpPr/>
          <p:nvPr/>
        </p:nvSpPr>
        <p:spPr>
          <a:xfrm>
            <a:off x="5973002" y="3087155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2F4D59-6B6E-B19A-E831-03C767C9FD18}"/>
              </a:ext>
            </a:extLst>
          </p:cNvPr>
          <p:cNvSpPr/>
          <p:nvPr/>
        </p:nvSpPr>
        <p:spPr>
          <a:xfrm>
            <a:off x="6639461" y="4155284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ECAEF-0EEB-1D41-3199-5A8071E945BB}"/>
              </a:ext>
            </a:extLst>
          </p:cNvPr>
          <p:cNvSpPr/>
          <p:nvPr/>
        </p:nvSpPr>
        <p:spPr>
          <a:xfrm>
            <a:off x="8439116" y="1006270"/>
            <a:ext cx="471340" cy="476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619E302-8118-4D28-592D-511F1D26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6" y="3660704"/>
            <a:ext cx="2164976" cy="22007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846EF9F-FBB4-8B09-C57B-ABEBA721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78" y="1186402"/>
            <a:ext cx="2118024" cy="21390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577BD46-E12F-ABF4-DABD-C71200D8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00" y="3660703"/>
            <a:ext cx="2205268" cy="220075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F0A973A-6F37-9471-6062-B65BD1B60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29" y="1197965"/>
            <a:ext cx="2205268" cy="213905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52E0-E09F-480F-5F1F-03768DD922B9}"/>
              </a:ext>
            </a:extLst>
          </p:cNvPr>
          <p:cNvSpPr txBox="1"/>
          <p:nvPr/>
        </p:nvSpPr>
        <p:spPr>
          <a:xfrm>
            <a:off x="3581080" y="2826259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1</a:t>
            </a:r>
            <a:endParaRPr lang="en-US" sz="30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BC79857-9262-4136-931B-7FF576712CBF}"/>
              </a:ext>
            </a:extLst>
          </p:cNvPr>
          <p:cNvSpPr txBox="1"/>
          <p:nvPr/>
        </p:nvSpPr>
        <p:spPr>
          <a:xfrm>
            <a:off x="657829" y="2826259"/>
            <a:ext cx="423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2</a:t>
            </a:r>
            <a:endParaRPr lang="en-US" sz="30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D8B1FBB-7210-AB00-8176-856419A4AB2E}"/>
              </a:ext>
            </a:extLst>
          </p:cNvPr>
          <p:cNvSpPr txBox="1"/>
          <p:nvPr/>
        </p:nvSpPr>
        <p:spPr>
          <a:xfrm>
            <a:off x="657829" y="5383036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3</a:t>
            </a:r>
            <a:endParaRPr lang="en-US" sz="30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89767EC-9F3C-9E74-81CF-88B1A795C3D3}"/>
              </a:ext>
            </a:extLst>
          </p:cNvPr>
          <p:cNvSpPr txBox="1"/>
          <p:nvPr/>
        </p:nvSpPr>
        <p:spPr>
          <a:xfrm>
            <a:off x="3477826" y="5429354"/>
            <a:ext cx="4713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572761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959" y="239876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sunny, rainy, snowy, cloudy, windy, foggy.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3550" y="2398768"/>
            <a:ext cx="600238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en-US" sz="3600" i="1">
                <a:solidFill>
                  <a:srgbClr val="0070C0"/>
                </a:solidFill>
              </a:rPr>
              <a:t>31</a:t>
            </a:r>
            <a:r>
              <a:rPr lang="en-US" sz="3600" i="1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20).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48 SB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0FE9FEF-1576-48D1-FCE1-BA783B432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38" y="619290"/>
            <a:ext cx="5156465" cy="60328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69E3C10-6D72-F9F2-0DFE-7D89058B1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8" y="2010627"/>
            <a:ext cx="10548167" cy="3388687"/>
          </a:xfrm>
          <a:prstGeom prst="rect">
            <a:avLst/>
          </a:prstGeom>
        </p:spPr>
      </p:pic>
      <p:pic>
        <p:nvPicPr>
          <p:cNvPr id="7" name="CD1 TRACK 76 - Part1">
            <a:hlinkClick r:id="" action="ppaction://media"/>
            <a:extLst>
              <a:ext uri="{FF2B5EF4-FFF2-40B4-BE49-F238E27FC236}">
                <a16:creationId xmlns:a16="http://schemas.microsoft.com/office/drawing/2014/main" id="{62234A9C-D57F-2933-473B-85385E0A2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742" y="962747"/>
            <a:ext cx="1150374" cy="115037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0FAEFDD-3160-9AA8-32F4-52C68BB61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555" y="1124660"/>
            <a:ext cx="628682" cy="4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0FE9FEF-1576-48D1-FCE1-BA783B432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38" y="619290"/>
            <a:ext cx="5156465" cy="60328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FCCEF26-4F64-FF2A-553D-C3DB2BAD2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72" y="2005890"/>
            <a:ext cx="9500281" cy="3585012"/>
          </a:xfrm>
          <a:prstGeom prst="rect">
            <a:avLst/>
          </a:prstGeom>
        </p:spPr>
      </p:pic>
      <p:pic>
        <p:nvPicPr>
          <p:cNvPr id="10" name="CD1 TRACK 76 - Part2">
            <a:hlinkClick r:id="" action="ppaction://media"/>
            <a:extLst>
              <a:ext uri="{FF2B5EF4-FFF2-40B4-BE49-F238E27FC236}">
                <a16:creationId xmlns:a16="http://schemas.microsoft.com/office/drawing/2014/main" id="{EEB12FD8-FB66-4595-4799-B43A45C4F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3448" y="734116"/>
            <a:ext cx="1564925" cy="1564925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B3FBEDB3-7EB2-87EB-CF44-0E47D43310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858552" y="4593256"/>
            <a:ext cx="826319" cy="721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0FAEFDD-3160-9AA8-32F4-52C68BB61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6689" y="1274567"/>
            <a:ext cx="746853" cy="5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1 TRACK 76 - Part3">
            <a:hlinkClick r:id="" action="ppaction://media"/>
            <a:extLst>
              <a:ext uri="{FF2B5EF4-FFF2-40B4-BE49-F238E27FC236}">
                <a16:creationId xmlns:a16="http://schemas.microsoft.com/office/drawing/2014/main" id="{8A4C8A78-5B71-D99D-26FF-F5105F2ED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3055" y="894606"/>
            <a:ext cx="1223656" cy="122365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0FAEFDD-3160-9AA8-32F4-52C68BB61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774" y="1215991"/>
            <a:ext cx="746853" cy="58088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0FE9FEF-1576-48D1-FCE1-BA783B432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38" y="619290"/>
            <a:ext cx="5156465" cy="60328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79611F9-C966-2F46-CFE4-75831DA46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54" y="1980018"/>
            <a:ext cx="9654886" cy="3692434"/>
          </a:xfrm>
          <a:prstGeom prst="rect">
            <a:avLst/>
          </a:prstGeom>
        </p:spPr>
      </p:pic>
      <p:pic>
        <p:nvPicPr>
          <p:cNvPr id="14" name="11 Imagen">
            <a:extLst>
              <a:ext uri="{FF2B5EF4-FFF2-40B4-BE49-F238E27FC236}">
                <a16:creationId xmlns:a16="http://schemas.microsoft.com/office/drawing/2014/main" id="{FDB1B100-EB6D-455A-AB81-B20A4AA463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7928465" y="4632961"/>
            <a:ext cx="930900" cy="8130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2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D1 TRACK 76 - Part4">
            <a:hlinkClick r:id="" action="ppaction://media"/>
            <a:extLst>
              <a:ext uri="{FF2B5EF4-FFF2-40B4-BE49-F238E27FC236}">
                <a16:creationId xmlns:a16="http://schemas.microsoft.com/office/drawing/2014/main" id="{56434D6B-2781-D977-A382-98011DCD9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0462" y="842692"/>
            <a:ext cx="1471538" cy="14715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0FAEFDD-3160-9AA8-32F4-52C68BB61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157" y="1733344"/>
            <a:ext cx="746853" cy="5808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55F33AD-85A8-5AAC-90C4-D8C23DFA6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715" y="2023787"/>
            <a:ext cx="9588599" cy="324728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0FE9FEF-1576-48D1-FCE1-BA783B432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38" y="619290"/>
            <a:ext cx="5156465" cy="603281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B3FBEDB3-7EB2-87EB-CF44-0E47D43310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639686" y="4368425"/>
            <a:ext cx="781297" cy="682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9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D1 TRACK 76 - Part5">
            <a:hlinkClick r:id="" action="ppaction://media"/>
            <a:extLst>
              <a:ext uri="{FF2B5EF4-FFF2-40B4-BE49-F238E27FC236}">
                <a16:creationId xmlns:a16="http://schemas.microsoft.com/office/drawing/2014/main" id="{F4F95B4C-381D-BCA4-56FA-C45BE3176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5753" y="1019370"/>
            <a:ext cx="1351949" cy="135194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0FAEFDD-3160-9AA8-32F4-52C68BB61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484" y="1733066"/>
            <a:ext cx="746853" cy="58088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9078A-38C8-25E1-BC46-4FC27FF34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916" y="2150726"/>
            <a:ext cx="8634761" cy="302216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0FE9FEF-1576-48D1-FCE1-BA783B432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38" y="619290"/>
            <a:ext cx="5156465" cy="603281"/>
          </a:xfrm>
          <a:prstGeom prst="rect">
            <a:avLst/>
          </a:prstGeom>
        </p:spPr>
      </p:pic>
      <p:pic>
        <p:nvPicPr>
          <p:cNvPr id="14" name="11 Imagen">
            <a:extLst>
              <a:ext uri="{FF2B5EF4-FFF2-40B4-BE49-F238E27FC236}">
                <a16:creationId xmlns:a16="http://schemas.microsoft.com/office/drawing/2014/main" id="{FDB1B100-EB6D-455A-AB81-B20A4AA463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2187750" y="4214950"/>
            <a:ext cx="841163" cy="734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9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1" y="390525"/>
            <a:ext cx="9131754" cy="6087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251</Words>
  <Application>Microsoft Office PowerPoint</Application>
  <PresentationFormat>Widescreen</PresentationFormat>
  <Paragraphs>150</Paragraphs>
  <Slides>29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56</cp:revision>
  <dcterms:created xsi:type="dcterms:W3CDTF">2023-01-31T08:21:18Z</dcterms:created>
  <dcterms:modified xsi:type="dcterms:W3CDTF">2023-04-02T11:44:11Z</dcterms:modified>
</cp:coreProperties>
</file>