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446" r:id="rId3"/>
    <p:sldId id="302" r:id="rId4"/>
    <p:sldId id="441" r:id="rId5"/>
    <p:sldId id="464" r:id="rId6"/>
    <p:sldId id="465" r:id="rId7"/>
    <p:sldId id="334" r:id="rId8"/>
    <p:sldId id="450" r:id="rId9"/>
    <p:sldId id="448" r:id="rId10"/>
    <p:sldId id="449" r:id="rId11"/>
    <p:sldId id="462" r:id="rId12"/>
    <p:sldId id="469" r:id="rId13"/>
    <p:sldId id="451" r:id="rId14"/>
    <p:sldId id="452" r:id="rId15"/>
    <p:sldId id="453" r:id="rId16"/>
    <p:sldId id="384" r:id="rId17"/>
    <p:sldId id="454" r:id="rId18"/>
    <p:sldId id="455" r:id="rId19"/>
    <p:sldId id="456" r:id="rId20"/>
    <p:sldId id="457" r:id="rId21"/>
    <p:sldId id="458" r:id="rId22"/>
    <p:sldId id="406" r:id="rId23"/>
    <p:sldId id="467" r:id="rId24"/>
    <p:sldId id="331" r:id="rId25"/>
    <p:sldId id="423" r:id="rId26"/>
    <p:sldId id="444" r:id="rId27"/>
    <p:sldId id="44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make use of these pictures to say the sentences (e.g. : 3. Ben is in the yard) and students give their answer C.  Then ask students to work in pairs to do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4.1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20" y="3642355"/>
            <a:ext cx="5676566" cy="24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29" y="987061"/>
            <a:ext cx="6454728" cy="227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415" y="3543300"/>
            <a:ext cx="5660206" cy="2508708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963A94BA-F1CA-3211-4C1D-013BD7CB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15" y="26620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462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856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6916539" y="577349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617971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3" y="1221805"/>
            <a:ext cx="6961167" cy="260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C0FCF-D418-6333-F084-0D89A487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77" y="3822306"/>
            <a:ext cx="6861255" cy="2421619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3429500-3D1A-107A-0D50-03EC60094E82}"/>
              </a:ext>
            </a:extLst>
          </p:cNvPr>
          <p:cNvSpPr/>
          <p:nvPr/>
        </p:nvSpPr>
        <p:spPr>
          <a:xfrm>
            <a:off x="156508" y="436783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101D085B-43AE-5FD5-C7BA-A7D240DA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732" y="303326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26BD06D1-7D1D-B26D-6005-06721A1C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184" y="5512515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49E42-F4E1-E0DA-E679-1DF9E6878FF8}"/>
              </a:ext>
            </a:extLst>
          </p:cNvPr>
          <p:cNvSpPr txBox="1"/>
          <p:nvPr/>
        </p:nvSpPr>
        <p:spPr>
          <a:xfrm>
            <a:off x="7322179" y="1746735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74545-1559-1FD2-953B-945AF32CB86F}"/>
              </a:ext>
            </a:extLst>
          </p:cNvPr>
          <p:cNvSpPr txBox="1"/>
          <p:nvPr/>
        </p:nvSpPr>
        <p:spPr>
          <a:xfrm>
            <a:off x="354034" y="4217384"/>
            <a:ext cx="48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B4188-3D73-AC31-C1F7-25A303E58BC4}"/>
              </a:ext>
            </a:extLst>
          </p:cNvPr>
          <p:cNvSpPr txBox="1"/>
          <p:nvPr/>
        </p:nvSpPr>
        <p:spPr>
          <a:xfrm>
            <a:off x="254523" y="5147035"/>
            <a:ext cx="535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 a picture (in it).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B6555-B479-17E8-C6EC-6115B636511E}"/>
              </a:ext>
            </a:extLst>
          </p:cNvPr>
          <p:cNvSpPr txBox="1"/>
          <p:nvPr/>
        </p:nvSpPr>
        <p:spPr>
          <a:xfrm>
            <a:off x="7350808" y="2654036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is cooking.</a:t>
            </a:r>
          </a:p>
        </p:txBody>
      </p:sp>
    </p:spTree>
    <p:extLst>
      <p:ext uri="{BB962C8B-B14F-4D97-AF65-F5344CB8AC3E}">
        <p14:creationId xmlns:p14="http://schemas.microsoft.com/office/powerpoint/2010/main" val="220844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" y="1133647"/>
            <a:ext cx="5676566" cy="24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638275"/>
            <a:ext cx="5660206" cy="2508708"/>
          </a:xfrm>
          <a:prstGeom prst="rect">
            <a:avLst/>
          </a:prstGeom>
        </p:spPr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91" y="28258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454" y="5543859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435BA372-F03C-1D5C-E851-C1E900B5FBA0}"/>
              </a:ext>
            </a:extLst>
          </p:cNvPr>
          <p:cNvSpPr/>
          <p:nvPr/>
        </p:nvSpPr>
        <p:spPr>
          <a:xfrm>
            <a:off x="316520" y="424895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25197-A49C-B22D-E1E9-CAB98D6E02A5}"/>
              </a:ext>
            </a:extLst>
          </p:cNvPr>
          <p:cNvSpPr txBox="1"/>
          <p:nvPr/>
        </p:nvSpPr>
        <p:spPr>
          <a:xfrm>
            <a:off x="6927883" y="1460841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6EA48-6067-3B59-124B-7C25570C2699}"/>
              </a:ext>
            </a:extLst>
          </p:cNvPr>
          <p:cNvSpPr txBox="1"/>
          <p:nvPr/>
        </p:nvSpPr>
        <p:spPr>
          <a:xfrm>
            <a:off x="6966528" y="2228672"/>
            <a:ext cx="50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is blue./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kitchen has a picture.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9122-F26F-98A2-5EF5-B16657194A47}"/>
              </a:ext>
            </a:extLst>
          </p:cNvPr>
          <p:cNvSpPr txBox="1"/>
          <p:nvPr/>
        </p:nvSpPr>
        <p:spPr>
          <a:xfrm>
            <a:off x="672107" y="5075557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is cleaning.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49C28-A4E0-49E9-CD7A-77AB48B0DACD}"/>
              </a:ext>
            </a:extLst>
          </p:cNvPr>
          <p:cNvSpPr txBox="1"/>
          <p:nvPr/>
        </p:nvSpPr>
        <p:spPr>
          <a:xfrm>
            <a:off x="672106" y="4134858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_______.</a:t>
            </a:r>
          </a:p>
        </p:txBody>
      </p:sp>
    </p:spTree>
    <p:extLst>
      <p:ext uri="{BB962C8B-B14F-4D97-AF65-F5344CB8AC3E}">
        <p14:creationId xmlns:p14="http://schemas.microsoft.com/office/powerpoint/2010/main" val="17102742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0" y="1852612"/>
            <a:ext cx="8505825" cy="3381375"/>
          </a:xfrm>
          <a:prstGeom prst="rect">
            <a:avLst/>
          </a:prstGeom>
        </p:spPr>
      </p:pic>
      <p:pic>
        <p:nvPicPr>
          <p:cNvPr id="4" name="Picture 3" descr="https://phongthuyxanh.vn/wp-content/uploads/d%E1%BA%A5u-t%C3%ADch.png">
            <a:extLst>
              <a:ext uri="{FF2B5EF4-FFF2-40B4-BE49-F238E27FC236}">
                <a16:creationId xmlns:a16="http://schemas.microsoft.com/office/drawing/2014/main" id="{CCBF2900-70A2-B9B5-36CF-10F4023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957" y="413265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82613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7" y="1979430"/>
            <a:ext cx="8420100" cy="3343275"/>
          </a:xfrm>
          <a:prstGeom prst="rect">
            <a:avLst/>
          </a:prstGeom>
        </p:spPr>
      </p:pic>
      <p:pic>
        <p:nvPicPr>
          <p:cNvPr id="5" name="Picture 4" descr="https://phongthuyxanh.vn/wp-content/uploads/d%E1%BA%A5u-t%C3%ADch.png">
            <a:extLst>
              <a:ext uri="{FF2B5EF4-FFF2-40B4-BE49-F238E27FC236}">
                <a16:creationId xmlns:a16="http://schemas.microsoft.com/office/drawing/2014/main" id="{0FE07647-42B7-4A2B-37D3-C58DEDC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603" y="251124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FBC3724-3CA4-1548-C1B2-25EE05C0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71" y="4230417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8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</a:t>
            </a:r>
            <a:r>
              <a:rPr lang="vi-VN" sz="3600" dirty="0">
                <a:solidFill>
                  <a:schemeClr val="bg1"/>
                </a:solidFill>
              </a:rPr>
              <a:t>44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8" y="1240291"/>
            <a:ext cx="10544175" cy="1895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9967" y="1645921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78" y="3751897"/>
            <a:ext cx="10696575" cy="191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9967" y="4097384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194561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6" y="1357993"/>
            <a:ext cx="10610850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46" y="3868239"/>
            <a:ext cx="10553700" cy="2038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89966" y="1776551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9967" y="4228014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16297111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" y="315686"/>
            <a:ext cx="9020175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9" y="1406162"/>
            <a:ext cx="10658475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4" y="3799115"/>
            <a:ext cx="10648950" cy="198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9966" y="1711236"/>
            <a:ext cx="2259873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9967" y="4162699"/>
            <a:ext cx="1998616" cy="74458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156305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071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745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63"/>
            <a:ext cx="7153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5925"/>
            <a:ext cx="6181725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5" y="1685925"/>
            <a:ext cx="5981700" cy="3533775"/>
          </a:xfrm>
          <a:prstGeom prst="rect">
            <a:avLst/>
          </a:prstGeom>
        </p:spPr>
      </p:pic>
      <p:pic>
        <p:nvPicPr>
          <p:cNvPr id="6" name="TRACK 26 (1)">
            <a:hlinkClick r:id="" action="ppaction://media"/>
            <a:extLst>
              <a:ext uri="{FF2B5EF4-FFF2-40B4-BE49-F238E27FC236}">
                <a16:creationId xmlns:a16="http://schemas.microsoft.com/office/drawing/2014/main" id="{C14F7033-EF2E-DC4E-9C96-EB8E2FAE1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7360" y="741742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27F15-5F16-5746-09DD-DA1D4ECE828A}"/>
              </a:ext>
            </a:extLst>
          </p:cNvPr>
          <p:cNvSpPr/>
          <p:nvPr/>
        </p:nvSpPr>
        <p:spPr>
          <a:xfrm>
            <a:off x="9172575" y="467139"/>
            <a:ext cx="1740590" cy="944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DC20AFD2-D673-1CF4-3E45-4F2A3305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651" y="429196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0188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63"/>
            <a:ext cx="7153275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76412"/>
            <a:ext cx="5934075" cy="330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0" y="1771650"/>
            <a:ext cx="6096000" cy="3314700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138F41B8-11E6-B596-B512-C1060CDC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329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CD9CCF39-B6D3-5566-D959-7CEBD26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790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0DB97B86-D72A-2C41-71A4-703627D5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704" y="423233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TRACK 26 (2)">
            <a:hlinkClick r:id="" action="ppaction://media"/>
            <a:extLst>
              <a:ext uri="{FF2B5EF4-FFF2-40B4-BE49-F238E27FC236}">
                <a16:creationId xmlns:a16="http://schemas.microsoft.com/office/drawing/2014/main" id="{59DDBEB2-C841-D269-3DAA-23B5306FE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4238" y="63351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3836CE-3087-2BEF-103B-520106886551}"/>
              </a:ext>
            </a:extLst>
          </p:cNvPr>
          <p:cNvSpPr/>
          <p:nvPr/>
        </p:nvSpPr>
        <p:spPr>
          <a:xfrm>
            <a:off x="8328991" y="566530"/>
            <a:ext cx="1073426" cy="7454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0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5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46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65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32.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2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B73-205D-72B4-29F0-2549ECFA96B8}"/>
              </a:ext>
            </a:extLst>
          </p:cNvPr>
          <p:cNvSpPr txBox="1">
            <a:spLocks/>
          </p:cNvSpPr>
          <p:nvPr/>
        </p:nvSpPr>
        <p:spPr>
          <a:xfrm>
            <a:off x="2847702" y="746323"/>
            <a:ext cx="5721531" cy="9518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5400" b="1" dirty="0">
                <a:solidFill>
                  <a:srgbClr val="002060"/>
                </a:solidFill>
                <a:latin typeface="Bauhaus 93" pitchFamily="82" charset="77"/>
              </a:rPr>
              <a:t>How To Play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1CC91B-B003-06F0-B20A-65022D87B2D0}"/>
              </a:ext>
            </a:extLst>
          </p:cNvPr>
          <p:cNvSpPr txBox="1">
            <a:spLocks/>
          </p:cNvSpPr>
          <p:nvPr/>
        </p:nvSpPr>
        <p:spPr>
          <a:xfrm>
            <a:off x="406421" y="2058823"/>
            <a:ext cx="1162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4000" dirty="0">
                <a:solidFill>
                  <a:srgbClr val="002060"/>
                </a:solidFill>
              </a:rPr>
              <a:t>Students must take turns reading the words in order.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Each time a student can choose to say the words in 1 square, 2 squares or a maximum of 3 squares.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The student who says the last word must dance!</a:t>
            </a:r>
          </a:p>
          <a:p>
            <a:pPr marL="0" indent="0">
              <a:buNone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43837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4986044" y="2236057"/>
            <a:ext cx="18201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sleeping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beds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yard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cleaning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bed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boxes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cooking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TV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41" y="1073127"/>
            <a:ext cx="7732852" cy="231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39" y="3603344"/>
            <a:ext cx="6961167" cy="2600501"/>
          </a:xfrm>
          <a:prstGeom prst="rect">
            <a:avLst/>
          </a:prstGeom>
        </p:spPr>
      </p:pic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8A1001F8-B16B-6D1A-D6E7-5F289879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93" y="5431740"/>
            <a:ext cx="542661" cy="5426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CD2-TRACK 46 (1)">
            <a:hlinkClick r:id="" action="ppaction://media"/>
            <a:extLst>
              <a:ext uri="{FF2B5EF4-FFF2-40B4-BE49-F238E27FC236}">
                <a16:creationId xmlns:a16="http://schemas.microsoft.com/office/drawing/2014/main" id="{8C51723F-20CB-1227-7E4C-8305E0BB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4012" y="1783108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411C02-1F54-E78F-3521-2378D3CF0FB0}"/>
              </a:ext>
            </a:extLst>
          </p:cNvPr>
          <p:cNvSpPr/>
          <p:nvPr/>
        </p:nvSpPr>
        <p:spPr>
          <a:xfrm>
            <a:off x="10245214" y="1695911"/>
            <a:ext cx="1005846" cy="894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7286128" y="475531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5150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381</Words>
  <Application>Microsoft Office PowerPoint</Application>
  <PresentationFormat>Màn hình rộng</PresentationFormat>
  <Paragraphs>94</Paragraphs>
  <Slides>27</Slides>
  <Notes>5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2" baseType="lpstr">
      <vt:lpstr>Arial</vt:lpstr>
      <vt:lpstr>Bauhaus 93</vt:lpstr>
      <vt:lpstr>Calibri</vt:lpstr>
      <vt:lpstr>Tw Cen MT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386</cp:revision>
  <dcterms:created xsi:type="dcterms:W3CDTF">2020-12-08T03:17:05Z</dcterms:created>
  <dcterms:modified xsi:type="dcterms:W3CDTF">2022-08-02T01:50:26Z</dcterms:modified>
</cp:coreProperties>
</file>