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2"/>
    <p:sldMasterId id="2147483666" r:id="rId3"/>
  </p:sldMasterIdLst>
  <p:notesMasterIdLst>
    <p:notesMasterId r:id="rId28"/>
  </p:notesMasterIdLst>
  <p:sldIdLst>
    <p:sldId id="351" r:id="rId4"/>
    <p:sldId id="285" r:id="rId5"/>
    <p:sldId id="320" r:id="rId6"/>
    <p:sldId id="353" r:id="rId7"/>
    <p:sldId id="354" r:id="rId8"/>
    <p:sldId id="355" r:id="rId9"/>
    <p:sldId id="321" r:id="rId10"/>
    <p:sldId id="322" r:id="rId11"/>
    <p:sldId id="373" r:id="rId12"/>
    <p:sldId id="342" r:id="rId13"/>
    <p:sldId id="329" r:id="rId14"/>
    <p:sldId id="374" r:id="rId15"/>
    <p:sldId id="357" r:id="rId16"/>
    <p:sldId id="343" r:id="rId17"/>
    <p:sldId id="340" r:id="rId18"/>
    <p:sldId id="352" r:id="rId19"/>
    <p:sldId id="344" r:id="rId20"/>
    <p:sldId id="346" r:id="rId21"/>
    <p:sldId id="375" r:id="rId22"/>
    <p:sldId id="348" r:id="rId23"/>
    <p:sldId id="349" r:id="rId24"/>
    <p:sldId id="377" r:id="rId25"/>
    <p:sldId id="328" r:id="rId26"/>
    <p:sldId id="350" r:id="rId27"/>
  </p:sldIdLst>
  <p:sldSz cx="12192000" cy="6858000"/>
  <p:notesSz cx="6858000" cy="9144000"/>
  <p:embeddedFontLst>
    <p:embeddedFont>
      <p:font typeface="等线" panose="02010600030101010101" pitchFamily="2" charset="-122"/>
      <p:regular r:id="rId29"/>
      <p:bold r:id="rId30"/>
    </p:embeddedFont>
    <p:embeddedFont>
      <p:font typeface="微软雅黑" panose="020B0503020204020204" pitchFamily="34" charset="-122"/>
      <p:regular r:id="rId31"/>
      <p:bold r:id="rId32"/>
    </p:embeddedFont>
    <p:embeddedFont>
      <p:font typeface=".VnTime" panose="020B7200000000000000" pitchFamily="34" charset="0"/>
      <p:regular r:id="rId33"/>
      <p:bold r:id="rId34"/>
      <p:italic r:id="rId35"/>
      <p:boldItalic r:id="rId36"/>
    </p:embeddedFont>
    <p:embeddedFont>
      <p:font typeface="Arial Rounded MT Bold" panose="020F0704030504030204" pitchFamily="34" charset="0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entury Schoolbook" panose="02040604050505020304" pitchFamily="18" charset="0"/>
      <p:regular r:id="rId42"/>
      <p:bold r:id="rId43"/>
      <p:italic r:id="rId44"/>
      <p:boldItalic r:id="rId45"/>
    </p:embeddedFont>
    <p:embeddedFont>
      <p:font typeface="Wingdings 2" panose="05020102010507070707" pitchFamily="18" charset="2"/>
      <p:regular r:id="rId46"/>
    </p:embeddedFont>
  </p:embeddedFontLst>
  <p:custDataLst>
    <p:tags r:id="rId4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4">
          <p15:clr>
            <a:srgbClr val="A4A3A4"/>
          </p15:clr>
        </p15:guide>
        <p15:guide id="2" pos="384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1A1"/>
    <a:srgbClr val="AF1430"/>
    <a:srgbClr val="FFBEEE"/>
    <a:srgbClr val="99CAEC"/>
    <a:srgbClr val="9ED5BA"/>
    <a:srgbClr val="D3E38E"/>
    <a:srgbClr val="FDCC8B"/>
    <a:srgbClr val="9E0222"/>
    <a:srgbClr val="9A3E7E"/>
    <a:srgbClr val="E3D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37" autoAdjust="0"/>
    <p:restoredTop sz="94660"/>
  </p:normalViewPr>
  <p:slideViewPr>
    <p:cSldViewPr snapToGrid="0">
      <p:cViewPr varScale="1">
        <p:scale>
          <a:sx n="79" d="100"/>
          <a:sy n="79" d="100"/>
        </p:scale>
        <p:origin x="562" y="67"/>
      </p:cViewPr>
      <p:guideLst>
        <p:guide orient="horz" pos="2144"/>
        <p:guide pos="384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8B1A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B6-4971-91FD-CDE9EC007A8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F6D19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1B6-4971-91FD-CDE9EC007A8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DABDDB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1B6-4971-91FD-CDE9EC007A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117657112"/>
        <c:axId val="1117660392"/>
      </c:barChart>
      <c:catAx>
        <c:axId val="1117657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60392"/>
        <c:crosses val="autoZero"/>
        <c:auto val="1"/>
        <c:lblAlgn val="ctr"/>
        <c:lblOffset val="100"/>
        <c:noMultiLvlLbl val="0"/>
      </c:catAx>
      <c:valAx>
        <c:axId val="1117660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57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2022/1/19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hình đen sẽ hiện ra hình màu.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8322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jieri/" TargetMode="Externa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A60894C9-4C20-406E-B516-60EF05DC73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0311"/>
            <a:ext cx="12191999" cy="69483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761076" y="6284288"/>
            <a:ext cx="1440159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节日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http://www.1ppt.com/jieri/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2022/1/19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2022/1/19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5" name="Rectangle 4"/>
          <p:cNvSpPr/>
          <p:nvPr/>
        </p:nvSpPr>
        <p:spPr bwMode="auto">
          <a:xfrm>
            <a:off x="368301" y="0"/>
            <a:ext cx="139700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6" name="Rectangle 5"/>
          <p:cNvSpPr/>
          <p:nvPr/>
        </p:nvSpPr>
        <p:spPr bwMode="auto">
          <a:xfrm>
            <a:off x="1320801" y="0"/>
            <a:ext cx="243417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7" name="Rectangle 6"/>
          <p:cNvSpPr/>
          <p:nvPr/>
        </p:nvSpPr>
        <p:spPr bwMode="auto">
          <a:xfrm>
            <a:off x="1521885" y="0"/>
            <a:ext cx="306916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41817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>
              <a:latin typeface="Arial" charset="0"/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>
              <a:latin typeface="Arial" charset="0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138767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>
              <a:latin typeface="Arial" charset="0"/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2302933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>
              <a:latin typeface="Arial" charset="0"/>
            </a:endParaRPr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>
              <a:latin typeface="Arial" charset="0"/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215178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>
              <a:latin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 dirty="0"/>
          </a:p>
        </p:txBody>
      </p:sp>
      <p:sp>
        <p:nvSpPr>
          <p:cNvPr id="17" name="Oval 16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 dirty="0"/>
          </a:p>
        </p:txBody>
      </p:sp>
      <p:sp>
        <p:nvSpPr>
          <p:cNvPr id="18" name="Oval 17"/>
          <p:cNvSpPr/>
          <p:nvPr/>
        </p:nvSpPr>
        <p:spPr bwMode="auto">
          <a:xfrm>
            <a:off x="1746251" y="4867275"/>
            <a:ext cx="855133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 dirty="0"/>
          </a:p>
        </p:txBody>
      </p:sp>
      <p:sp>
        <p:nvSpPr>
          <p:cNvPr id="19" name="Oval 18"/>
          <p:cNvSpPr/>
          <p:nvPr/>
        </p:nvSpPr>
        <p:spPr bwMode="auto">
          <a:xfrm>
            <a:off x="1454151" y="5500689"/>
            <a:ext cx="184149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 dirty="0"/>
          </a:p>
        </p:txBody>
      </p:sp>
      <p:sp>
        <p:nvSpPr>
          <p:cNvPr id="20" name="Oval 19"/>
          <p:cNvSpPr/>
          <p:nvPr/>
        </p:nvSpPr>
        <p:spPr bwMode="auto">
          <a:xfrm>
            <a:off x="2218267" y="5788025"/>
            <a:ext cx="366184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 dirty="0"/>
          </a:p>
        </p:txBody>
      </p:sp>
      <p:sp>
        <p:nvSpPr>
          <p:cNvPr id="21" name="Oval 20"/>
          <p:cNvSpPr/>
          <p:nvPr/>
        </p:nvSpPr>
        <p:spPr>
          <a:xfrm>
            <a:off x="2540001" y="4495801"/>
            <a:ext cx="486833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048000" y="3124200"/>
            <a:ext cx="82296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048000" y="5003322"/>
            <a:ext cx="82296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3617" y="1111250"/>
            <a:ext cx="2286000" cy="508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5701" y="4117447"/>
            <a:ext cx="3657600" cy="51223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767417" y="4929189"/>
            <a:ext cx="812800" cy="517525"/>
          </a:xfrm>
        </p:spPr>
        <p:txBody>
          <a:bodyPr/>
          <a:lstStyle>
            <a:lvl1pPr>
              <a:defRPr/>
            </a:lvl1pPr>
          </a:lstStyle>
          <a:p>
            <a:fld id="{08A8E632-6D83-475D-A008-0D24AC63B6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76101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9956800" cy="48737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D29B681-3CE3-46ED-9432-A3048C97B38B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5542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5" name="Rectangle 4"/>
          <p:cNvSpPr/>
          <p:nvPr/>
        </p:nvSpPr>
        <p:spPr bwMode="auto">
          <a:xfrm>
            <a:off x="368301" y="0"/>
            <a:ext cx="139700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6" name="Rectangle 5"/>
          <p:cNvSpPr/>
          <p:nvPr/>
        </p:nvSpPr>
        <p:spPr bwMode="auto">
          <a:xfrm>
            <a:off x="1320801" y="0"/>
            <a:ext cx="243417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7" name="Rectangle 6"/>
          <p:cNvSpPr/>
          <p:nvPr/>
        </p:nvSpPr>
        <p:spPr bwMode="auto">
          <a:xfrm>
            <a:off x="1521885" y="0"/>
            <a:ext cx="306916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41817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>
              <a:latin typeface="Arial" charset="0"/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>
              <a:latin typeface="Arial" charset="0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138767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>
              <a:latin typeface="Arial" charset="0"/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2302933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>
              <a:latin typeface="Arial" charset="0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>
              <a:latin typeface="Arial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 dirty="0"/>
          </a:p>
        </p:txBody>
      </p:sp>
      <p:sp>
        <p:nvSpPr>
          <p:cNvPr id="14" name="Oval 13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 dirty="0"/>
          </a:p>
        </p:txBody>
      </p:sp>
      <p:sp>
        <p:nvSpPr>
          <p:cNvPr id="15" name="Oval 14"/>
          <p:cNvSpPr/>
          <p:nvPr/>
        </p:nvSpPr>
        <p:spPr bwMode="auto">
          <a:xfrm>
            <a:off x="1765300" y="4867275"/>
            <a:ext cx="857251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 dirty="0"/>
          </a:p>
        </p:txBody>
      </p:sp>
      <p:sp>
        <p:nvSpPr>
          <p:cNvPr id="16" name="Oval 15"/>
          <p:cNvSpPr/>
          <p:nvPr/>
        </p:nvSpPr>
        <p:spPr bwMode="auto">
          <a:xfrm>
            <a:off x="1454151" y="5500689"/>
            <a:ext cx="184149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 dirty="0"/>
          </a:p>
        </p:txBody>
      </p:sp>
      <p:sp>
        <p:nvSpPr>
          <p:cNvPr id="17" name="Oval 16"/>
          <p:cNvSpPr/>
          <p:nvPr/>
        </p:nvSpPr>
        <p:spPr bwMode="auto">
          <a:xfrm>
            <a:off x="2218267" y="5791200"/>
            <a:ext cx="366184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 dirty="0"/>
          </a:p>
        </p:txBody>
      </p:sp>
      <p:sp>
        <p:nvSpPr>
          <p:cNvPr id="18" name="Oval 17"/>
          <p:cNvSpPr/>
          <p:nvPr/>
        </p:nvSpPr>
        <p:spPr bwMode="auto">
          <a:xfrm>
            <a:off x="2506134" y="4479926"/>
            <a:ext cx="486833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 dirty="0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12130617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2895600"/>
            <a:ext cx="82296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0" y="5010150"/>
            <a:ext cx="82296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1500" y="1106488"/>
            <a:ext cx="2286000" cy="508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5701" y="4114272"/>
            <a:ext cx="3657600" cy="51223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786467" y="4929189"/>
            <a:ext cx="812800" cy="517525"/>
          </a:xfrm>
        </p:spPr>
        <p:txBody>
          <a:bodyPr/>
          <a:lstStyle>
            <a:lvl1pPr>
              <a:defRPr/>
            </a:lvl1pPr>
          </a:lstStyle>
          <a:p>
            <a:fld id="{9B0F820C-5E13-4E00-9CAD-73F49B28F1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08471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DCBCF809-2464-4682-A031-C39DFEFC9F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29584" cy="3529584"/>
          </a:xfrm>
          <a:prstGeom prst="rect">
            <a:avLst/>
          </a:pr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E4BEF2B-FC01-4FCC-ABBF-AFC6A6796A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9584"/>
            <a:ext cx="3529584" cy="3529584"/>
          </a:xfrm>
          <a:prstGeom prst="rect">
            <a:avLst/>
          </a:prstGeom>
        </p:spPr>
      </p:pic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52BA5CC9-883F-4FA2-87C8-8680CAC3BC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-100584"/>
            <a:ext cx="3529584" cy="35295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5D4DB596-2930-4935-9A4F-BC206F550B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3429000"/>
            <a:ext cx="3529584" cy="35295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48768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693664" y="1600200"/>
            <a:ext cx="48768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903DAC-706C-4EC3-9FD3-44B512E430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69353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058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362200"/>
            <a:ext cx="48768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5829300" y="2362200"/>
            <a:ext cx="48768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6096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57912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5FD80A-774D-4A84-B5C2-07B7165D68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99655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E3E0BA4-8DC2-416A-BD07-498C14945530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1199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F8BB9E-F1DB-4284-A067-FBD0BAFCA4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1214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 dirty="0">
              <a:latin typeface="Arial" charset="0"/>
            </a:endParaRPr>
          </a:p>
        </p:txBody>
      </p:sp>
      <p:sp>
        <p:nvSpPr>
          <p:cNvPr id="6" name="Straight Connector 5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 dirty="0">
              <a:latin typeface="Arial" charset="0"/>
            </a:endParaRPr>
          </a:p>
        </p:txBody>
      </p:sp>
      <p:sp>
        <p:nvSpPr>
          <p:cNvPr id="7" name="Straight Connector 17"/>
          <p:cNvSpPr>
            <a:spLocks noChangeShapeType="1"/>
          </p:cNvSpPr>
          <p:nvPr/>
        </p:nvSpPr>
        <p:spPr bwMode="auto">
          <a:xfrm>
            <a:off x="8257117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8" name="Straight Connector 18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9" name="Rectangle 8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10" name="Straight Connector 20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1" name="Oval 10"/>
          <p:cNvSpPr/>
          <p:nvPr/>
        </p:nvSpPr>
        <p:spPr>
          <a:xfrm>
            <a:off x="10875434" y="5715001"/>
            <a:ext cx="732367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47360" y="3124200"/>
            <a:ext cx="6309360" cy="6096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083040" y="274320"/>
            <a:ext cx="2036064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406400" y="274320"/>
            <a:ext cx="7518400" cy="63276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Date Placeholder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EAB1FA0-A3A1-410A-ADC7-AB9158AB6B47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4" name="Footer Placeholder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6257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>
              <a:latin typeface="Arial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0875434" y="5715001"/>
            <a:ext cx="732367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 dirty="0"/>
          </a:p>
        </p:txBody>
      </p:sp>
      <p:sp>
        <p:nvSpPr>
          <p:cNvPr id="7" name="Straight Connector 17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8" name="Rectangle 7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9" name="Straight Connector 19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 dirty="0">
              <a:latin typeface="Arial" charset="0"/>
            </a:endParaRPr>
          </a:p>
        </p:txBody>
      </p:sp>
      <p:sp>
        <p:nvSpPr>
          <p:cNvPr id="11" name="Straight Connector 23"/>
          <p:cNvSpPr>
            <a:spLocks noChangeShapeType="1"/>
          </p:cNvSpPr>
          <p:nvPr/>
        </p:nvSpPr>
        <p:spPr bwMode="auto">
          <a:xfrm>
            <a:off x="8257117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18404" y="3124200"/>
            <a:ext cx="6309360" cy="6096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2296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21064" y="264795"/>
            <a:ext cx="2032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C97CC3D-A3A3-4C86-9A46-B964FF04A075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4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0894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74A076-2109-4B71-8941-D5942833C6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57034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235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1E505D-B744-4011-A4FC-040FDC41EF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2245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tage with red curtains&#10;&#10;Description automatically generated with low confidence">
            <a:extLst>
              <a:ext uri="{FF2B5EF4-FFF2-40B4-BE49-F238E27FC236}">
                <a16:creationId xmlns:a16="http://schemas.microsoft.com/office/drawing/2014/main" id="{68478C7A-F0CB-4EBA-AAC8-1BFD5290DD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1077" y="0"/>
            <a:ext cx="12833131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teamKTUTS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:a16="http://schemas.microsoft.com/office/drawing/2014/main" id="{174C9EED-0132-427B-B73F-97CD6230A97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8F740BBF-6612-4298-A9D7-A30B9976ACF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91700"/>
            <a:ext cx="1881378" cy="1625303"/>
          </a:xfrm>
          <a:prstGeom prst="rect">
            <a:avLst/>
          </a:prstGeom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139F3787-7FE6-4C9A-94C8-4232884453A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7816EC8B-7370-496B-9BF8-FDB03948683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C19CCC-E11B-4C8A-930A-3C7F7F68ECAA}"/>
              </a:ext>
            </a:extLst>
          </p:cNvPr>
          <p:cNvSpPr txBox="1"/>
          <p:nvPr userDrawn="1"/>
        </p:nvSpPr>
        <p:spPr>
          <a:xfrm>
            <a:off x="1973790" y="102471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6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02099E80-3512-49FD-AF28-F32379DFEBB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rgbClr val="FFFF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 dirty="0">
              <a:latin typeface="Arial" charset="0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28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99568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10453954" y="1017853"/>
            <a:ext cx="2011362" cy="512233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9853084" y="3676121"/>
            <a:ext cx="3200400" cy="486833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016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>
              <a:latin typeface="Arial" charset="0"/>
            </a:endParaRPr>
          </a:p>
        </p:txBody>
      </p:sp>
      <p:sp>
        <p:nvSpPr>
          <p:cNvPr id="1032" name="Straight Connector 8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0" name="Rectangle 9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1034" name="Straight Connector 10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2" name="Oval 11"/>
          <p:cNvSpPr/>
          <p:nvPr/>
        </p:nvSpPr>
        <p:spPr>
          <a:xfrm>
            <a:off x="10875434" y="5715001"/>
            <a:ext cx="732367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839451" y="5734050"/>
            <a:ext cx="812800" cy="5207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 b="1">
                <a:solidFill>
                  <a:srgbClr val="FFFFFF"/>
                </a:solidFill>
              </a:defRPr>
            </a:lvl1pPr>
          </a:lstStyle>
          <a:p>
            <a:fld id="{33FF731C-00D2-4633-9C6D-08DD215BFC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3417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anose="02040604050505020304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anose="02040604050505020304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anose="02040604050505020304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anose="02040604050505020304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anose="02040604050505020304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anose="02040604050505020304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anose="02040604050505020304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anose="02040604050505020304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anose="05000000000000000000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eaLnBrk="0" fontAlgn="base" hangingPunct="0">
        <a:spcBef>
          <a:spcPct val="20000"/>
        </a:spcBef>
        <a:spcAft>
          <a:spcPct val="0"/>
        </a:spcAft>
        <a:buClr>
          <a:srgbClr val="E0752F"/>
        </a:buClr>
        <a:buSzPct val="60000"/>
        <a:buFont typeface="Wingdings" panose="05000000000000000000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eaLnBrk="0" fontAlgn="base" hangingPunct="0">
        <a:spcBef>
          <a:spcPct val="20000"/>
        </a:spcBef>
        <a:spcAft>
          <a:spcPct val="0"/>
        </a:spcAft>
        <a:buClr>
          <a:srgbClr val="FEC3AE"/>
        </a:buClr>
        <a:buSzPct val="60000"/>
        <a:buFont typeface="Wingdings" panose="05000000000000000000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eaLnBrk="0" fontAlgn="base" hangingPunct="0">
        <a:spcBef>
          <a:spcPct val="20000"/>
        </a:spcBef>
        <a:spcAft>
          <a:spcPct val="0"/>
        </a:spcAft>
        <a:buClr>
          <a:srgbClr val="BDCAE9"/>
        </a:buClr>
        <a:buSzPct val="68000"/>
        <a:buFont typeface="Wingdings 2" panose="05020102010507070707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sv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4.jpg"/><Relationship Id="rId4" Type="http://schemas.openxmlformats.org/officeDocument/2006/relationships/image" Target="../media/image5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8.jpg"/><Relationship Id="rId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2.jpeg"/><Relationship Id="rId4" Type="http://schemas.openxmlformats.org/officeDocument/2006/relationships/image" Target="../media/image61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1.png"/><Relationship Id="rId3" Type="http://schemas.openxmlformats.org/officeDocument/2006/relationships/image" Target="../media/image30.png"/><Relationship Id="rId7" Type="http://schemas.openxmlformats.org/officeDocument/2006/relationships/image" Target="../media/image34.svg"/><Relationship Id="rId12" Type="http://schemas.openxmlformats.org/officeDocument/2006/relationships/image" Target="../media/image40.png"/><Relationship Id="rId2" Type="http://schemas.openxmlformats.org/officeDocument/2006/relationships/image" Target="../media/image18.png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39.png"/><Relationship Id="rId5" Type="http://schemas.openxmlformats.org/officeDocument/2006/relationships/image" Target="../media/image32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31.svg"/><Relationship Id="rId9" Type="http://schemas.openxmlformats.org/officeDocument/2006/relationships/image" Target="../media/image36.svg"/><Relationship Id="rId1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g"/><Relationship Id="rId3" Type="http://schemas.openxmlformats.org/officeDocument/2006/relationships/image" Target="../media/image45.svg"/><Relationship Id="rId7" Type="http://schemas.openxmlformats.org/officeDocument/2006/relationships/image" Target="../media/image22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gif"/><Relationship Id="rId3" Type="http://schemas.openxmlformats.org/officeDocument/2006/relationships/image" Target="../media/image45.svg"/><Relationship Id="rId7" Type="http://schemas.openxmlformats.org/officeDocument/2006/relationships/image" Target="../media/image20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31.svg"/><Relationship Id="rId3" Type="http://schemas.openxmlformats.org/officeDocument/2006/relationships/image" Target="../media/image35.png"/><Relationship Id="rId7" Type="http://schemas.openxmlformats.org/officeDocument/2006/relationships/image" Target="../media/image40.png"/><Relationship Id="rId12" Type="http://schemas.openxmlformats.org/officeDocument/2006/relationships/image" Target="../media/image30.png"/><Relationship Id="rId2" Type="http://schemas.openxmlformats.org/officeDocument/2006/relationships/image" Target="../media/image18.png"/><Relationship Id="rId16" Type="http://schemas.openxmlformats.org/officeDocument/2006/relationships/image" Target="../media/image34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66.png"/><Relationship Id="rId5" Type="http://schemas.openxmlformats.org/officeDocument/2006/relationships/image" Target="../media/image38.png"/><Relationship Id="rId15" Type="http://schemas.openxmlformats.org/officeDocument/2006/relationships/image" Target="../media/image33.png"/><Relationship Id="rId10" Type="http://schemas.openxmlformats.org/officeDocument/2006/relationships/image" Target="../media/image43.png"/><Relationship Id="rId4" Type="http://schemas.openxmlformats.org/officeDocument/2006/relationships/image" Target="../media/image36.svg"/><Relationship Id="rId9" Type="http://schemas.openxmlformats.org/officeDocument/2006/relationships/image" Target="../media/image42.png"/><Relationship Id="rId1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svg"/><Relationship Id="rId18" Type="http://schemas.openxmlformats.org/officeDocument/2006/relationships/image" Target="../media/image43.png"/><Relationship Id="rId3" Type="http://schemas.openxmlformats.org/officeDocument/2006/relationships/image" Target="../media/image30.png"/><Relationship Id="rId7" Type="http://schemas.openxmlformats.org/officeDocument/2006/relationships/image" Target="../media/image34.svg"/><Relationship Id="rId12" Type="http://schemas.openxmlformats.org/officeDocument/2006/relationships/image" Target="../media/image23.png"/><Relationship Id="rId17" Type="http://schemas.openxmlformats.org/officeDocument/2006/relationships/image" Target="../media/image41.png"/><Relationship Id="rId2" Type="http://schemas.openxmlformats.org/officeDocument/2006/relationships/image" Target="../media/image18.png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22.svg"/><Relationship Id="rId5" Type="http://schemas.openxmlformats.org/officeDocument/2006/relationships/image" Target="../media/image32.png"/><Relationship Id="rId15" Type="http://schemas.openxmlformats.org/officeDocument/2006/relationships/image" Target="../media/image39.png"/><Relationship Id="rId10" Type="http://schemas.openxmlformats.org/officeDocument/2006/relationships/image" Target="../media/image21.png"/><Relationship Id="rId19" Type="http://schemas.openxmlformats.org/officeDocument/2006/relationships/image" Target="../media/image42.png"/><Relationship Id="rId4" Type="http://schemas.openxmlformats.org/officeDocument/2006/relationships/image" Target="../media/image31.svg"/><Relationship Id="rId9" Type="http://schemas.openxmlformats.org/officeDocument/2006/relationships/image" Target="../media/image20.svg"/><Relationship Id="rId1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23.png"/><Relationship Id="rId18" Type="http://schemas.openxmlformats.org/officeDocument/2006/relationships/image" Target="../media/image41.png"/><Relationship Id="rId3" Type="http://schemas.openxmlformats.org/officeDocument/2006/relationships/image" Target="../media/image18.png"/><Relationship Id="rId7" Type="http://schemas.openxmlformats.org/officeDocument/2006/relationships/image" Target="../media/image33.png"/><Relationship Id="rId12" Type="http://schemas.openxmlformats.org/officeDocument/2006/relationships/image" Target="../media/image22.svg"/><Relationship Id="rId17" Type="http://schemas.openxmlformats.org/officeDocument/2006/relationships/image" Target="../media/image40.png"/><Relationship Id="rId2" Type="http://schemas.openxmlformats.org/officeDocument/2006/relationships/audio" Target="../media/audio1.wav"/><Relationship Id="rId16" Type="http://schemas.openxmlformats.org/officeDocument/2006/relationships/image" Target="../media/image39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21.png"/><Relationship Id="rId5" Type="http://schemas.openxmlformats.org/officeDocument/2006/relationships/image" Target="../media/image31.svg"/><Relationship Id="rId15" Type="http://schemas.openxmlformats.org/officeDocument/2006/relationships/image" Target="../media/image38.png"/><Relationship Id="rId10" Type="http://schemas.openxmlformats.org/officeDocument/2006/relationships/image" Target="../media/image20.svg"/><Relationship Id="rId19" Type="http://schemas.openxmlformats.org/officeDocument/2006/relationships/image" Target="../media/image43.png"/><Relationship Id="rId4" Type="http://schemas.openxmlformats.org/officeDocument/2006/relationships/image" Target="../media/image30.png"/><Relationship Id="rId9" Type="http://schemas.openxmlformats.org/officeDocument/2006/relationships/image" Target="../media/image19.png"/><Relationship Id="rId14" Type="http://schemas.openxmlformats.org/officeDocument/2006/relationships/image" Target="../media/image24.sv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5.svg"/><Relationship Id="rId7" Type="http://schemas.openxmlformats.org/officeDocument/2006/relationships/image" Target="../media/image67.png"/><Relationship Id="rId12" Type="http://schemas.openxmlformats.org/officeDocument/2006/relationships/image" Target="../media/image7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11" Type="http://schemas.openxmlformats.org/officeDocument/2006/relationships/image" Target="../media/image70.png"/><Relationship Id="rId5" Type="http://schemas.openxmlformats.org/officeDocument/2006/relationships/image" Target="../media/image47.svg"/><Relationship Id="rId10" Type="http://schemas.openxmlformats.org/officeDocument/2006/relationships/image" Target="../media/image69.png"/><Relationship Id="rId4" Type="http://schemas.openxmlformats.org/officeDocument/2006/relationships/image" Target="../media/image46.png"/><Relationship Id="rId9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34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3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32.png"/><Relationship Id="rId5" Type="http://schemas.openxmlformats.org/officeDocument/2006/relationships/image" Target="../media/image40.png"/><Relationship Id="rId10" Type="http://schemas.openxmlformats.org/officeDocument/2006/relationships/image" Target="../media/image31.svg"/><Relationship Id="rId4" Type="http://schemas.openxmlformats.org/officeDocument/2006/relationships/image" Target="../media/image39.png"/><Relationship Id="rId9" Type="http://schemas.openxmlformats.org/officeDocument/2006/relationships/image" Target="../media/image30.png"/><Relationship Id="rId1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9.png"/><Relationship Id="rId3" Type="http://schemas.openxmlformats.org/officeDocument/2006/relationships/image" Target="../media/image18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openxmlformats.org/officeDocument/2006/relationships/image" Target="../media/image29.jpe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svg"/><Relationship Id="rId15" Type="http://schemas.openxmlformats.org/officeDocument/2006/relationships/image" Target="../media/image41.png"/><Relationship Id="rId10" Type="http://schemas.openxmlformats.org/officeDocument/2006/relationships/image" Target="../media/image36.sv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id="{008AD24E-1457-426E-87F2-9F85D9DD35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768" y="2845675"/>
            <a:ext cx="2743200" cy="261093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30D16B8D-0292-4AC5-83F9-1C7C778EBE6A}"/>
              </a:ext>
            </a:extLst>
          </p:cNvPr>
          <p:cNvSpPr txBox="1"/>
          <p:nvPr/>
        </p:nvSpPr>
        <p:spPr>
          <a:xfrm rot="16200000">
            <a:off x="5619928" y="-1731128"/>
            <a:ext cx="952143" cy="4217811"/>
          </a:xfrm>
          <a:custGeom>
            <a:avLst/>
            <a:gdLst>
              <a:gd name="connsiteX0" fmla="*/ 0 w 952143"/>
              <a:gd name="connsiteY0" fmla="*/ 476072 h 4217811"/>
              <a:gd name="connsiteX1" fmla="*/ 476072 w 952143"/>
              <a:gd name="connsiteY1" fmla="*/ 0 h 4217811"/>
              <a:gd name="connsiteX2" fmla="*/ 476072 w 952143"/>
              <a:gd name="connsiteY2" fmla="*/ 0 h 4217811"/>
              <a:gd name="connsiteX3" fmla="*/ 952144 w 952143"/>
              <a:gd name="connsiteY3" fmla="*/ 476072 h 4217811"/>
              <a:gd name="connsiteX4" fmla="*/ 952143 w 952143"/>
              <a:gd name="connsiteY4" fmla="*/ 3741740 h 4217811"/>
              <a:gd name="connsiteX5" fmla="*/ 476071 w 952143"/>
              <a:gd name="connsiteY5" fmla="*/ 4217812 h 4217811"/>
              <a:gd name="connsiteX6" fmla="*/ 476072 w 952143"/>
              <a:gd name="connsiteY6" fmla="*/ 4217811 h 4217811"/>
              <a:gd name="connsiteX7" fmla="*/ 0 w 952143"/>
              <a:gd name="connsiteY7" fmla="*/ 3741739 h 4217811"/>
              <a:gd name="connsiteX8" fmla="*/ 0 w 952143"/>
              <a:gd name="connsiteY8" fmla="*/ 476072 h 4217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2143" h="4217811" fill="none" extrusionOk="0">
                <a:moveTo>
                  <a:pt x="0" y="476072"/>
                </a:moveTo>
                <a:cubicBezTo>
                  <a:pt x="8706" y="206499"/>
                  <a:pt x="173225" y="24128"/>
                  <a:pt x="476072" y="0"/>
                </a:cubicBezTo>
                <a:lnTo>
                  <a:pt x="476072" y="0"/>
                </a:lnTo>
                <a:cubicBezTo>
                  <a:pt x="755306" y="15888"/>
                  <a:pt x="932380" y="174850"/>
                  <a:pt x="952144" y="476072"/>
                </a:cubicBezTo>
                <a:cubicBezTo>
                  <a:pt x="920798" y="1445904"/>
                  <a:pt x="826703" y="2813462"/>
                  <a:pt x="952143" y="3741740"/>
                </a:cubicBezTo>
                <a:cubicBezTo>
                  <a:pt x="954408" y="3956161"/>
                  <a:pt x="764634" y="4243363"/>
                  <a:pt x="476071" y="4217812"/>
                </a:cubicBezTo>
                <a:lnTo>
                  <a:pt x="476072" y="4217811"/>
                </a:lnTo>
                <a:cubicBezTo>
                  <a:pt x="219109" y="4195459"/>
                  <a:pt x="14494" y="4016818"/>
                  <a:pt x="0" y="3741739"/>
                </a:cubicBezTo>
                <a:cubicBezTo>
                  <a:pt x="82228" y="3008540"/>
                  <a:pt x="-73387" y="1038561"/>
                  <a:pt x="0" y="476072"/>
                </a:cubicBezTo>
                <a:close/>
              </a:path>
              <a:path w="952143" h="4217811" stroke="0" extrusionOk="0">
                <a:moveTo>
                  <a:pt x="0" y="476072"/>
                </a:moveTo>
                <a:cubicBezTo>
                  <a:pt x="-6311" y="205788"/>
                  <a:pt x="207123" y="3170"/>
                  <a:pt x="476072" y="0"/>
                </a:cubicBezTo>
                <a:lnTo>
                  <a:pt x="476072" y="0"/>
                </a:lnTo>
                <a:cubicBezTo>
                  <a:pt x="729137" y="-24599"/>
                  <a:pt x="972084" y="256380"/>
                  <a:pt x="952144" y="476072"/>
                </a:cubicBezTo>
                <a:cubicBezTo>
                  <a:pt x="892107" y="1399277"/>
                  <a:pt x="873404" y="2483345"/>
                  <a:pt x="952143" y="3741740"/>
                </a:cubicBezTo>
                <a:cubicBezTo>
                  <a:pt x="946370" y="4007284"/>
                  <a:pt x="747032" y="4209608"/>
                  <a:pt x="476071" y="4217812"/>
                </a:cubicBezTo>
                <a:lnTo>
                  <a:pt x="476072" y="4217811"/>
                </a:lnTo>
                <a:cubicBezTo>
                  <a:pt x="213738" y="4201065"/>
                  <a:pt x="-10007" y="4022999"/>
                  <a:pt x="0" y="3741739"/>
                </a:cubicBezTo>
                <a:cubicBezTo>
                  <a:pt x="-35404" y="2748644"/>
                  <a:pt x="122211" y="1202344"/>
                  <a:pt x="0" y="476072"/>
                </a:cubicBezTo>
                <a:close/>
              </a:path>
            </a:pathLst>
          </a:custGeom>
          <a:solidFill>
            <a:srgbClr val="FFBEEE"/>
          </a:solidFill>
          <a:ln w="25400">
            <a:solidFill>
              <a:schemeClr val="accent4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86646730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eaVert"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3200" b="1">
                <a:ln/>
                <a:solidFill>
                  <a:srgbClr val="7030A0"/>
                </a:solidFill>
                <a:latin typeface="UTM Showcard" panose="02040603050506020204" pitchFamily="18" charset="0"/>
                <a:cs typeface="Arial Rounded MT Bold" panose="020F0704030504030204" charset="0"/>
                <a:sym typeface="+mn-lt"/>
              </a:rPr>
              <a:t>Họ là ai?</a:t>
            </a:r>
            <a:endParaRPr lang="en-US" altLang="zh-CN" sz="3200" b="1" dirty="0">
              <a:ln/>
              <a:solidFill>
                <a:srgbClr val="7030A0"/>
              </a:solidFill>
              <a:latin typeface="UTM Showcard" panose="02040603050506020204" pitchFamily="18" charset="0"/>
              <a:cs typeface="Arial Rounded MT Bold" panose="020F0704030504030204" charset="0"/>
              <a:sym typeface="+mn-lt"/>
            </a:endParaRPr>
          </a:p>
        </p:txBody>
      </p:sp>
      <p:pic>
        <p:nvPicPr>
          <p:cNvPr id="9" name="Picture 8" descr="A picture containing toy&#10;&#10;Description automatically generated">
            <a:extLst>
              <a:ext uri="{FF2B5EF4-FFF2-40B4-BE49-F238E27FC236}">
                <a16:creationId xmlns:a16="http://schemas.microsoft.com/office/drawing/2014/main" id="{684D568E-C3E3-4040-8B98-E6400460B4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392" y="3612438"/>
            <a:ext cx="2755181" cy="2629635"/>
          </a:xfrm>
          <a:prstGeom prst="rect">
            <a:avLst/>
          </a:prstGeom>
        </p:spPr>
      </p:pic>
      <p:pic>
        <p:nvPicPr>
          <p:cNvPr id="13" name="Picture 1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B0A7776F-439B-435F-ACF8-04759AC235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929" y="2326104"/>
            <a:ext cx="2667554" cy="3915970"/>
          </a:xfrm>
          <a:prstGeom prst="rect">
            <a:avLst/>
          </a:prstGeom>
        </p:spPr>
      </p:pic>
      <p:pic>
        <p:nvPicPr>
          <p:cNvPr id="15" name="Picture 1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AC0DD1D9-DDC8-45CF-A2B9-C8C442CE3A7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28"/>
          <a:stretch/>
        </p:blipFill>
        <p:spPr>
          <a:xfrm>
            <a:off x="-87796" y="1778953"/>
            <a:ext cx="3640893" cy="4754880"/>
          </a:xfrm>
          <a:prstGeom prst="rect">
            <a:avLst/>
          </a:prstGeom>
        </p:spPr>
      </p:pic>
      <p:pic>
        <p:nvPicPr>
          <p:cNvPr id="23" name="Picture 22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456D3327-2103-440A-A982-3F36625873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8" r="26449"/>
          <a:stretch/>
        </p:blipFill>
        <p:spPr>
          <a:xfrm>
            <a:off x="300446" y="1760576"/>
            <a:ext cx="3252651" cy="4755777"/>
          </a:xfrm>
          <a:prstGeom prst="rect">
            <a:avLst/>
          </a:prstGeom>
        </p:spPr>
      </p:pic>
      <p:pic>
        <p:nvPicPr>
          <p:cNvPr id="7" name="Picture 6" descr="A toy figurine of a football player&#10;&#10;Description automatically generated with medium confidence">
            <a:extLst>
              <a:ext uri="{FF2B5EF4-FFF2-40B4-BE49-F238E27FC236}">
                <a16:creationId xmlns:a16="http://schemas.microsoft.com/office/drawing/2014/main" id="{D453F29D-7FF2-4FE9-AD48-643C4D0D9CB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898" y="2369562"/>
            <a:ext cx="1729455" cy="3131077"/>
          </a:xfrm>
          <a:prstGeom prst="rect">
            <a:avLst/>
          </a:prstGeom>
        </p:spPr>
      </p:pic>
      <p:pic>
        <p:nvPicPr>
          <p:cNvPr id="25" name="Picture 24" descr="Shape&#10;&#10;Description automatically generated">
            <a:extLst>
              <a:ext uri="{FF2B5EF4-FFF2-40B4-BE49-F238E27FC236}">
                <a16:creationId xmlns:a16="http://schemas.microsoft.com/office/drawing/2014/main" id="{AC116A01-80DB-4C9D-8E3E-7405240D2CE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697" y="2345155"/>
            <a:ext cx="1838377" cy="3155484"/>
          </a:xfrm>
          <a:prstGeom prst="rect">
            <a:avLst/>
          </a:prstGeom>
        </p:spPr>
      </p:pic>
      <p:pic>
        <p:nvPicPr>
          <p:cNvPr id="27" name="Picture 26" descr="Background pattern&#10;&#10;Description automatically generated">
            <a:extLst>
              <a:ext uri="{FF2B5EF4-FFF2-40B4-BE49-F238E27FC236}">
                <a16:creationId xmlns:a16="http://schemas.microsoft.com/office/drawing/2014/main" id="{1555590F-8E83-48BB-A542-A9E3F095CC7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419" y="3620347"/>
            <a:ext cx="2787490" cy="2633472"/>
          </a:xfrm>
          <a:prstGeom prst="rect">
            <a:avLst/>
          </a:prstGeom>
        </p:spPr>
      </p:pic>
      <p:pic>
        <p:nvPicPr>
          <p:cNvPr id="29" name="Picture 28" descr="A silhouette of a person holding an object&#10;&#10;Description automatically generated with low confidence">
            <a:extLst>
              <a:ext uri="{FF2B5EF4-FFF2-40B4-BE49-F238E27FC236}">
                <a16:creationId xmlns:a16="http://schemas.microsoft.com/office/drawing/2014/main" id="{C472081B-5CDD-42A6-BCCE-CB3D3097DAB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910" y="2326104"/>
            <a:ext cx="2665962" cy="3913632"/>
          </a:xfrm>
          <a:prstGeom prst="rect">
            <a:avLst/>
          </a:prstGeom>
        </p:spPr>
      </p:pic>
      <p:pic>
        <p:nvPicPr>
          <p:cNvPr id="31" name="Picture 30" descr="A picture containing text, dark, night sky&#10;&#10;Description automatically generated">
            <a:extLst>
              <a:ext uri="{FF2B5EF4-FFF2-40B4-BE49-F238E27FC236}">
                <a16:creationId xmlns:a16="http://schemas.microsoft.com/office/drawing/2014/main" id="{0C107BB5-05FA-4E47-AD12-B9F812EAE21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741" y="2818745"/>
            <a:ext cx="2743200" cy="2640330"/>
          </a:xfrm>
          <a:prstGeom prst="rect">
            <a:avLst/>
          </a:prstGeom>
        </p:spPr>
      </p:pic>
      <p:sp>
        <p:nvSpPr>
          <p:cNvPr id="32" name="文本框 13">
            <a:extLst>
              <a:ext uri="{FF2B5EF4-FFF2-40B4-BE49-F238E27FC236}">
                <a16:creationId xmlns:a16="http://schemas.microsoft.com/office/drawing/2014/main" id="{B473C492-F813-4100-8C05-3560E6D22ACF}"/>
              </a:ext>
            </a:extLst>
          </p:cNvPr>
          <p:cNvSpPr txBox="1"/>
          <p:nvPr/>
        </p:nvSpPr>
        <p:spPr>
          <a:xfrm rot="16200000">
            <a:off x="5285051" y="-1842650"/>
            <a:ext cx="1471493" cy="6935410"/>
          </a:xfrm>
          <a:custGeom>
            <a:avLst/>
            <a:gdLst>
              <a:gd name="connsiteX0" fmla="*/ 0 w 1471493"/>
              <a:gd name="connsiteY0" fmla="*/ 735747 h 6935410"/>
              <a:gd name="connsiteX1" fmla="*/ 735747 w 1471493"/>
              <a:gd name="connsiteY1" fmla="*/ 0 h 6935410"/>
              <a:gd name="connsiteX2" fmla="*/ 735747 w 1471493"/>
              <a:gd name="connsiteY2" fmla="*/ 0 h 6935410"/>
              <a:gd name="connsiteX3" fmla="*/ 1471494 w 1471493"/>
              <a:gd name="connsiteY3" fmla="*/ 735747 h 6935410"/>
              <a:gd name="connsiteX4" fmla="*/ 1471493 w 1471493"/>
              <a:gd name="connsiteY4" fmla="*/ 6199664 h 6935410"/>
              <a:gd name="connsiteX5" fmla="*/ 735746 w 1471493"/>
              <a:gd name="connsiteY5" fmla="*/ 6935411 h 6935410"/>
              <a:gd name="connsiteX6" fmla="*/ 735747 w 1471493"/>
              <a:gd name="connsiteY6" fmla="*/ 6935410 h 6935410"/>
              <a:gd name="connsiteX7" fmla="*/ 0 w 1471493"/>
              <a:gd name="connsiteY7" fmla="*/ 6199663 h 6935410"/>
              <a:gd name="connsiteX8" fmla="*/ 0 w 1471493"/>
              <a:gd name="connsiteY8" fmla="*/ 735747 h 6935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71493" h="6935410" fill="none" extrusionOk="0">
                <a:moveTo>
                  <a:pt x="0" y="735747"/>
                </a:moveTo>
                <a:cubicBezTo>
                  <a:pt x="15619" y="317482"/>
                  <a:pt x="275188" y="32769"/>
                  <a:pt x="735747" y="0"/>
                </a:cubicBezTo>
                <a:lnTo>
                  <a:pt x="735747" y="0"/>
                </a:lnTo>
                <a:cubicBezTo>
                  <a:pt x="1148410" y="6159"/>
                  <a:pt x="1466751" y="320215"/>
                  <a:pt x="1471494" y="735747"/>
                </a:cubicBezTo>
                <a:cubicBezTo>
                  <a:pt x="1446826" y="2463622"/>
                  <a:pt x="1367365" y="4511406"/>
                  <a:pt x="1471493" y="6199664"/>
                </a:cubicBezTo>
                <a:cubicBezTo>
                  <a:pt x="1474374" y="6544295"/>
                  <a:pt x="1167423" y="6960662"/>
                  <a:pt x="735746" y="6935411"/>
                </a:cubicBezTo>
                <a:lnTo>
                  <a:pt x="735747" y="6935410"/>
                </a:lnTo>
                <a:cubicBezTo>
                  <a:pt x="345860" y="6873739"/>
                  <a:pt x="7717" y="6612474"/>
                  <a:pt x="0" y="6199663"/>
                </a:cubicBezTo>
                <a:cubicBezTo>
                  <a:pt x="82228" y="5330889"/>
                  <a:pt x="-73387" y="2777053"/>
                  <a:pt x="0" y="735747"/>
                </a:cubicBezTo>
                <a:close/>
              </a:path>
              <a:path w="1471493" h="6935410" stroke="0" extrusionOk="0">
                <a:moveTo>
                  <a:pt x="0" y="735747"/>
                </a:moveTo>
                <a:cubicBezTo>
                  <a:pt x="-7656" y="320480"/>
                  <a:pt x="284933" y="23407"/>
                  <a:pt x="735747" y="0"/>
                </a:cubicBezTo>
                <a:lnTo>
                  <a:pt x="735747" y="0"/>
                </a:lnTo>
                <a:cubicBezTo>
                  <a:pt x="1135430" y="-16610"/>
                  <a:pt x="1486624" y="362211"/>
                  <a:pt x="1471494" y="735747"/>
                </a:cubicBezTo>
                <a:cubicBezTo>
                  <a:pt x="1458467" y="2521175"/>
                  <a:pt x="1421343" y="4270185"/>
                  <a:pt x="1471493" y="6199664"/>
                </a:cubicBezTo>
                <a:cubicBezTo>
                  <a:pt x="1418523" y="6630019"/>
                  <a:pt x="1181575" y="6895093"/>
                  <a:pt x="735746" y="6935411"/>
                </a:cubicBezTo>
                <a:lnTo>
                  <a:pt x="735747" y="6935410"/>
                </a:lnTo>
                <a:cubicBezTo>
                  <a:pt x="331610" y="6873150"/>
                  <a:pt x="-38713" y="6676926"/>
                  <a:pt x="0" y="6199663"/>
                </a:cubicBezTo>
                <a:cubicBezTo>
                  <a:pt x="-35404" y="4195899"/>
                  <a:pt x="122211" y="2894693"/>
                  <a:pt x="0" y="735747"/>
                </a:cubicBezTo>
                <a:close/>
              </a:path>
            </a:pathLst>
          </a:custGeom>
          <a:solidFill>
            <a:srgbClr val="FFBEEE">
              <a:alpha val="77000"/>
            </a:srgbClr>
          </a:solidFill>
          <a:ln w="25400">
            <a:solidFill>
              <a:schemeClr val="accent4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86646730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eaVert"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2800" b="1">
                <a:ln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Họ là những người có tài năng </a:t>
            </a:r>
          </a:p>
          <a:p>
            <a:pPr algn="ctr"/>
            <a:r>
              <a:rPr lang="en-US" altLang="zh-CN" sz="2800" b="1">
                <a:ln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trong một lĩnh vực nào đó.</a:t>
            </a:r>
            <a:endParaRPr lang="en-US" altLang="zh-CN" sz="2800" b="1" dirty="0">
              <a:ln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444912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  <p:bldP spid="32" grpId="0" bldLvl="0" animBg="1"/>
      <p:bldP spid="32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DCC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rgbClr val="A4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C8B5A9B4-B9F7-4A00-910E-9026730C642D}"/>
              </a:ext>
            </a:extLst>
          </p:cNvPr>
          <p:cNvGrpSpPr/>
          <p:nvPr/>
        </p:nvGrpSpPr>
        <p:grpSpPr>
          <a:xfrm>
            <a:off x="3218587" y="187592"/>
            <a:ext cx="695056" cy="442451"/>
            <a:chOff x="3550860" y="468074"/>
            <a:chExt cx="695056" cy="442451"/>
          </a:xfrm>
        </p:grpSpPr>
        <p:sp>
          <p:nvSpPr>
            <p:cNvPr id="85" name="Parallelogram 84">
              <a:extLst>
                <a:ext uri="{FF2B5EF4-FFF2-40B4-BE49-F238E27FC236}">
                  <a16:creationId xmlns:a16="http://schemas.microsoft.com/office/drawing/2014/main" id="{263D3628-E665-400E-9692-9DC5CE0B7620}"/>
                </a:ext>
              </a:extLst>
            </p:cNvPr>
            <p:cNvSpPr/>
            <p:nvPr/>
          </p:nvSpPr>
          <p:spPr>
            <a:xfrm flipH="1">
              <a:off x="3550860" y="468074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DABDDB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86" name="Graphic 85" descr="Add">
              <a:extLst>
                <a:ext uri="{FF2B5EF4-FFF2-40B4-BE49-F238E27FC236}">
                  <a16:creationId xmlns:a16="http://schemas.microsoft.com/office/drawing/2014/main" id="{D7BB8D4C-6A9B-48ED-AE16-FA7AA81548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781019" y="563108"/>
              <a:ext cx="244176" cy="244176"/>
            </a:xfrm>
            <a:prstGeom prst="rect">
              <a:avLst/>
            </a:prstGeom>
          </p:spPr>
        </p:pic>
      </p:grp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1CD04E5C-65D5-4105-B6AC-895DD1F295D1}"/>
              </a:ext>
            </a:extLst>
          </p:cNvPr>
          <p:cNvSpPr/>
          <p:nvPr/>
        </p:nvSpPr>
        <p:spPr>
          <a:xfrm>
            <a:off x="365111" y="143169"/>
            <a:ext cx="11374893" cy="6384105"/>
          </a:xfrm>
          <a:custGeom>
            <a:avLst/>
            <a:gdLst>
              <a:gd name="connsiteX0" fmla="*/ 289689 w 10913807"/>
              <a:gd name="connsiteY0" fmla="*/ 0 h 5722374"/>
              <a:gd name="connsiteX1" fmla="*/ 2640801 w 10913807"/>
              <a:gd name="connsiteY1" fmla="*/ 7706 h 5722374"/>
              <a:gd name="connsiteX2" fmla="*/ 2911764 w 10913807"/>
              <a:gd name="connsiteY2" fmla="*/ 442451 h 5722374"/>
              <a:gd name="connsiteX3" fmla="*/ 10913807 w 10913807"/>
              <a:gd name="connsiteY3" fmla="*/ 442451 h 5722374"/>
              <a:gd name="connsiteX4" fmla="*/ 10913807 w 10913807"/>
              <a:gd name="connsiteY4" fmla="*/ 5722374 h 5722374"/>
              <a:gd name="connsiteX5" fmla="*/ 0 w 10913807"/>
              <a:gd name="connsiteY5" fmla="*/ 5722374 h 5722374"/>
              <a:gd name="connsiteX6" fmla="*/ 0 w 10913807"/>
              <a:gd name="connsiteY6" fmla="*/ 442451 h 5722374"/>
              <a:gd name="connsiteX7" fmla="*/ 289689 w 10913807"/>
              <a:gd name="connsiteY7" fmla="*/ 0 h 5722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13807" h="5722374">
                <a:moveTo>
                  <a:pt x="289689" y="0"/>
                </a:moveTo>
                <a:lnTo>
                  <a:pt x="2640801" y="7706"/>
                </a:lnTo>
                <a:cubicBezTo>
                  <a:pt x="2871067" y="15991"/>
                  <a:pt x="2807773" y="294967"/>
                  <a:pt x="2911764" y="442451"/>
                </a:cubicBezTo>
                <a:lnTo>
                  <a:pt x="10913807" y="442451"/>
                </a:lnTo>
                <a:lnTo>
                  <a:pt x="10913807" y="5722374"/>
                </a:lnTo>
                <a:lnTo>
                  <a:pt x="0" y="5722374"/>
                </a:lnTo>
                <a:lnTo>
                  <a:pt x="0" y="442451"/>
                </a:lnTo>
                <a:cubicBezTo>
                  <a:pt x="123799" y="294967"/>
                  <a:pt x="47043" y="3314"/>
                  <a:pt x="289689" y="0"/>
                </a:cubicBezTo>
                <a:close/>
              </a:path>
            </a:pathLst>
          </a:custGeom>
          <a:solidFill>
            <a:srgbClr val="DABDDB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1682D97-7E88-4F64-8CAF-F854BC4A41BD}"/>
              </a:ext>
            </a:extLst>
          </p:cNvPr>
          <p:cNvGrpSpPr/>
          <p:nvPr/>
        </p:nvGrpSpPr>
        <p:grpSpPr>
          <a:xfrm>
            <a:off x="376539" y="710246"/>
            <a:ext cx="11374893" cy="5378804"/>
            <a:chOff x="639096" y="1013468"/>
            <a:chExt cx="10913807" cy="4821275"/>
          </a:xfrm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DF501D5A-7035-476C-9D81-C8DF98413846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263C2252-C03E-41CE-961A-375F826B8CBE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BCBE9D81-1113-4FE1-9B4C-CE737B1E6B78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893EBA88-FBCD-48CD-93D0-8B1FAFFB6645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93" name="Heart 92">
              <a:extLst>
                <a:ext uri="{FF2B5EF4-FFF2-40B4-BE49-F238E27FC236}">
                  <a16:creationId xmlns:a16="http://schemas.microsoft.com/office/drawing/2014/main" id="{30EDBE13-17B5-43BF-98FD-A41CD752068C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7030A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227C9029-2DD0-45BA-B58B-8FD3BB161547}"/>
              </a:ext>
            </a:extLst>
          </p:cNvPr>
          <p:cNvSpPr txBox="1"/>
          <p:nvPr/>
        </p:nvSpPr>
        <p:spPr>
          <a:xfrm>
            <a:off x="607814" y="171430"/>
            <a:ext cx="1119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id-ID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325EEE39-B085-436D-AA9B-A93C0B71486A}"/>
              </a:ext>
            </a:extLst>
          </p:cNvPr>
          <p:cNvSpPr txBox="1"/>
          <p:nvPr/>
        </p:nvSpPr>
        <p:spPr>
          <a:xfrm>
            <a:off x="1630094" y="702645"/>
            <a:ext cx="2774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000">
                <a:latin typeface="Cutewritten" panose="02000503000000000000" pitchFamily="2" charset="0"/>
              </a:rPr>
              <a:t>www.</a:t>
            </a:r>
            <a:r>
              <a:rPr lang="en-US" sz="2000">
                <a:latin typeface="Cutewritten" panose="02000503000000000000" pitchFamily="2" charset="0"/>
              </a:rPr>
              <a:t>phanloai</a:t>
            </a:r>
            <a:r>
              <a:rPr lang="id-ID" sz="2000">
                <a:latin typeface="Cutewritten" panose="02000503000000000000" pitchFamily="2" charset="0"/>
              </a:rPr>
              <a:t>.</a:t>
            </a:r>
            <a:r>
              <a:rPr lang="id-ID" sz="2000" dirty="0">
                <a:latin typeface="Cutewritten" panose="02000503000000000000" pitchFamily="2" charset="0"/>
              </a:rPr>
              <a:t>com</a:t>
            </a:r>
          </a:p>
        </p:txBody>
      </p:sp>
      <p:pic>
        <p:nvPicPr>
          <p:cNvPr id="96" name="Graphic 95" descr="Close">
            <a:extLst>
              <a:ext uri="{FF2B5EF4-FFF2-40B4-BE49-F238E27FC236}">
                <a16:creationId xmlns:a16="http://schemas.microsoft.com/office/drawing/2014/main" id="{94C49F70-A38D-41F0-8005-7E72834839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64270" y="267795"/>
            <a:ext cx="266374" cy="266374"/>
          </a:xfrm>
          <a:prstGeom prst="rect">
            <a:avLst/>
          </a:prstGeom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id="{68E1881F-A05C-426B-A429-04204806DCC6}"/>
              </a:ext>
            </a:extLst>
          </p:cNvPr>
          <p:cNvSpPr txBox="1"/>
          <p:nvPr/>
        </p:nvSpPr>
        <p:spPr>
          <a:xfrm>
            <a:off x="2356019" y="1293813"/>
            <a:ext cx="73930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i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200" b="1" i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 giỏi, tài nguyên, tài nghệ, tài trợ, tài ba, tài đức, tài năng, tài hoa, tài sản</a:t>
            </a:r>
            <a:endParaRPr lang="en-US" sz="3200" b="1" i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1" name="Picture 100">
            <a:extLst>
              <a:ext uri="{FF2B5EF4-FFF2-40B4-BE49-F238E27FC236}">
                <a16:creationId xmlns:a16="http://schemas.microsoft.com/office/drawing/2014/main" id="{1E90A71C-50D7-4786-870B-6470FB8B4A2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09" r="-3417"/>
          <a:stretch/>
        </p:blipFill>
        <p:spPr>
          <a:xfrm>
            <a:off x="8996645" y="3833553"/>
            <a:ext cx="2684551" cy="213432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DC676EB-EC7F-47BC-A8F8-EDBF1633DBB0}"/>
              </a:ext>
            </a:extLst>
          </p:cNvPr>
          <p:cNvGrpSpPr/>
          <p:nvPr/>
        </p:nvGrpSpPr>
        <p:grpSpPr>
          <a:xfrm>
            <a:off x="5931774" y="2551717"/>
            <a:ext cx="390525" cy="3187065"/>
            <a:chOff x="5652135" y="1795145"/>
            <a:chExt cx="390525" cy="3187065"/>
          </a:xfrm>
        </p:grpSpPr>
        <p:cxnSp>
          <p:nvCxnSpPr>
            <p:cNvPr id="103" name="直接连接符 53">
              <a:extLst>
                <a:ext uri="{FF2B5EF4-FFF2-40B4-BE49-F238E27FC236}">
                  <a16:creationId xmlns:a16="http://schemas.microsoft.com/office/drawing/2014/main" id="{0CB6E444-4D1C-4978-BCE3-199F0D36DB26}"/>
                </a:ext>
              </a:extLst>
            </p:cNvPr>
            <p:cNvCxnSpPr/>
            <p:nvPr/>
          </p:nvCxnSpPr>
          <p:spPr>
            <a:xfrm>
              <a:off x="5850890" y="1986915"/>
              <a:ext cx="0" cy="28200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椭圆 4">
              <a:extLst>
                <a:ext uri="{FF2B5EF4-FFF2-40B4-BE49-F238E27FC236}">
                  <a16:creationId xmlns:a16="http://schemas.microsoft.com/office/drawing/2014/main" id="{AEAA4961-73E5-4B00-9494-2E3387446170}"/>
                </a:ext>
              </a:extLst>
            </p:cNvPr>
            <p:cNvSpPr/>
            <p:nvPr/>
          </p:nvSpPr>
          <p:spPr>
            <a:xfrm>
              <a:off x="5658485" y="1795145"/>
              <a:ext cx="384175" cy="384175"/>
            </a:xfrm>
            <a:prstGeom prst="ellipse">
              <a:avLst/>
            </a:prstGeom>
            <a:solidFill>
              <a:srgbClr val="FFBEEE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5" name="椭圆 19">
              <a:extLst>
                <a:ext uri="{FF2B5EF4-FFF2-40B4-BE49-F238E27FC236}">
                  <a16:creationId xmlns:a16="http://schemas.microsoft.com/office/drawing/2014/main" id="{62DA823E-A6A4-4D35-B94E-4E22A852E1B6}"/>
                </a:ext>
              </a:extLst>
            </p:cNvPr>
            <p:cNvSpPr/>
            <p:nvPr/>
          </p:nvSpPr>
          <p:spPr>
            <a:xfrm flipH="1">
              <a:off x="5652135" y="3196590"/>
              <a:ext cx="384175" cy="384175"/>
            </a:xfrm>
            <a:prstGeom prst="ellipse">
              <a:avLst/>
            </a:prstGeom>
            <a:solidFill>
              <a:srgbClr val="BDBDF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6" name="椭圆 24">
              <a:extLst>
                <a:ext uri="{FF2B5EF4-FFF2-40B4-BE49-F238E27FC236}">
                  <a16:creationId xmlns:a16="http://schemas.microsoft.com/office/drawing/2014/main" id="{D540893D-483A-49FC-AC23-A3A09D8E4D1C}"/>
                </a:ext>
              </a:extLst>
            </p:cNvPr>
            <p:cNvSpPr/>
            <p:nvPr/>
          </p:nvSpPr>
          <p:spPr>
            <a:xfrm>
              <a:off x="5652135" y="4598035"/>
              <a:ext cx="384175" cy="384175"/>
            </a:xfrm>
            <a:prstGeom prst="ellipse">
              <a:avLst/>
            </a:prstGeom>
            <a:solidFill>
              <a:srgbClr val="A4E5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Rectangle 109">
            <a:extLst>
              <a:ext uri="{FF2B5EF4-FFF2-40B4-BE49-F238E27FC236}">
                <a16:creationId xmlns:a16="http://schemas.microsoft.com/office/drawing/2014/main" id="{E6123D18-0243-4014-82B4-E2D5C507D36C}"/>
              </a:ext>
            </a:extLst>
          </p:cNvPr>
          <p:cNvSpPr/>
          <p:nvPr/>
        </p:nvSpPr>
        <p:spPr>
          <a:xfrm>
            <a:off x="6734767" y="3253037"/>
            <a:ext cx="2364750" cy="24857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>
                <a:solidFill>
                  <a:srgbClr val="E200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3600" b="1" dirty="0">
                <a:solidFill>
                  <a:srgbClr val="E200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 nguyên</a:t>
            </a:r>
            <a:endParaRPr lang="en-US" sz="3600" b="1" dirty="0">
              <a:solidFill>
                <a:srgbClr val="E2005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>
                <a:solidFill>
                  <a:srgbClr val="E200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E200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trợ</a:t>
            </a:r>
            <a:endParaRPr lang="en-US" sz="3600" b="1" dirty="0">
              <a:solidFill>
                <a:srgbClr val="E2005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3600" b="1">
                <a:solidFill>
                  <a:srgbClr val="E200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tài sản</a:t>
            </a:r>
            <a:endParaRPr lang="vi-VN" sz="3600" b="1" dirty="0">
              <a:solidFill>
                <a:srgbClr val="E2005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0D09CA-759B-47EB-AC77-34A9670D080E}"/>
              </a:ext>
            </a:extLst>
          </p:cNvPr>
          <p:cNvSpPr txBox="1"/>
          <p:nvPr/>
        </p:nvSpPr>
        <p:spPr>
          <a:xfrm>
            <a:off x="2069402" y="3209455"/>
            <a:ext cx="1762021" cy="24857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giỏi</a:t>
            </a:r>
          </a:p>
          <a:p>
            <a:pPr>
              <a:lnSpc>
                <a:spcPct val="150000"/>
              </a:lnSpc>
            </a:pPr>
            <a:r>
              <a:rPr lang="en-US" sz="3600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nghệ</a:t>
            </a:r>
          </a:p>
          <a:p>
            <a:pPr>
              <a:lnSpc>
                <a:spcPct val="150000"/>
              </a:lnSpc>
            </a:pPr>
            <a:r>
              <a:rPr lang="en-US" sz="3600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ba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162216D6-33FF-4D61-AB6D-2401BF3F84B5}"/>
              </a:ext>
            </a:extLst>
          </p:cNvPr>
          <p:cNvSpPr txBox="1"/>
          <p:nvPr/>
        </p:nvSpPr>
        <p:spPr>
          <a:xfrm>
            <a:off x="3911451" y="3209265"/>
            <a:ext cx="1787669" cy="24857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đức</a:t>
            </a:r>
          </a:p>
          <a:p>
            <a:pPr>
              <a:lnSpc>
                <a:spcPct val="150000"/>
              </a:lnSpc>
            </a:pPr>
            <a:r>
              <a:rPr lang="en-US" sz="3600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năng</a:t>
            </a:r>
          </a:p>
          <a:p>
            <a:pPr>
              <a:lnSpc>
                <a:spcPct val="150000"/>
              </a:lnSpc>
            </a:pPr>
            <a:r>
              <a:rPr lang="en-US" sz="3600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hoa</a:t>
            </a:r>
          </a:p>
        </p:txBody>
      </p:sp>
      <p:pic>
        <p:nvPicPr>
          <p:cNvPr id="113" name="Picture 112">
            <a:extLst>
              <a:ext uri="{FF2B5EF4-FFF2-40B4-BE49-F238E27FC236}">
                <a16:creationId xmlns:a16="http://schemas.microsoft.com/office/drawing/2014/main" id="{7B3E33CD-13FB-4EA5-955F-0E5CF12AF71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8932" y="2397255"/>
            <a:ext cx="5062697" cy="1178209"/>
          </a:xfrm>
          <a:prstGeom prst="rect">
            <a:avLst/>
          </a:prstGeom>
        </p:spPr>
      </p:pic>
      <p:sp>
        <p:nvSpPr>
          <p:cNvPr id="102" name="TextBox 101">
            <a:extLst>
              <a:ext uri="{FF2B5EF4-FFF2-40B4-BE49-F238E27FC236}">
                <a16:creationId xmlns:a16="http://schemas.microsoft.com/office/drawing/2014/main" id="{D4C6BB0F-28EA-4632-AFD0-109A918065FE}"/>
              </a:ext>
            </a:extLst>
          </p:cNvPr>
          <p:cNvSpPr txBox="1"/>
          <p:nvPr/>
        </p:nvSpPr>
        <p:spPr>
          <a:xfrm>
            <a:off x="917017" y="2439994"/>
            <a:ext cx="494831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vi-VN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nghĩa là 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khả năng hơn người bình thường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28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BA966502-A02E-46D5-B03C-84CC0A903D7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7" r="56045" b="67127"/>
          <a:stretch/>
        </p:blipFill>
        <p:spPr>
          <a:xfrm>
            <a:off x="124040" y="3000001"/>
            <a:ext cx="2654379" cy="3336022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A1DF3469-C3A8-4DCE-9183-64E754B17BDA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637" y="2360937"/>
            <a:ext cx="5062697" cy="1053400"/>
          </a:xfrm>
          <a:prstGeom prst="rect">
            <a:avLst/>
          </a:prstGeom>
        </p:spPr>
      </p:pic>
      <p:sp>
        <p:nvSpPr>
          <p:cNvPr id="108" name="TextBox 107">
            <a:extLst>
              <a:ext uri="{FF2B5EF4-FFF2-40B4-BE49-F238E27FC236}">
                <a16:creationId xmlns:a16="http://schemas.microsoft.com/office/drawing/2014/main" id="{CAEA3AC7-8D51-4DF8-9E54-B2D6C7D6C065}"/>
              </a:ext>
            </a:extLst>
          </p:cNvPr>
          <p:cNvSpPr txBox="1"/>
          <p:nvPr/>
        </p:nvSpPr>
        <p:spPr>
          <a:xfrm>
            <a:off x="6500342" y="2464081"/>
            <a:ext cx="45687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Tài </a:t>
            </a:r>
            <a:r>
              <a:rPr lang="vi-VN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nghĩa là 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 của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28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8196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7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7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110" grpId="0" build="p"/>
      <p:bldP spid="8" grpId="0" uiExpand="1" build="p"/>
      <p:bldP spid="112" grpId="0" build="p"/>
      <p:bldP spid="102" grpId="0"/>
      <p:bldP spid="10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7"/>
          <p:cNvSpPr txBox="1">
            <a:spLocks noChangeArrowheads="1"/>
          </p:cNvSpPr>
          <p:nvPr/>
        </p:nvSpPr>
        <p:spPr bwMode="auto">
          <a:xfrm>
            <a:off x="5181600" y="2039938"/>
            <a:ext cx="3352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ko-KR" altLang="en-US" sz="4400" b="1">
              <a:solidFill>
                <a:srgbClr val="FFFF00"/>
              </a:solidFill>
              <a:latin typeface=".VnTime" panose="020B7200000000000000" pitchFamily="34" charset="0"/>
              <a:ea typeface="Gulim" pitchFamily="34" charset="-127"/>
            </a:endParaRPr>
          </a:p>
        </p:txBody>
      </p:sp>
      <p:sp>
        <p:nvSpPr>
          <p:cNvPr id="14339" name="Text Box 22"/>
          <p:cNvSpPr txBox="1">
            <a:spLocks noChangeArrowheads="1"/>
          </p:cNvSpPr>
          <p:nvPr/>
        </p:nvSpPr>
        <p:spPr bwMode="auto">
          <a:xfrm>
            <a:off x="4953000" y="6069013"/>
            <a:ext cx="2057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vi-VN" altLang="en-US">
              <a:solidFill>
                <a:prstClr val="black"/>
              </a:solidFill>
            </a:endParaRPr>
          </a:p>
        </p:txBody>
      </p:sp>
      <p:sp>
        <p:nvSpPr>
          <p:cNvPr id="140311" name="Text Box 23"/>
          <p:cNvSpPr txBox="1">
            <a:spLocks noChangeArrowheads="1"/>
          </p:cNvSpPr>
          <p:nvPr/>
        </p:nvSpPr>
        <p:spPr bwMode="auto">
          <a:xfrm>
            <a:off x="4724400" y="-76200"/>
            <a:ext cx="2819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>
                <a:solidFill>
                  <a:prstClr val="black"/>
                </a:solidFill>
                <a:latin typeface="Times New Roman" panose="02020603050405020304" pitchFamily="18" charset="0"/>
              </a:rPr>
              <a:t>Tài nghệ</a:t>
            </a:r>
          </a:p>
        </p:txBody>
      </p:sp>
      <p:pic>
        <p:nvPicPr>
          <p:cNvPr id="14341" name="Picture 10" descr="Múa bale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554414"/>
            <a:ext cx="4038600" cy="3227387"/>
          </a:xfrm>
          <a:prstGeom prst="rect">
            <a:avLst/>
          </a:prstGeom>
          <a:noFill/>
          <a:ln w="508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12" descr="da3e6ccb-8778-453c-843b-f28643ca94b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609600"/>
            <a:ext cx="4305300" cy="2743200"/>
          </a:xfrm>
          <a:prstGeom prst="rect">
            <a:avLst/>
          </a:prstGeom>
          <a:noFill/>
          <a:ln w="508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14" descr="3-147005186375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09601"/>
            <a:ext cx="4114800" cy="2765425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100" y="3554414"/>
            <a:ext cx="4327071" cy="31202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140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3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81000"/>
            <a:ext cx="3810000" cy="2495550"/>
          </a:xfrm>
          <a:prstGeom prst="rect">
            <a:avLst/>
          </a:prstGeom>
          <a:noFill/>
          <a:ln w="88900" cap="sq" cmpd="thickThin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381000"/>
            <a:ext cx="4252913" cy="2495550"/>
          </a:xfrm>
          <a:prstGeom prst="rect">
            <a:avLst/>
          </a:prstGeom>
          <a:noFill/>
          <a:ln w="88900" cap="sq" cmpd="thickThin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914" y="3200400"/>
            <a:ext cx="3773487" cy="2819400"/>
          </a:xfrm>
          <a:prstGeom prst="rect">
            <a:avLst/>
          </a:prstGeom>
          <a:noFill/>
          <a:ln w="88900" cap="sq" cmpd="thickThin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8" name="Text Box 23"/>
          <p:cNvSpPr txBox="1">
            <a:spLocks noChangeArrowheads="1"/>
          </p:cNvSpPr>
          <p:nvPr/>
        </p:nvSpPr>
        <p:spPr bwMode="auto">
          <a:xfrm>
            <a:off x="4495800" y="6096000"/>
            <a:ext cx="2743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prstClr val="black"/>
                </a:solidFill>
                <a:latin typeface="Times New Roman" panose="02020603050405020304" pitchFamily="18" charset="0"/>
              </a:rPr>
              <a:t>Tài nguyên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3200400"/>
            <a:ext cx="4304506" cy="2819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824" y="3657600"/>
            <a:ext cx="4117691" cy="26420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52400"/>
            <a:ext cx="4103914" cy="331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52401"/>
            <a:ext cx="4251481" cy="32883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3657601"/>
            <a:ext cx="4251481" cy="26420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 Box 23"/>
          <p:cNvSpPr txBox="1">
            <a:spLocks noChangeArrowheads="1"/>
          </p:cNvSpPr>
          <p:nvPr/>
        </p:nvSpPr>
        <p:spPr bwMode="auto">
          <a:xfrm>
            <a:off x="4495800" y="6278564"/>
            <a:ext cx="27432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prstClr val="black"/>
                </a:solidFill>
                <a:latin typeface="Times New Roman" panose="02020603050405020304" pitchFamily="18" charset="0"/>
              </a:rPr>
              <a:t>Tài năng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B0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图片 81" descr="D:\资料\图层 2.png图层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80060" y="452438"/>
            <a:ext cx="11231245" cy="6031230"/>
          </a:xfrm>
          <a:prstGeom prst="rect">
            <a:avLst/>
          </a:prstGeom>
        </p:spPr>
      </p:pic>
      <p:grpSp>
        <p:nvGrpSpPr>
          <p:cNvPr id="38" name="组合 37"/>
          <p:cNvGrpSpPr/>
          <p:nvPr/>
        </p:nvGrpSpPr>
        <p:grpSpPr>
          <a:xfrm>
            <a:off x="3938846" y="4973994"/>
            <a:ext cx="1082040" cy="189230"/>
            <a:chOff x="11167" y="8133"/>
            <a:chExt cx="1704" cy="298"/>
          </a:xfrm>
        </p:grpSpPr>
        <p:sp>
          <p:nvSpPr>
            <p:cNvPr id="18" name="椭圆 17"/>
            <p:cNvSpPr/>
            <p:nvPr/>
          </p:nvSpPr>
          <p:spPr>
            <a:xfrm>
              <a:off x="11167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algn="ctr" defTabSz="914400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11834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algn="ctr" defTabSz="914400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12573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algn="ctr" defTabSz="914400"/>
              <a:endParaRPr lang="zh-CN" altLang="en-US" sz="2400">
                <a:cs typeface="+mn-ea"/>
                <a:sym typeface="+mn-lt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711700" y="248920"/>
            <a:ext cx="10363197" cy="6156642"/>
            <a:chOff x="1194" y="392"/>
            <a:chExt cx="15724" cy="9499"/>
          </a:xfrm>
        </p:grpSpPr>
        <p:grpSp>
          <p:nvGrpSpPr>
            <p:cNvPr id="66" name="组合 65"/>
            <p:cNvGrpSpPr/>
            <p:nvPr/>
          </p:nvGrpSpPr>
          <p:grpSpPr>
            <a:xfrm>
              <a:off x="1194" y="431"/>
              <a:ext cx="15724" cy="8286"/>
              <a:chOff x="1745" y="864"/>
              <a:chExt cx="15724" cy="8286"/>
            </a:xfrm>
          </p:grpSpPr>
          <p:pic>
            <p:nvPicPr>
              <p:cNvPr id="67" name="图形 8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745" y="2041"/>
                <a:ext cx="1010" cy="1250"/>
              </a:xfrm>
              <a:prstGeom prst="rect">
                <a:avLst/>
              </a:prstGeom>
            </p:spPr>
          </p:pic>
          <p:pic>
            <p:nvPicPr>
              <p:cNvPr id="68" name="图形 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6578" y="4855"/>
                <a:ext cx="891" cy="1103"/>
              </a:xfrm>
              <a:prstGeom prst="rect">
                <a:avLst/>
              </a:prstGeom>
            </p:spPr>
          </p:pic>
          <p:pic>
            <p:nvPicPr>
              <p:cNvPr id="69" name="图形 10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596" y="7609"/>
                <a:ext cx="1245" cy="1541"/>
              </a:xfrm>
              <a:prstGeom prst="rect">
                <a:avLst/>
              </a:prstGeom>
            </p:spPr>
          </p:pic>
          <p:pic>
            <p:nvPicPr>
              <p:cNvPr id="70" name="图形 15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5090" y="864"/>
                <a:ext cx="753" cy="1130"/>
              </a:xfrm>
              <a:prstGeom prst="rect">
                <a:avLst/>
              </a:prstGeom>
            </p:spPr>
          </p:pic>
          <p:pic>
            <p:nvPicPr>
              <p:cNvPr id="71" name="图形 16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107" y="4841"/>
                <a:ext cx="722" cy="1084"/>
              </a:xfrm>
              <a:prstGeom prst="rect">
                <a:avLst/>
              </a:prstGeom>
            </p:spPr>
          </p:pic>
        </p:grpSp>
        <p:pic>
          <p:nvPicPr>
            <p:cNvPr id="73" name="图形 10"/>
            <p:cNvPicPr>
              <a:picLocks noChangeAspect="1"/>
            </p:cNvPicPr>
            <p:nvPr/>
          </p:nvPicPr>
          <p:blipFill>
            <a:blip r:embed="rId5" cstate="screen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842" y="392"/>
              <a:ext cx="1245" cy="1541"/>
            </a:xfrm>
            <a:prstGeom prst="rect">
              <a:avLst/>
            </a:prstGeom>
          </p:spPr>
        </p:pic>
        <p:pic>
          <p:nvPicPr>
            <p:cNvPr id="74" name="图形 10"/>
            <p:cNvPicPr>
              <a:picLocks noChangeAspect="1"/>
            </p:cNvPicPr>
            <p:nvPr/>
          </p:nvPicPr>
          <p:blipFill>
            <a:blip r:embed="rId5" cstate="screen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580" y="8350"/>
              <a:ext cx="1245" cy="1541"/>
            </a:xfrm>
            <a:prstGeom prst="rect">
              <a:avLst/>
            </a:prstGeom>
          </p:spPr>
        </p:pic>
      </p:grpSp>
      <p:grpSp>
        <p:nvGrpSpPr>
          <p:cNvPr id="10" name="组合 9"/>
          <p:cNvGrpSpPr/>
          <p:nvPr/>
        </p:nvGrpSpPr>
        <p:grpSpPr>
          <a:xfrm>
            <a:off x="1692593" y="1457325"/>
            <a:ext cx="5520690" cy="3362960"/>
            <a:chOff x="2289" y="2383"/>
            <a:chExt cx="8694" cy="5296"/>
          </a:xfrm>
        </p:grpSpPr>
        <p:grpSp>
          <p:nvGrpSpPr>
            <p:cNvPr id="7" name="组合 6"/>
            <p:cNvGrpSpPr/>
            <p:nvPr/>
          </p:nvGrpSpPr>
          <p:grpSpPr>
            <a:xfrm>
              <a:off x="2289" y="4521"/>
              <a:ext cx="8694" cy="3158"/>
              <a:chOff x="1666" y="3378"/>
              <a:chExt cx="8694" cy="3158"/>
            </a:xfrm>
          </p:grpSpPr>
          <p:sp>
            <p:nvSpPr>
              <p:cNvPr id="4" name="文本框 3"/>
              <p:cNvSpPr txBox="1"/>
              <p:nvPr/>
            </p:nvSpPr>
            <p:spPr>
              <a:xfrm>
                <a:off x="1666" y="4064"/>
                <a:ext cx="8694" cy="24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9600" b="1">
                    <a:ln w="13462">
                      <a:solidFill>
                        <a:schemeClr val="bg1"/>
                      </a:solidFill>
                      <a:prstDash val="solid"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dist="38100" dir="2700000" algn="bl" rotWithShape="0">
                        <a:schemeClr val="accent6">
                          <a:lumMod val="75000"/>
                        </a:schemeClr>
                      </a:outerShdw>
                    </a:effectLst>
                    <a:latin typeface="UTM Gradoo" panose="02040603050506020204" pitchFamily="18" charset="0"/>
                    <a:cs typeface="Arial Rounded MT Bold" panose="020F0704030504030204" charset="0"/>
                    <a:sym typeface="+mn-lt"/>
                  </a:rPr>
                  <a:t>Đặt câu</a:t>
                </a:r>
                <a:endParaRPr lang="en-US" altLang="zh-CN" sz="96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6">
                        <a:lumMod val="75000"/>
                      </a:schemeClr>
                    </a:outerShdw>
                  </a:effectLst>
                  <a:latin typeface="UTM Gradoo" panose="02040603050506020204" pitchFamily="18" charset="0"/>
                  <a:cs typeface="Arial Rounded MT Bold" panose="020F0704030504030204" charset="0"/>
                  <a:sym typeface="+mn-lt"/>
                </a:endParaRPr>
              </a:p>
            </p:txBody>
          </p:sp>
          <p:pic>
            <p:nvPicPr>
              <p:cNvPr id="5" name="图形 1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3366" y="3378"/>
                <a:ext cx="5334" cy="348"/>
              </a:xfrm>
              <a:prstGeom prst="rect">
                <a:avLst/>
              </a:prstGeom>
            </p:spPr>
          </p:pic>
        </p:grpSp>
        <p:sp>
          <p:nvSpPr>
            <p:cNvPr id="9" name="文本框 8"/>
            <p:cNvSpPr txBox="1"/>
            <p:nvPr/>
          </p:nvSpPr>
          <p:spPr>
            <a:xfrm rot="16200000">
              <a:off x="5866" y="1480"/>
              <a:ext cx="1636" cy="3442"/>
            </a:xfrm>
            <a:custGeom>
              <a:avLst/>
              <a:gdLst>
                <a:gd name="connsiteX0" fmla="*/ 0 w 10000"/>
                <a:gd name="connsiteY0" fmla="*/ 2377 h 10000"/>
                <a:gd name="connsiteX1" fmla="*/ 5000 w 10000"/>
                <a:gd name="connsiteY1" fmla="*/ 0 h 10000"/>
                <a:gd name="connsiteX2" fmla="*/ 5000 w 10000"/>
                <a:gd name="connsiteY2" fmla="*/ 0 h 10000"/>
                <a:gd name="connsiteX3" fmla="*/ 10000 w 10000"/>
                <a:gd name="connsiteY3" fmla="*/ 2377 h 10000"/>
                <a:gd name="connsiteX4" fmla="*/ 10000 w 10000"/>
                <a:gd name="connsiteY4" fmla="*/ 7623 h 10000"/>
                <a:gd name="connsiteX5" fmla="*/ 5000 w 10000"/>
                <a:gd name="connsiteY5" fmla="*/ 10000 h 10000"/>
                <a:gd name="connsiteX6" fmla="*/ 5000 w 10000"/>
                <a:gd name="connsiteY6" fmla="*/ 10000 h 10000"/>
                <a:gd name="connsiteX7" fmla="*/ 0 w 10000"/>
                <a:gd name="connsiteY7" fmla="*/ 7623 h 10000"/>
                <a:gd name="connsiteX8" fmla="*/ 0 w 10000"/>
                <a:gd name="connsiteY8" fmla="*/ 2377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 fill="none" extrusionOk="0">
                  <a:moveTo>
                    <a:pt x="0" y="2377"/>
                  </a:moveTo>
                  <a:cubicBezTo>
                    <a:pt x="2" y="1154"/>
                    <a:pt x="2254" y="-112"/>
                    <a:pt x="5000" y="0"/>
                  </a:cubicBezTo>
                  <a:lnTo>
                    <a:pt x="5000" y="0"/>
                  </a:lnTo>
                  <a:cubicBezTo>
                    <a:pt x="7740" y="71"/>
                    <a:pt x="10065" y="1079"/>
                    <a:pt x="10000" y="2377"/>
                  </a:cubicBezTo>
                  <a:cubicBezTo>
                    <a:pt x="9544" y="3125"/>
                    <a:pt x="9915" y="6746"/>
                    <a:pt x="10000" y="7623"/>
                  </a:cubicBezTo>
                  <a:cubicBezTo>
                    <a:pt x="10171" y="8739"/>
                    <a:pt x="7700" y="9845"/>
                    <a:pt x="5000" y="10000"/>
                  </a:cubicBezTo>
                  <a:lnTo>
                    <a:pt x="5000" y="10000"/>
                  </a:lnTo>
                  <a:cubicBezTo>
                    <a:pt x="2335" y="9897"/>
                    <a:pt x="120" y="8974"/>
                    <a:pt x="0" y="7623"/>
                  </a:cubicBezTo>
                  <a:cubicBezTo>
                    <a:pt x="-307" y="6623"/>
                    <a:pt x="-49" y="4732"/>
                    <a:pt x="0" y="2377"/>
                  </a:cubicBezTo>
                  <a:close/>
                </a:path>
                <a:path w="10000" h="10000" stroke="0" extrusionOk="0">
                  <a:moveTo>
                    <a:pt x="0" y="2377"/>
                  </a:moveTo>
                  <a:cubicBezTo>
                    <a:pt x="43" y="1048"/>
                    <a:pt x="2507" y="-83"/>
                    <a:pt x="5000" y="0"/>
                  </a:cubicBezTo>
                  <a:lnTo>
                    <a:pt x="5000" y="0"/>
                  </a:lnTo>
                  <a:cubicBezTo>
                    <a:pt x="7664" y="-120"/>
                    <a:pt x="9996" y="1155"/>
                    <a:pt x="10000" y="2377"/>
                  </a:cubicBezTo>
                  <a:cubicBezTo>
                    <a:pt x="9681" y="4712"/>
                    <a:pt x="9773" y="5035"/>
                    <a:pt x="10000" y="7623"/>
                  </a:cubicBezTo>
                  <a:cubicBezTo>
                    <a:pt x="10326" y="8617"/>
                    <a:pt x="7948" y="9586"/>
                    <a:pt x="5000" y="10000"/>
                  </a:cubicBezTo>
                  <a:lnTo>
                    <a:pt x="5000" y="10000"/>
                  </a:lnTo>
                  <a:cubicBezTo>
                    <a:pt x="2144" y="9944"/>
                    <a:pt x="-85" y="8935"/>
                    <a:pt x="0" y="7623"/>
                  </a:cubicBezTo>
                  <a:cubicBezTo>
                    <a:pt x="378" y="5053"/>
                    <a:pt x="-450" y="3832"/>
                    <a:pt x="0" y="2377"/>
                  </a:cubicBezTo>
                  <a:close/>
                </a:path>
              </a:pathLst>
            </a:custGeom>
            <a:solidFill>
              <a:srgbClr val="FCB03C">
                <a:alpha val="71000"/>
              </a:srgbClr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063383883">
                    <a:prstGeom prst="roundRect">
                      <a:avLst>
                        <a:gd name="adj" fmla="val 5000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en-US" altLang="zh-CN" sz="3600" b="1">
                  <a:effectLst/>
                  <a:latin typeface="UTM Atlas" panose="02040603050506020204" pitchFamily="18" charset="0"/>
                  <a:cs typeface="Arial Rounded MT Bold" panose="020F0704030504030204" charset="0"/>
                  <a:sym typeface="+mn-lt"/>
                </a:rPr>
                <a:t>02</a:t>
              </a:r>
              <a:endParaRPr lang="en-US" altLang="zh-CN" sz="3600" b="1" dirty="0">
                <a:effectLst/>
                <a:latin typeface="UTM Atlas" panose="02040603050506020204" pitchFamily="18" charset="0"/>
                <a:cs typeface="Arial Rounded MT Bold" panose="020F0704030504030204" charset="0"/>
                <a:sym typeface="+mn-lt"/>
              </a:endParaRPr>
            </a:p>
          </p:txBody>
        </p:sp>
      </p:grpSp>
      <p:grpSp>
        <p:nvGrpSpPr>
          <p:cNvPr id="83" name="组合 82"/>
          <p:cNvGrpSpPr/>
          <p:nvPr/>
        </p:nvGrpSpPr>
        <p:grpSpPr>
          <a:xfrm>
            <a:off x="1013460" y="517842"/>
            <a:ext cx="11092180" cy="6944360"/>
            <a:chOff x="1568" y="226"/>
            <a:chExt cx="17468" cy="10936"/>
          </a:xfrm>
        </p:grpSpPr>
        <p:pic>
          <p:nvPicPr>
            <p:cNvPr id="84" name="图片 83" descr="橡皮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6463" y="5866"/>
              <a:ext cx="2573" cy="2573"/>
            </a:xfrm>
            <a:prstGeom prst="rect">
              <a:avLst/>
            </a:prstGeom>
          </p:spPr>
        </p:pic>
        <p:pic>
          <p:nvPicPr>
            <p:cNvPr id="85" name="图片 84" descr="纸张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813" y="7490"/>
              <a:ext cx="3672" cy="3672"/>
            </a:xfrm>
            <a:prstGeom prst="rect">
              <a:avLst/>
            </a:prstGeom>
          </p:spPr>
        </p:pic>
        <p:pic>
          <p:nvPicPr>
            <p:cNvPr id="87" name="图片 86" descr="书本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568" y="331"/>
              <a:ext cx="3055" cy="3055"/>
            </a:xfrm>
            <a:prstGeom prst="rect">
              <a:avLst/>
            </a:prstGeom>
          </p:spPr>
        </p:pic>
        <p:pic>
          <p:nvPicPr>
            <p:cNvPr id="89" name="图片 88" descr="冰激凌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17999580">
              <a:off x="16292" y="518"/>
              <a:ext cx="2537" cy="2537"/>
            </a:xfrm>
            <a:prstGeom prst="rect">
              <a:avLst/>
            </a:prstGeom>
          </p:spPr>
        </p:pic>
        <p:pic>
          <p:nvPicPr>
            <p:cNvPr id="90" name="图片 89" descr="笔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569" y="226"/>
              <a:ext cx="2467" cy="2467"/>
            </a:xfrm>
            <a:prstGeom prst="rect">
              <a:avLst/>
            </a:prstGeom>
          </p:spPr>
        </p:pic>
        <p:pic>
          <p:nvPicPr>
            <p:cNvPr id="91" name="图片 90" descr="草莓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891" y="7053"/>
              <a:ext cx="2698" cy="2698"/>
            </a:xfrm>
            <a:prstGeom prst="rect">
              <a:avLst/>
            </a:prstGeom>
          </p:spPr>
        </p:pic>
      </p:grpSp>
      <p:pic>
        <p:nvPicPr>
          <p:cNvPr id="175" name="图片 17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68656" y="1103342"/>
            <a:ext cx="3829413" cy="4944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8741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3E3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rgbClr val="A4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0BFB334E-8BDD-42A1-84E9-485C1C0EE858}"/>
              </a:ext>
            </a:extLst>
          </p:cNvPr>
          <p:cNvSpPr/>
          <p:nvPr/>
        </p:nvSpPr>
        <p:spPr>
          <a:xfrm>
            <a:off x="168245" y="278044"/>
            <a:ext cx="11842697" cy="6262182"/>
          </a:xfrm>
          <a:custGeom>
            <a:avLst/>
            <a:gdLst>
              <a:gd name="connsiteX0" fmla="*/ 289689 w 10913807"/>
              <a:gd name="connsiteY0" fmla="*/ 0 h 5722374"/>
              <a:gd name="connsiteX1" fmla="*/ 2640801 w 10913807"/>
              <a:gd name="connsiteY1" fmla="*/ 7706 h 5722374"/>
              <a:gd name="connsiteX2" fmla="*/ 2911764 w 10913807"/>
              <a:gd name="connsiteY2" fmla="*/ 442451 h 5722374"/>
              <a:gd name="connsiteX3" fmla="*/ 10913807 w 10913807"/>
              <a:gd name="connsiteY3" fmla="*/ 442451 h 5722374"/>
              <a:gd name="connsiteX4" fmla="*/ 10913807 w 10913807"/>
              <a:gd name="connsiteY4" fmla="*/ 5722374 h 5722374"/>
              <a:gd name="connsiteX5" fmla="*/ 0 w 10913807"/>
              <a:gd name="connsiteY5" fmla="*/ 5722374 h 5722374"/>
              <a:gd name="connsiteX6" fmla="*/ 0 w 10913807"/>
              <a:gd name="connsiteY6" fmla="*/ 442451 h 5722374"/>
              <a:gd name="connsiteX7" fmla="*/ 289689 w 10913807"/>
              <a:gd name="connsiteY7" fmla="*/ 0 h 5722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13807" h="5722374">
                <a:moveTo>
                  <a:pt x="289689" y="0"/>
                </a:moveTo>
                <a:lnTo>
                  <a:pt x="2640801" y="7706"/>
                </a:lnTo>
                <a:cubicBezTo>
                  <a:pt x="2871067" y="15991"/>
                  <a:pt x="2807773" y="294967"/>
                  <a:pt x="2911764" y="442451"/>
                </a:cubicBezTo>
                <a:lnTo>
                  <a:pt x="10913807" y="442451"/>
                </a:lnTo>
                <a:lnTo>
                  <a:pt x="10913807" y="5722374"/>
                </a:lnTo>
                <a:lnTo>
                  <a:pt x="0" y="5722374"/>
                </a:lnTo>
                <a:lnTo>
                  <a:pt x="0" y="442451"/>
                </a:lnTo>
                <a:cubicBezTo>
                  <a:pt x="123799" y="294967"/>
                  <a:pt x="47043" y="3314"/>
                  <a:pt x="289689" y="0"/>
                </a:cubicBezTo>
                <a:close/>
              </a:path>
            </a:pathLst>
          </a:custGeom>
          <a:solidFill>
            <a:srgbClr val="DABDDB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A6DF8BAC-8C95-4BEA-8C58-01764494B011}"/>
              </a:ext>
            </a:extLst>
          </p:cNvPr>
          <p:cNvGrpSpPr/>
          <p:nvPr/>
        </p:nvGrpSpPr>
        <p:grpSpPr>
          <a:xfrm>
            <a:off x="168245" y="283074"/>
            <a:ext cx="11842697" cy="5887812"/>
            <a:chOff x="639096" y="454468"/>
            <a:chExt cx="10913807" cy="5380275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9B3214A4-55E7-48BE-B702-F64E830CF177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74FB9D76-BB9A-44E7-A1ED-C01BDD30804D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93" name="Rectangle: Rounded Corners 92">
                <a:extLst>
                  <a:ext uri="{FF2B5EF4-FFF2-40B4-BE49-F238E27FC236}">
                    <a16:creationId xmlns:a16="http://schemas.microsoft.com/office/drawing/2014/main" id="{CDB5E1E5-22A4-430A-90CF-43F0FAB837D2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9485256F-295F-431F-B181-5ECED393806E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E06E87B1-0519-4F1E-9D2A-943AB6A5C9AF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96" name="Heart 95">
                <a:extLst>
                  <a:ext uri="{FF2B5EF4-FFF2-40B4-BE49-F238E27FC236}">
                    <a16:creationId xmlns:a16="http://schemas.microsoft.com/office/drawing/2014/main" id="{E36F51A9-EF81-4AF7-A126-B05A19F5FAE4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262C0054-D2FF-49C1-9AC9-C677537DEEAB}"/>
                </a:ext>
              </a:extLst>
            </p:cNvPr>
            <p:cNvSpPr txBox="1"/>
            <p:nvPr/>
          </p:nvSpPr>
          <p:spPr>
            <a:xfrm>
              <a:off x="889418" y="454468"/>
              <a:ext cx="2305050" cy="421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id-ID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d-ID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2AA8CD3D-4E12-423D-8980-4B3659BB3292}"/>
                </a:ext>
              </a:extLst>
            </p:cNvPr>
            <p:cNvSpPr txBox="1"/>
            <p:nvPr/>
          </p:nvSpPr>
          <p:spPr>
            <a:xfrm>
              <a:off x="1427828" y="945439"/>
              <a:ext cx="27749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000" dirty="0">
                  <a:latin typeface="Cutewritten" panose="02000503000000000000" pitchFamily="2" charset="0"/>
                </a:rPr>
                <a:t>www.zanasyra.com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4FEFFBDE-AA9A-4A27-9DD2-75AC8678F978}"/>
              </a:ext>
            </a:extLst>
          </p:cNvPr>
          <p:cNvGrpSpPr/>
          <p:nvPr/>
        </p:nvGrpSpPr>
        <p:grpSpPr>
          <a:xfrm>
            <a:off x="5781340" y="295910"/>
            <a:ext cx="754214" cy="484189"/>
            <a:chOff x="3550860" y="468074"/>
            <a:chExt cx="695056" cy="442451"/>
          </a:xfrm>
        </p:grpSpPr>
        <p:sp>
          <p:nvSpPr>
            <p:cNvPr id="98" name="Parallelogram 97">
              <a:extLst>
                <a:ext uri="{FF2B5EF4-FFF2-40B4-BE49-F238E27FC236}">
                  <a16:creationId xmlns:a16="http://schemas.microsoft.com/office/drawing/2014/main" id="{6E28BBC0-A0D6-4176-A5A4-9FABDFEFE75D}"/>
                </a:ext>
              </a:extLst>
            </p:cNvPr>
            <p:cNvSpPr/>
            <p:nvPr/>
          </p:nvSpPr>
          <p:spPr>
            <a:xfrm flipH="1">
              <a:off x="3550860" y="468074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99CAE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99" name="Graphic 98" descr="Add">
              <a:extLst>
                <a:ext uri="{FF2B5EF4-FFF2-40B4-BE49-F238E27FC236}">
                  <a16:creationId xmlns:a16="http://schemas.microsoft.com/office/drawing/2014/main" id="{72545980-1232-488B-963A-6F3DBDDDA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781019" y="563108"/>
              <a:ext cx="244176" cy="244176"/>
            </a:xfrm>
            <a:prstGeom prst="rect">
              <a:avLst/>
            </a:prstGeom>
          </p:spPr>
        </p:pic>
      </p:grp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38B07616-D9C0-4BA4-AAE2-90DF6AF0AE93}"/>
              </a:ext>
            </a:extLst>
          </p:cNvPr>
          <p:cNvSpPr/>
          <p:nvPr/>
        </p:nvSpPr>
        <p:spPr>
          <a:xfrm>
            <a:off x="168245" y="278115"/>
            <a:ext cx="11842697" cy="6259738"/>
          </a:xfrm>
          <a:custGeom>
            <a:avLst/>
            <a:gdLst>
              <a:gd name="connsiteX0" fmla="*/ 2729252 w 10913807"/>
              <a:gd name="connsiteY0" fmla="*/ 0 h 5720141"/>
              <a:gd name="connsiteX1" fmla="*/ 5080364 w 10913807"/>
              <a:gd name="connsiteY1" fmla="*/ 7706 h 5720141"/>
              <a:gd name="connsiteX2" fmla="*/ 5319272 w 10913807"/>
              <a:gd name="connsiteY2" fmla="*/ 381767 h 5720141"/>
              <a:gd name="connsiteX3" fmla="*/ 5350148 w 10913807"/>
              <a:gd name="connsiteY3" fmla="*/ 440218 h 5720141"/>
              <a:gd name="connsiteX4" fmla="*/ 10913807 w 10913807"/>
              <a:gd name="connsiteY4" fmla="*/ 440218 h 5720141"/>
              <a:gd name="connsiteX5" fmla="*/ 10913807 w 10913807"/>
              <a:gd name="connsiteY5" fmla="*/ 5720141 h 5720141"/>
              <a:gd name="connsiteX6" fmla="*/ 0 w 10913807"/>
              <a:gd name="connsiteY6" fmla="*/ 5720141 h 5720141"/>
              <a:gd name="connsiteX7" fmla="*/ 0 w 10913807"/>
              <a:gd name="connsiteY7" fmla="*/ 440218 h 5720141"/>
              <a:gd name="connsiteX8" fmla="*/ 2440951 w 10913807"/>
              <a:gd name="connsiteY8" fmla="*/ 440218 h 5720141"/>
              <a:gd name="connsiteX9" fmla="*/ 2477602 w 10913807"/>
              <a:gd name="connsiteY9" fmla="*/ 381232 h 5720141"/>
              <a:gd name="connsiteX10" fmla="*/ 2729252 w 10913807"/>
              <a:gd name="connsiteY10" fmla="*/ 0 h 5720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0141">
                <a:moveTo>
                  <a:pt x="2729252" y="0"/>
                </a:moveTo>
                <a:lnTo>
                  <a:pt x="5080364" y="7706"/>
                </a:lnTo>
                <a:cubicBezTo>
                  <a:pt x="5281847" y="14955"/>
                  <a:pt x="5258573" y="229453"/>
                  <a:pt x="5319272" y="381767"/>
                </a:cubicBezTo>
                <a:lnTo>
                  <a:pt x="5350148" y="440218"/>
                </a:lnTo>
                <a:lnTo>
                  <a:pt x="10913807" y="440218"/>
                </a:lnTo>
                <a:lnTo>
                  <a:pt x="10913807" y="5720141"/>
                </a:lnTo>
                <a:lnTo>
                  <a:pt x="0" y="5720141"/>
                </a:lnTo>
                <a:lnTo>
                  <a:pt x="0" y="440218"/>
                </a:lnTo>
                <a:lnTo>
                  <a:pt x="2440951" y="440218"/>
                </a:lnTo>
                <a:lnTo>
                  <a:pt x="2477602" y="381232"/>
                </a:lnTo>
                <a:cubicBezTo>
                  <a:pt x="2549164" y="226560"/>
                  <a:pt x="2516937" y="2900"/>
                  <a:pt x="2729252" y="0"/>
                </a:cubicBezTo>
                <a:close/>
              </a:path>
            </a:pathLst>
          </a:cu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C172CEA1-E583-41C4-BBFD-4F0D6E51A9F6}"/>
              </a:ext>
            </a:extLst>
          </p:cNvPr>
          <p:cNvGrpSpPr/>
          <p:nvPr/>
        </p:nvGrpSpPr>
        <p:grpSpPr>
          <a:xfrm>
            <a:off x="168244" y="317397"/>
            <a:ext cx="11842697" cy="5862482"/>
            <a:chOff x="639096" y="477614"/>
            <a:chExt cx="10913807" cy="5357129"/>
          </a:xfrm>
        </p:grpSpPr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E8C0A96C-F9AB-4B64-B056-3BBF0D872ED6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19FF69DA-30AA-4874-A84E-E997B033EF40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07" name="Rectangle: Rounded Corners 106">
                <a:extLst>
                  <a:ext uri="{FF2B5EF4-FFF2-40B4-BE49-F238E27FC236}">
                    <a16:creationId xmlns:a16="http://schemas.microsoft.com/office/drawing/2014/main" id="{1E785784-B0BF-41AA-B28D-071ADCA781B8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34EB79CC-EB11-482C-B1B3-94F4B3104815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773306E8-F964-4352-B78F-9970BA9E875A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110" name="Heart 109">
                <a:extLst>
                  <a:ext uri="{FF2B5EF4-FFF2-40B4-BE49-F238E27FC236}">
                    <a16:creationId xmlns:a16="http://schemas.microsoft.com/office/drawing/2014/main" id="{0E6FD7FE-1629-41AC-B700-519E2CE90C52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F9465A80-69B2-4C4A-BFB4-6027FD1F633F}"/>
                </a:ext>
              </a:extLst>
            </p:cNvPr>
            <p:cNvSpPr txBox="1"/>
            <p:nvPr/>
          </p:nvSpPr>
          <p:spPr>
            <a:xfrm>
              <a:off x="3345032" y="477614"/>
              <a:ext cx="2305050" cy="4781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id-ID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d-ID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BD6A9433-A711-4232-9BE5-19FAB17785B1}"/>
                </a:ext>
              </a:extLst>
            </p:cNvPr>
            <p:cNvSpPr txBox="1"/>
            <p:nvPr/>
          </p:nvSpPr>
          <p:spPr>
            <a:xfrm>
              <a:off x="1579551" y="969250"/>
              <a:ext cx="2774952" cy="3656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000">
                  <a:latin typeface="Cutewritten" panose="02000503000000000000" pitchFamily="2" charset="0"/>
                </a:rPr>
                <a:t>www.</a:t>
              </a:r>
              <a:r>
                <a:rPr lang="en-US" sz="2000">
                  <a:latin typeface="Cutewritten" panose="02000503000000000000" pitchFamily="2" charset="0"/>
                </a:rPr>
                <a:t>datcau</a:t>
              </a:r>
              <a:r>
                <a:rPr lang="id-ID" sz="2000">
                  <a:latin typeface="Cutewritten" panose="02000503000000000000" pitchFamily="2" charset="0"/>
                </a:rPr>
                <a:t>.</a:t>
              </a:r>
              <a:r>
                <a:rPr lang="id-ID" sz="2000" dirty="0">
                  <a:latin typeface="Cutewritten" panose="02000503000000000000" pitchFamily="2" charset="0"/>
                </a:rPr>
                <a:t>com</a:t>
              </a:r>
            </a:p>
          </p:txBody>
        </p:sp>
        <p:pic>
          <p:nvPicPr>
            <p:cNvPr id="105" name="Graphic 104" descr="Close">
              <a:extLst>
                <a:ext uri="{FF2B5EF4-FFF2-40B4-BE49-F238E27FC236}">
                  <a16:creationId xmlns:a16="http://schemas.microsoft.com/office/drawing/2014/main" id="{00C0060A-8924-4F27-A045-2ED81A58C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16895" y="603233"/>
              <a:ext cx="266374" cy="266374"/>
            </a:xfrm>
            <a:prstGeom prst="rect">
              <a:avLst/>
            </a:prstGeom>
          </p:spPr>
        </p:pic>
      </p:grpSp>
      <p:sp>
        <p:nvSpPr>
          <p:cNvPr id="113" name="文本框 45">
            <a:extLst>
              <a:ext uri="{FF2B5EF4-FFF2-40B4-BE49-F238E27FC236}">
                <a16:creationId xmlns:a16="http://schemas.microsoft.com/office/drawing/2014/main" id="{C0D70CAD-7E83-4935-935A-E0695D52F76A}"/>
              </a:ext>
            </a:extLst>
          </p:cNvPr>
          <p:cNvSpPr txBox="1"/>
          <p:nvPr/>
        </p:nvSpPr>
        <p:spPr>
          <a:xfrm>
            <a:off x="1620284" y="1511301"/>
            <a:ext cx="9116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 Đặt câu với một trong các từ vừa nói trên.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D42878-AEA8-446A-BECE-F98C9DFE9053}"/>
              </a:ext>
            </a:extLst>
          </p:cNvPr>
          <p:cNvSpPr txBox="1"/>
          <p:nvPr/>
        </p:nvSpPr>
        <p:spPr>
          <a:xfrm>
            <a:off x="480861" y="2323599"/>
            <a:ext cx="1875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>
                    <a:schemeClr val="accent6">
                      <a:lumMod val="60000"/>
                      <a:lumOff val="40000"/>
                    </a:schemeClr>
                  </a:outerShdw>
                </a:effectLst>
                <a:latin typeface="UTM Aquarelle" panose="02040603050506020204" pitchFamily="18" charset="0"/>
              </a:rPr>
              <a:t>Ví dụ:</a:t>
            </a:r>
          </a:p>
        </p:txBody>
      </p:sp>
      <p:grpSp>
        <p:nvGrpSpPr>
          <p:cNvPr id="119" name="组合 9">
            <a:extLst>
              <a:ext uri="{FF2B5EF4-FFF2-40B4-BE49-F238E27FC236}">
                <a16:creationId xmlns:a16="http://schemas.microsoft.com/office/drawing/2014/main" id="{D6C63043-2E0A-4330-A42F-248C6842E499}"/>
              </a:ext>
            </a:extLst>
          </p:cNvPr>
          <p:cNvGrpSpPr/>
          <p:nvPr/>
        </p:nvGrpSpPr>
        <p:grpSpPr>
          <a:xfrm>
            <a:off x="5836062" y="3059548"/>
            <a:ext cx="5530208" cy="1939290"/>
            <a:chOff x="2893" y="3667"/>
            <a:chExt cx="14035" cy="3054"/>
          </a:xfrm>
        </p:grpSpPr>
        <p:pic>
          <p:nvPicPr>
            <p:cNvPr id="120" name="图形 12">
              <a:extLst>
                <a:ext uri="{FF2B5EF4-FFF2-40B4-BE49-F238E27FC236}">
                  <a16:creationId xmlns:a16="http://schemas.microsoft.com/office/drawing/2014/main" id="{7E3BB968-324B-410A-8B15-B7F13FA56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893" y="3894"/>
              <a:ext cx="420" cy="630"/>
            </a:xfrm>
            <a:prstGeom prst="rect">
              <a:avLst/>
            </a:prstGeom>
          </p:spPr>
        </p:pic>
        <p:sp>
          <p:nvSpPr>
            <p:cNvPr id="121" name="文本框 21">
              <a:extLst>
                <a:ext uri="{FF2B5EF4-FFF2-40B4-BE49-F238E27FC236}">
                  <a16:creationId xmlns:a16="http://schemas.microsoft.com/office/drawing/2014/main" id="{9F4BD7E3-E717-4118-BB3C-8CFBAF52CC48}"/>
                </a:ext>
              </a:extLst>
            </p:cNvPr>
            <p:cNvSpPr txBox="1"/>
            <p:nvPr/>
          </p:nvSpPr>
          <p:spPr>
            <a:xfrm>
              <a:off x="3609" y="3667"/>
              <a:ext cx="13319" cy="3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4000" b="1">
                  <a:solidFill>
                    <a:srgbClr val="E2005B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Giáo sư Ngô Bảo Châu là một </a:t>
              </a:r>
              <a:r>
                <a:rPr lang="en-US" altLang="zh-CN" sz="4000" b="1">
                  <a:solidFill>
                    <a:srgbClr val="E2005B"/>
                  </a:solidFill>
                  <a:highlight>
                    <a:srgbClr val="00FFFF"/>
                  </a:highlight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tài năng</a:t>
              </a:r>
              <a:r>
                <a:rPr lang="en-US" altLang="zh-CN" sz="4000" b="1">
                  <a:solidFill>
                    <a:srgbClr val="E2005B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Toán học của nước ta.</a:t>
              </a:r>
              <a:endParaRPr lang="zh-CN" altLang="en-US" sz="4000" b="1" dirty="0">
                <a:solidFill>
                  <a:srgbClr val="E2005B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60347110-FBE1-40BA-AD44-72E92DD3F5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85" y="3051823"/>
            <a:ext cx="4443340" cy="24993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87484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113" grpId="0" build="p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rgbClr val="A4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0BFB334E-8BDD-42A1-84E9-485C1C0EE858}"/>
              </a:ext>
            </a:extLst>
          </p:cNvPr>
          <p:cNvSpPr/>
          <p:nvPr/>
        </p:nvSpPr>
        <p:spPr>
          <a:xfrm>
            <a:off x="168245" y="278044"/>
            <a:ext cx="11842697" cy="6262182"/>
          </a:xfrm>
          <a:custGeom>
            <a:avLst/>
            <a:gdLst>
              <a:gd name="connsiteX0" fmla="*/ 289689 w 10913807"/>
              <a:gd name="connsiteY0" fmla="*/ 0 h 5722374"/>
              <a:gd name="connsiteX1" fmla="*/ 2640801 w 10913807"/>
              <a:gd name="connsiteY1" fmla="*/ 7706 h 5722374"/>
              <a:gd name="connsiteX2" fmla="*/ 2911764 w 10913807"/>
              <a:gd name="connsiteY2" fmla="*/ 442451 h 5722374"/>
              <a:gd name="connsiteX3" fmla="*/ 10913807 w 10913807"/>
              <a:gd name="connsiteY3" fmla="*/ 442451 h 5722374"/>
              <a:gd name="connsiteX4" fmla="*/ 10913807 w 10913807"/>
              <a:gd name="connsiteY4" fmla="*/ 5722374 h 5722374"/>
              <a:gd name="connsiteX5" fmla="*/ 0 w 10913807"/>
              <a:gd name="connsiteY5" fmla="*/ 5722374 h 5722374"/>
              <a:gd name="connsiteX6" fmla="*/ 0 w 10913807"/>
              <a:gd name="connsiteY6" fmla="*/ 442451 h 5722374"/>
              <a:gd name="connsiteX7" fmla="*/ 289689 w 10913807"/>
              <a:gd name="connsiteY7" fmla="*/ 0 h 5722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13807" h="5722374">
                <a:moveTo>
                  <a:pt x="289689" y="0"/>
                </a:moveTo>
                <a:lnTo>
                  <a:pt x="2640801" y="7706"/>
                </a:lnTo>
                <a:cubicBezTo>
                  <a:pt x="2871067" y="15991"/>
                  <a:pt x="2807773" y="294967"/>
                  <a:pt x="2911764" y="442451"/>
                </a:cubicBezTo>
                <a:lnTo>
                  <a:pt x="10913807" y="442451"/>
                </a:lnTo>
                <a:lnTo>
                  <a:pt x="10913807" y="5722374"/>
                </a:lnTo>
                <a:lnTo>
                  <a:pt x="0" y="5722374"/>
                </a:lnTo>
                <a:lnTo>
                  <a:pt x="0" y="442451"/>
                </a:lnTo>
                <a:cubicBezTo>
                  <a:pt x="123799" y="294967"/>
                  <a:pt x="47043" y="3314"/>
                  <a:pt x="289689" y="0"/>
                </a:cubicBezTo>
                <a:close/>
              </a:path>
            </a:pathLst>
          </a:custGeom>
          <a:solidFill>
            <a:srgbClr val="DABDDB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A6DF8BAC-8C95-4BEA-8C58-01764494B011}"/>
              </a:ext>
            </a:extLst>
          </p:cNvPr>
          <p:cNvGrpSpPr/>
          <p:nvPr/>
        </p:nvGrpSpPr>
        <p:grpSpPr>
          <a:xfrm>
            <a:off x="168245" y="283074"/>
            <a:ext cx="11842697" cy="5887812"/>
            <a:chOff x="639096" y="454468"/>
            <a:chExt cx="10913807" cy="5380275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9B3214A4-55E7-48BE-B702-F64E830CF177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74FB9D76-BB9A-44E7-A1ED-C01BDD30804D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93" name="Rectangle: Rounded Corners 92">
                <a:extLst>
                  <a:ext uri="{FF2B5EF4-FFF2-40B4-BE49-F238E27FC236}">
                    <a16:creationId xmlns:a16="http://schemas.microsoft.com/office/drawing/2014/main" id="{CDB5E1E5-22A4-430A-90CF-43F0FAB837D2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9485256F-295F-431F-B181-5ECED393806E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E06E87B1-0519-4F1E-9D2A-943AB6A5C9AF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96" name="Heart 95">
                <a:extLst>
                  <a:ext uri="{FF2B5EF4-FFF2-40B4-BE49-F238E27FC236}">
                    <a16:creationId xmlns:a16="http://schemas.microsoft.com/office/drawing/2014/main" id="{E36F51A9-EF81-4AF7-A126-B05A19F5FAE4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262C0054-D2FF-49C1-9AC9-C677537DEEAB}"/>
                </a:ext>
              </a:extLst>
            </p:cNvPr>
            <p:cNvSpPr txBox="1"/>
            <p:nvPr/>
          </p:nvSpPr>
          <p:spPr>
            <a:xfrm>
              <a:off x="889418" y="454468"/>
              <a:ext cx="2305050" cy="421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id-ID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d-ID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2AA8CD3D-4E12-423D-8980-4B3659BB3292}"/>
                </a:ext>
              </a:extLst>
            </p:cNvPr>
            <p:cNvSpPr txBox="1"/>
            <p:nvPr/>
          </p:nvSpPr>
          <p:spPr>
            <a:xfrm>
              <a:off x="1427828" y="945439"/>
              <a:ext cx="27749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000" dirty="0">
                  <a:latin typeface="Cutewritten" panose="02000503000000000000" pitchFamily="2" charset="0"/>
                </a:rPr>
                <a:t>www.zanasyra.com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4FEFFBDE-AA9A-4A27-9DD2-75AC8678F978}"/>
              </a:ext>
            </a:extLst>
          </p:cNvPr>
          <p:cNvGrpSpPr/>
          <p:nvPr/>
        </p:nvGrpSpPr>
        <p:grpSpPr>
          <a:xfrm>
            <a:off x="5781340" y="295910"/>
            <a:ext cx="754214" cy="484189"/>
            <a:chOff x="3550860" y="468074"/>
            <a:chExt cx="695056" cy="442451"/>
          </a:xfrm>
        </p:grpSpPr>
        <p:sp>
          <p:nvSpPr>
            <p:cNvPr id="98" name="Parallelogram 97">
              <a:extLst>
                <a:ext uri="{FF2B5EF4-FFF2-40B4-BE49-F238E27FC236}">
                  <a16:creationId xmlns:a16="http://schemas.microsoft.com/office/drawing/2014/main" id="{6E28BBC0-A0D6-4176-A5A4-9FABDFEFE75D}"/>
                </a:ext>
              </a:extLst>
            </p:cNvPr>
            <p:cNvSpPr/>
            <p:nvPr/>
          </p:nvSpPr>
          <p:spPr>
            <a:xfrm flipH="1">
              <a:off x="3550860" y="468074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99CAE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99" name="Graphic 98" descr="Add">
              <a:extLst>
                <a:ext uri="{FF2B5EF4-FFF2-40B4-BE49-F238E27FC236}">
                  <a16:creationId xmlns:a16="http://schemas.microsoft.com/office/drawing/2014/main" id="{72545980-1232-488B-963A-6F3DBDDDA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781019" y="563108"/>
              <a:ext cx="244176" cy="244176"/>
            </a:xfrm>
            <a:prstGeom prst="rect">
              <a:avLst/>
            </a:prstGeom>
          </p:spPr>
        </p:pic>
      </p:grp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38B07616-D9C0-4BA4-AAE2-90DF6AF0AE93}"/>
              </a:ext>
            </a:extLst>
          </p:cNvPr>
          <p:cNvSpPr/>
          <p:nvPr/>
        </p:nvSpPr>
        <p:spPr>
          <a:xfrm>
            <a:off x="168245" y="278115"/>
            <a:ext cx="11842697" cy="6259738"/>
          </a:xfrm>
          <a:custGeom>
            <a:avLst/>
            <a:gdLst>
              <a:gd name="connsiteX0" fmla="*/ 2729252 w 10913807"/>
              <a:gd name="connsiteY0" fmla="*/ 0 h 5720141"/>
              <a:gd name="connsiteX1" fmla="*/ 5080364 w 10913807"/>
              <a:gd name="connsiteY1" fmla="*/ 7706 h 5720141"/>
              <a:gd name="connsiteX2" fmla="*/ 5319272 w 10913807"/>
              <a:gd name="connsiteY2" fmla="*/ 381767 h 5720141"/>
              <a:gd name="connsiteX3" fmla="*/ 5350148 w 10913807"/>
              <a:gd name="connsiteY3" fmla="*/ 440218 h 5720141"/>
              <a:gd name="connsiteX4" fmla="*/ 10913807 w 10913807"/>
              <a:gd name="connsiteY4" fmla="*/ 440218 h 5720141"/>
              <a:gd name="connsiteX5" fmla="*/ 10913807 w 10913807"/>
              <a:gd name="connsiteY5" fmla="*/ 5720141 h 5720141"/>
              <a:gd name="connsiteX6" fmla="*/ 0 w 10913807"/>
              <a:gd name="connsiteY6" fmla="*/ 5720141 h 5720141"/>
              <a:gd name="connsiteX7" fmla="*/ 0 w 10913807"/>
              <a:gd name="connsiteY7" fmla="*/ 440218 h 5720141"/>
              <a:gd name="connsiteX8" fmla="*/ 2440951 w 10913807"/>
              <a:gd name="connsiteY8" fmla="*/ 440218 h 5720141"/>
              <a:gd name="connsiteX9" fmla="*/ 2477602 w 10913807"/>
              <a:gd name="connsiteY9" fmla="*/ 381232 h 5720141"/>
              <a:gd name="connsiteX10" fmla="*/ 2729252 w 10913807"/>
              <a:gd name="connsiteY10" fmla="*/ 0 h 5720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0141">
                <a:moveTo>
                  <a:pt x="2729252" y="0"/>
                </a:moveTo>
                <a:lnTo>
                  <a:pt x="5080364" y="7706"/>
                </a:lnTo>
                <a:cubicBezTo>
                  <a:pt x="5281847" y="14955"/>
                  <a:pt x="5258573" y="229453"/>
                  <a:pt x="5319272" y="381767"/>
                </a:cubicBezTo>
                <a:lnTo>
                  <a:pt x="5350148" y="440218"/>
                </a:lnTo>
                <a:lnTo>
                  <a:pt x="10913807" y="440218"/>
                </a:lnTo>
                <a:lnTo>
                  <a:pt x="10913807" y="5720141"/>
                </a:lnTo>
                <a:lnTo>
                  <a:pt x="0" y="5720141"/>
                </a:lnTo>
                <a:lnTo>
                  <a:pt x="0" y="440218"/>
                </a:lnTo>
                <a:lnTo>
                  <a:pt x="2440951" y="440218"/>
                </a:lnTo>
                <a:lnTo>
                  <a:pt x="2477602" y="381232"/>
                </a:lnTo>
                <a:cubicBezTo>
                  <a:pt x="2549164" y="226560"/>
                  <a:pt x="2516937" y="2900"/>
                  <a:pt x="2729252" y="0"/>
                </a:cubicBezTo>
                <a:close/>
              </a:path>
            </a:pathLst>
          </a:cu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C172CEA1-E583-41C4-BBFD-4F0D6E51A9F6}"/>
              </a:ext>
            </a:extLst>
          </p:cNvPr>
          <p:cNvGrpSpPr/>
          <p:nvPr/>
        </p:nvGrpSpPr>
        <p:grpSpPr>
          <a:xfrm>
            <a:off x="168244" y="317397"/>
            <a:ext cx="11842697" cy="5862482"/>
            <a:chOff x="639096" y="477614"/>
            <a:chExt cx="10913807" cy="5357129"/>
          </a:xfrm>
        </p:grpSpPr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E8C0A96C-F9AB-4B64-B056-3BBF0D872ED6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19FF69DA-30AA-4874-A84E-E997B033EF40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07" name="Rectangle: Rounded Corners 106">
                <a:extLst>
                  <a:ext uri="{FF2B5EF4-FFF2-40B4-BE49-F238E27FC236}">
                    <a16:creationId xmlns:a16="http://schemas.microsoft.com/office/drawing/2014/main" id="{1E785784-B0BF-41AA-B28D-071ADCA781B8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34EB79CC-EB11-482C-B1B3-94F4B3104815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773306E8-F964-4352-B78F-9970BA9E875A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110" name="Heart 109">
                <a:extLst>
                  <a:ext uri="{FF2B5EF4-FFF2-40B4-BE49-F238E27FC236}">
                    <a16:creationId xmlns:a16="http://schemas.microsoft.com/office/drawing/2014/main" id="{0E6FD7FE-1629-41AC-B700-519E2CE90C52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F9465A80-69B2-4C4A-BFB4-6027FD1F633F}"/>
                </a:ext>
              </a:extLst>
            </p:cNvPr>
            <p:cNvSpPr txBox="1"/>
            <p:nvPr/>
          </p:nvSpPr>
          <p:spPr>
            <a:xfrm>
              <a:off x="3345032" y="477614"/>
              <a:ext cx="2305050" cy="4781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id-ID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d-ID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BD6A9433-A711-4232-9BE5-19FAB17785B1}"/>
                </a:ext>
              </a:extLst>
            </p:cNvPr>
            <p:cNvSpPr txBox="1"/>
            <p:nvPr/>
          </p:nvSpPr>
          <p:spPr>
            <a:xfrm>
              <a:off x="1579551" y="969250"/>
              <a:ext cx="2774952" cy="3656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000">
                  <a:latin typeface="Cutewritten" panose="02000503000000000000" pitchFamily="2" charset="0"/>
                </a:rPr>
                <a:t>www.</a:t>
              </a:r>
              <a:r>
                <a:rPr lang="en-US" sz="2000">
                  <a:latin typeface="Cutewritten" panose="02000503000000000000" pitchFamily="2" charset="0"/>
                </a:rPr>
                <a:t>datcau</a:t>
              </a:r>
              <a:r>
                <a:rPr lang="id-ID" sz="2000">
                  <a:latin typeface="Cutewritten" panose="02000503000000000000" pitchFamily="2" charset="0"/>
                </a:rPr>
                <a:t>.</a:t>
              </a:r>
              <a:r>
                <a:rPr lang="id-ID" sz="2000" dirty="0">
                  <a:latin typeface="Cutewritten" panose="02000503000000000000" pitchFamily="2" charset="0"/>
                </a:rPr>
                <a:t>com</a:t>
              </a:r>
            </a:p>
          </p:txBody>
        </p:sp>
        <p:pic>
          <p:nvPicPr>
            <p:cNvPr id="105" name="Graphic 104" descr="Close">
              <a:extLst>
                <a:ext uri="{FF2B5EF4-FFF2-40B4-BE49-F238E27FC236}">
                  <a16:creationId xmlns:a16="http://schemas.microsoft.com/office/drawing/2014/main" id="{00C0060A-8924-4F27-A045-2ED81A58C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16895" y="603233"/>
              <a:ext cx="266374" cy="266374"/>
            </a:xfrm>
            <a:prstGeom prst="rect">
              <a:avLst/>
            </a:prstGeom>
          </p:spPr>
        </p:pic>
      </p:grpSp>
      <p:sp>
        <p:nvSpPr>
          <p:cNvPr id="113" name="文本框 45">
            <a:extLst>
              <a:ext uri="{FF2B5EF4-FFF2-40B4-BE49-F238E27FC236}">
                <a16:creationId xmlns:a16="http://schemas.microsoft.com/office/drawing/2014/main" id="{C0D70CAD-7E83-4935-935A-E0695D52F76A}"/>
              </a:ext>
            </a:extLst>
          </p:cNvPr>
          <p:cNvSpPr txBox="1"/>
          <p:nvPr/>
        </p:nvSpPr>
        <p:spPr>
          <a:xfrm>
            <a:off x="1620284" y="1511301"/>
            <a:ext cx="9116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 Đặt câu với một trong các từ vừa nói trên.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D42878-AEA8-446A-BECE-F98C9DFE9053}"/>
              </a:ext>
            </a:extLst>
          </p:cNvPr>
          <p:cNvSpPr txBox="1"/>
          <p:nvPr/>
        </p:nvSpPr>
        <p:spPr>
          <a:xfrm>
            <a:off x="480861" y="2323599"/>
            <a:ext cx="1875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>
                    <a:schemeClr val="accent6">
                      <a:lumMod val="60000"/>
                      <a:lumOff val="40000"/>
                    </a:schemeClr>
                  </a:outerShdw>
                </a:effectLst>
                <a:latin typeface="UTM Aquarelle" panose="02040603050506020204" pitchFamily="18" charset="0"/>
              </a:rPr>
              <a:t>Ví dụ:</a:t>
            </a:r>
          </a:p>
        </p:txBody>
      </p:sp>
      <p:grpSp>
        <p:nvGrpSpPr>
          <p:cNvPr id="116" name="组合 8">
            <a:extLst>
              <a:ext uri="{FF2B5EF4-FFF2-40B4-BE49-F238E27FC236}">
                <a16:creationId xmlns:a16="http://schemas.microsoft.com/office/drawing/2014/main" id="{1CE0F163-805A-4D6A-A236-7BADA0B6FAC8}"/>
              </a:ext>
            </a:extLst>
          </p:cNvPr>
          <p:cNvGrpSpPr/>
          <p:nvPr/>
        </p:nvGrpSpPr>
        <p:grpSpPr>
          <a:xfrm>
            <a:off x="302134" y="3276183"/>
            <a:ext cx="6249522" cy="2632439"/>
            <a:chOff x="2410" y="3454"/>
            <a:chExt cx="14567" cy="1892"/>
          </a:xfrm>
        </p:grpSpPr>
        <p:pic>
          <p:nvPicPr>
            <p:cNvPr id="117" name="图形 12">
              <a:extLst>
                <a:ext uri="{FF2B5EF4-FFF2-40B4-BE49-F238E27FC236}">
                  <a16:creationId xmlns:a16="http://schemas.microsoft.com/office/drawing/2014/main" id="{453E1D92-B003-48DD-9239-534DFF312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410" y="3454"/>
              <a:ext cx="1222" cy="509"/>
            </a:xfrm>
            <a:prstGeom prst="rect">
              <a:avLst/>
            </a:prstGeom>
          </p:spPr>
        </p:pic>
        <p:sp>
          <p:nvSpPr>
            <p:cNvPr id="118" name="文本框 1">
              <a:extLst>
                <a:ext uri="{FF2B5EF4-FFF2-40B4-BE49-F238E27FC236}">
                  <a16:creationId xmlns:a16="http://schemas.microsoft.com/office/drawing/2014/main" id="{8CB51C56-AD9C-4590-9539-7A28421ABAD0}"/>
                </a:ext>
              </a:extLst>
            </p:cNvPr>
            <p:cNvSpPr txBox="1"/>
            <p:nvPr/>
          </p:nvSpPr>
          <p:spPr>
            <a:xfrm>
              <a:off x="3815" y="3456"/>
              <a:ext cx="13162" cy="1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4000" b="1">
                  <a:solidFill>
                    <a:srgbClr val="7030A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Nước không phải là nguồn </a:t>
              </a:r>
              <a:r>
                <a:rPr lang="en-US" altLang="zh-CN" sz="4000" b="1">
                  <a:solidFill>
                    <a:srgbClr val="7030A0"/>
                  </a:solidFill>
                  <a:highlight>
                    <a:srgbClr val="FFFF00"/>
                  </a:highlight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tài nguyên</a:t>
              </a:r>
              <a:r>
                <a:rPr lang="en-US" altLang="zh-CN" sz="4000" b="1">
                  <a:solidFill>
                    <a:srgbClr val="7030A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vô tận, vì vậy chúng ta phải tiết kiệm nước.</a:t>
              </a:r>
              <a:endParaRPr lang="zh-CN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D320D07C-78BD-48A9-9481-B0BD9517A1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" b="659"/>
          <a:stretch/>
        </p:blipFill>
        <p:spPr>
          <a:xfrm>
            <a:off x="6688884" y="2894276"/>
            <a:ext cx="4739313" cy="26658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66532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113" grpId="0" build="p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图片 81" descr="D:\资料\图层 2.png图层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80060" y="452438"/>
            <a:ext cx="11231245" cy="6031230"/>
          </a:xfrm>
          <a:prstGeom prst="rect">
            <a:avLst/>
          </a:prstGeom>
        </p:spPr>
      </p:pic>
      <p:grpSp>
        <p:nvGrpSpPr>
          <p:cNvPr id="38" name="组合 37"/>
          <p:cNvGrpSpPr/>
          <p:nvPr/>
        </p:nvGrpSpPr>
        <p:grpSpPr>
          <a:xfrm>
            <a:off x="7928728" y="5304833"/>
            <a:ext cx="1082040" cy="189230"/>
            <a:chOff x="11167" y="8133"/>
            <a:chExt cx="1704" cy="298"/>
          </a:xfrm>
        </p:grpSpPr>
        <p:sp>
          <p:nvSpPr>
            <p:cNvPr id="18" name="椭圆 17"/>
            <p:cNvSpPr/>
            <p:nvPr/>
          </p:nvSpPr>
          <p:spPr>
            <a:xfrm>
              <a:off x="11167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algn="ctr" defTabSz="914400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11834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algn="ctr" defTabSz="914400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12573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algn="ctr" defTabSz="914400"/>
              <a:endParaRPr lang="zh-CN" altLang="en-US" sz="2400">
                <a:cs typeface="+mn-ea"/>
                <a:sym typeface="+mn-lt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5604123" y="1711988"/>
            <a:ext cx="5520690" cy="3362960"/>
            <a:chOff x="2289" y="2383"/>
            <a:chExt cx="8694" cy="5296"/>
          </a:xfrm>
        </p:grpSpPr>
        <p:grpSp>
          <p:nvGrpSpPr>
            <p:cNvPr id="7" name="组合 6"/>
            <p:cNvGrpSpPr/>
            <p:nvPr/>
          </p:nvGrpSpPr>
          <p:grpSpPr>
            <a:xfrm>
              <a:off x="2289" y="4521"/>
              <a:ext cx="8694" cy="3158"/>
              <a:chOff x="1666" y="3378"/>
              <a:chExt cx="8694" cy="3158"/>
            </a:xfrm>
          </p:grpSpPr>
          <p:sp>
            <p:nvSpPr>
              <p:cNvPr id="4" name="文本框 3"/>
              <p:cNvSpPr txBox="1"/>
              <p:nvPr/>
            </p:nvSpPr>
            <p:spPr>
              <a:xfrm>
                <a:off x="1666" y="4064"/>
                <a:ext cx="8694" cy="24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9600" b="1">
                    <a:ln w="13462">
                      <a:solidFill>
                        <a:schemeClr val="bg1"/>
                      </a:solidFill>
                      <a:prstDash val="solid"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dist="38100" dir="2700000" algn="bl" rotWithShape="0">
                        <a:srgbClr val="0070C0"/>
                      </a:outerShdw>
                    </a:effectLst>
                    <a:latin typeface="UTM Gradoo" panose="02040603050506020204" pitchFamily="18" charset="0"/>
                    <a:cs typeface="Arial Rounded MT Bold" panose="020F0704030504030204" charset="0"/>
                    <a:sym typeface="+mn-lt"/>
                  </a:rPr>
                  <a:t>Tục ngữ</a:t>
                </a:r>
                <a:endParaRPr lang="en-US" altLang="zh-CN" sz="96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rgbClr val="0070C0"/>
                    </a:outerShdw>
                  </a:effectLst>
                  <a:latin typeface="UTM Gradoo" panose="02040603050506020204" pitchFamily="18" charset="0"/>
                  <a:cs typeface="Arial Rounded MT Bold" panose="020F0704030504030204" charset="0"/>
                  <a:sym typeface="+mn-lt"/>
                </a:endParaRPr>
              </a:p>
            </p:txBody>
          </p:sp>
          <p:pic>
            <p:nvPicPr>
              <p:cNvPr id="5" name="图形 1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3366" y="3378"/>
                <a:ext cx="5334" cy="348"/>
              </a:xfrm>
              <a:prstGeom prst="rect">
                <a:avLst/>
              </a:prstGeom>
            </p:spPr>
          </p:pic>
        </p:grpSp>
        <p:sp>
          <p:nvSpPr>
            <p:cNvPr id="9" name="文本框 8"/>
            <p:cNvSpPr txBox="1"/>
            <p:nvPr/>
          </p:nvSpPr>
          <p:spPr>
            <a:xfrm rot="16200000">
              <a:off x="5866" y="1480"/>
              <a:ext cx="1636" cy="3442"/>
            </a:xfrm>
            <a:custGeom>
              <a:avLst/>
              <a:gdLst>
                <a:gd name="connsiteX0" fmla="*/ 0 w 10000"/>
                <a:gd name="connsiteY0" fmla="*/ 2377 h 10000"/>
                <a:gd name="connsiteX1" fmla="*/ 5000 w 10000"/>
                <a:gd name="connsiteY1" fmla="*/ 0 h 10000"/>
                <a:gd name="connsiteX2" fmla="*/ 5000 w 10000"/>
                <a:gd name="connsiteY2" fmla="*/ 0 h 10000"/>
                <a:gd name="connsiteX3" fmla="*/ 10000 w 10000"/>
                <a:gd name="connsiteY3" fmla="*/ 2377 h 10000"/>
                <a:gd name="connsiteX4" fmla="*/ 10000 w 10000"/>
                <a:gd name="connsiteY4" fmla="*/ 7623 h 10000"/>
                <a:gd name="connsiteX5" fmla="*/ 5000 w 10000"/>
                <a:gd name="connsiteY5" fmla="*/ 10000 h 10000"/>
                <a:gd name="connsiteX6" fmla="*/ 5000 w 10000"/>
                <a:gd name="connsiteY6" fmla="*/ 10000 h 10000"/>
                <a:gd name="connsiteX7" fmla="*/ 0 w 10000"/>
                <a:gd name="connsiteY7" fmla="*/ 7623 h 10000"/>
                <a:gd name="connsiteX8" fmla="*/ 0 w 10000"/>
                <a:gd name="connsiteY8" fmla="*/ 2377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 fill="none" extrusionOk="0">
                  <a:moveTo>
                    <a:pt x="0" y="2377"/>
                  </a:moveTo>
                  <a:cubicBezTo>
                    <a:pt x="2" y="1154"/>
                    <a:pt x="2254" y="-112"/>
                    <a:pt x="5000" y="0"/>
                  </a:cubicBezTo>
                  <a:lnTo>
                    <a:pt x="5000" y="0"/>
                  </a:lnTo>
                  <a:cubicBezTo>
                    <a:pt x="7740" y="71"/>
                    <a:pt x="10065" y="1079"/>
                    <a:pt x="10000" y="2377"/>
                  </a:cubicBezTo>
                  <a:cubicBezTo>
                    <a:pt x="9544" y="3125"/>
                    <a:pt x="9915" y="6746"/>
                    <a:pt x="10000" y="7623"/>
                  </a:cubicBezTo>
                  <a:cubicBezTo>
                    <a:pt x="10171" y="8739"/>
                    <a:pt x="7700" y="9845"/>
                    <a:pt x="5000" y="10000"/>
                  </a:cubicBezTo>
                  <a:lnTo>
                    <a:pt x="5000" y="10000"/>
                  </a:lnTo>
                  <a:cubicBezTo>
                    <a:pt x="2335" y="9897"/>
                    <a:pt x="120" y="8974"/>
                    <a:pt x="0" y="7623"/>
                  </a:cubicBezTo>
                  <a:cubicBezTo>
                    <a:pt x="-307" y="6623"/>
                    <a:pt x="-49" y="4732"/>
                    <a:pt x="0" y="2377"/>
                  </a:cubicBezTo>
                  <a:close/>
                </a:path>
                <a:path w="10000" h="10000" stroke="0" extrusionOk="0">
                  <a:moveTo>
                    <a:pt x="0" y="2377"/>
                  </a:moveTo>
                  <a:cubicBezTo>
                    <a:pt x="43" y="1048"/>
                    <a:pt x="2507" y="-83"/>
                    <a:pt x="5000" y="0"/>
                  </a:cubicBezTo>
                  <a:lnTo>
                    <a:pt x="5000" y="0"/>
                  </a:lnTo>
                  <a:cubicBezTo>
                    <a:pt x="7664" y="-120"/>
                    <a:pt x="9996" y="1155"/>
                    <a:pt x="10000" y="2377"/>
                  </a:cubicBezTo>
                  <a:cubicBezTo>
                    <a:pt x="9681" y="4712"/>
                    <a:pt x="9773" y="5035"/>
                    <a:pt x="10000" y="7623"/>
                  </a:cubicBezTo>
                  <a:cubicBezTo>
                    <a:pt x="10326" y="8617"/>
                    <a:pt x="7948" y="9586"/>
                    <a:pt x="5000" y="10000"/>
                  </a:cubicBezTo>
                  <a:lnTo>
                    <a:pt x="5000" y="10000"/>
                  </a:lnTo>
                  <a:cubicBezTo>
                    <a:pt x="2144" y="9944"/>
                    <a:pt x="-85" y="8935"/>
                    <a:pt x="0" y="7623"/>
                  </a:cubicBezTo>
                  <a:cubicBezTo>
                    <a:pt x="378" y="5053"/>
                    <a:pt x="-450" y="3832"/>
                    <a:pt x="0" y="2377"/>
                  </a:cubicBezTo>
                  <a:close/>
                </a:path>
              </a:pathLst>
            </a:custGeom>
            <a:solidFill>
              <a:srgbClr val="78ACEC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063383883">
                    <a:prstGeom prst="roundRect">
                      <a:avLst>
                        <a:gd name="adj" fmla="val 5000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en-US" altLang="zh-CN" sz="3600" b="1">
                  <a:effectLst/>
                  <a:latin typeface="UTM Atlas" panose="02040603050506020204" pitchFamily="18" charset="0"/>
                  <a:cs typeface="Arial Rounded MT Bold" panose="020F0704030504030204" charset="0"/>
                  <a:sym typeface="+mn-lt"/>
                </a:rPr>
                <a:t>03</a:t>
              </a:r>
              <a:endParaRPr lang="en-US" altLang="zh-CN" sz="3600" b="1" dirty="0">
                <a:effectLst/>
                <a:latin typeface="UTM Atlas" panose="02040603050506020204" pitchFamily="18" charset="0"/>
                <a:cs typeface="Arial Rounded MT Bold" panose="020F0704030504030204" charset="0"/>
                <a:sym typeface="+mn-lt"/>
              </a:endParaRPr>
            </a:p>
          </p:txBody>
        </p:sp>
      </p:grpSp>
      <p:grpSp>
        <p:nvGrpSpPr>
          <p:cNvPr id="83" name="组合 82"/>
          <p:cNvGrpSpPr/>
          <p:nvPr/>
        </p:nvGrpSpPr>
        <p:grpSpPr>
          <a:xfrm>
            <a:off x="948055" y="274002"/>
            <a:ext cx="11157585" cy="7188200"/>
            <a:chOff x="1465" y="-158"/>
            <a:chExt cx="17571" cy="11320"/>
          </a:xfrm>
        </p:grpSpPr>
        <p:pic>
          <p:nvPicPr>
            <p:cNvPr id="84" name="图片 83" descr="橡皮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463" y="5866"/>
              <a:ext cx="2573" cy="2573"/>
            </a:xfrm>
            <a:prstGeom prst="rect">
              <a:avLst/>
            </a:prstGeom>
          </p:spPr>
        </p:pic>
        <p:pic>
          <p:nvPicPr>
            <p:cNvPr id="85" name="图片 84" descr="纸张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813" y="7490"/>
              <a:ext cx="3672" cy="3672"/>
            </a:xfrm>
            <a:prstGeom prst="rect">
              <a:avLst/>
            </a:prstGeom>
          </p:spPr>
        </p:pic>
        <p:pic>
          <p:nvPicPr>
            <p:cNvPr id="87" name="图片 86" descr="书本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65" y="-151"/>
              <a:ext cx="3055" cy="3055"/>
            </a:xfrm>
            <a:prstGeom prst="rect">
              <a:avLst/>
            </a:prstGeom>
          </p:spPr>
        </p:pic>
        <p:pic>
          <p:nvPicPr>
            <p:cNvPr id="89" name="图片 88" descr="冰激凌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7999580">
              <a:off x="16292" y="518"/>
              <a:ext cx="2537" cy="2537"/>
            </a:xfrm>
            <a:prstGeom prst="rect">
              <a:avLst/>
            </a:prstGeom>
          </p:spPr>
        </p:pic>
        <p:pic>
          <p:nvPicPr>
            <p:cNvPr id="90" name="图片 89" descr="笔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9532" y="-158"/>
              <a:ext cx="2467" cy="2467"/>
            </a:xfrm>
            <a:prstGeom prst="rect">
              <a:avLst/>
            </a:prstGeom>
          </p:spPr>
        </p:pic>
        <p:pic>
          <p:nvPicPr>
            <p:cNvPr id="91" name="图片 90" descr="草莓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392" y="7530"/>
              <a:ext cx="2060" cy="206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5E8DC8F-2098-4C73-A91C-3DC4AB4137FA}"/>
              </a:ext>
            </a:extLst>
          </p:cNvPr>
          <p:cNvGrpSpPr/>
          <p:nvPr/>
        </p:nvGrpSpPr>
        <p:grpSpPr>
          <a:xfrm>
            <a:off x="1764369" y="1210108"/>
            <a:ext cx="5284819" cy="4893573"/>
            <a:chOff x="1495370" y="1326765"/>
            <a:chExt cx="5284819" cy="4893573"/>
          </a:xfrm>
        </p:grpSpPr>
        <p:pic>
          <p:nvPicPr>
            <p:cNvPr id="175" name="图片 17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95370" y="1326765"/>
              <a:ext cx="5284819" cy="4893573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720D197-710E-4EF0-8F67-2131694046E2}"/>
                </a:ext>
              </a:extLst>
            </p:cNvPr>
            <p:cNvSpPr txBox="1"/>
            <p:nvPr/>
          </p:nvSpPr>
          <p:spPr>
            <a:xfrm>
              <a:off x="2257117" y="2957155"/>
              <a:ext cx="166263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>
                  <a:latin typeface="UTM Aquarelle" panose="02040603050506020204" pitchFamily="18" charset="0"/>
                </a:rPr>
                <a:t>Tục ngữ</a:t>
              </a: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608885" y="248920"/>
            <a:ext cx="10466012" cy="6156642"/>
            <a:chOff x="1038" y="392"/>
            <a:chExt cx="15880" cy="9499"/>
          </a:xfrm>
        </p:grpSpPr>
        <p:grpSp>
          <p:nvGrpSpPr>
            <p:cNvPr id="66" name="组合 65"/>
            <p:cNvGrpSpPr/>
            <p:nvPr/>
          </p:nvGrpSpPr>
          <p:grpSpPr>
            <a:xfrm>
              <a:off x="1038" y="431"/>
              <a:ext cx="15880" cy="8286"/>
              <a:chOff x="1589" y="864"/>
              <a:chExt cx="15880" cy="8286"/>
            </a:xfrm>
          </p:grpSpPr>
          <p:pic>
            <p:nvPicPr>
              <p:cNvPr id="68" name="图形 9"/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16578" y="4855"/>
                <a:ext cx="891" cy="1103"/>
              </a:xfrm>
              <a:prstGeom prst="rect">
                <a:avLst/>
              </a:prstGeom>
            </p:spPr>
          </p:pic>
          <p:pic>
            <p:nvPicPr>
              <p:cNvPr id="69" name="图形 10"/>
              <p:cNvPicPr>
                <a:picLocks noChangeAspect="1"/>
              </p:cNvPicPr>
              <p:nvPr/>
            </p:nvPicPr>
            <p:blipFill>
              <a:blip r:embed="rId14" cstate="screen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2596" y="7609"/>
                <a:ext cx="1245" cy="1541"/>
              </a:xfrm>
              <a:prstGeom prst="rect">
                <a:avLst/>
              </a:prstGeom>
            </p:spPr>
          </p:pic>
          <p:pic>
            <p:nvPicPr>
              <p:cNvPr id="70" name="图形 15"/>
              <p:cNvPicPr>
                <a:picLocks noChangeAspect="1"/>
              </p:cNvPicPr>
              <p:nvPr/>
            </p:nvPicPr>
            <p:blipFill>
              <a:blip r:embed="rId15" cstate="screen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5090" y="864"/>
                <a:ext cx="753" cy="1130"/>
              </a:xfrm>
              <a:prstGeom prst="rect">
                <a:avLst/>
              </a:prstGeom>
            </p:spPr>
          </p:pic>
          <p:pic>
            <p:nvPicPr>
              <p:cNvPr id="71" name="图形 16"/>
              <p:cNvPicPr>
                <a:picLocks noChangeAspect="1"/>
              </p:cNvPicPr>
              <p:nvPr/>
            </p:nvPicPr>
            <p:blipFill>
              <a:blip r:embed="rId15" cstate="screen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2107" y="4841"/>
                <a:ext cx="722" cy="1084"/>
              </a:xfrm>
              <a:prstGeom prst="rect">
                <a:avLst/>
              </a:prstGeom>
            </p:spPr>
          </p:pic>
          <p:pic>
            <p:nvPicPr>
              <p:cNvPr id="67" name="图形 8"/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1589" y="2012"/>
                <a:ext cx="1010" cy="1250"/>
              </a:xfrm>
              <a:prstGeom prst="rect">
                <a:avLst/>
              </a:prstGeom>
            </p:spPr>
          </p:pic>
        </p:grpSp>
        <p:pic>
          <p:nvPicPr>
            <p:cNvPr id="73" name="图形 10"/>
            <p:cNvPicPr>
              <a:picLocks noChangeAspect="1"/>
            </p:cNvPicPr>
            <p:nvPr/>
          </p:nvPicPr>
          <p:blipFill>
            <a:blip r:embed="rId14" cstate="screen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3842" y="392"/>
              <a:ext cx="1245" cy="1541"/>
            </a:xfrm>
            <a:prstGeom prst="rect">
              <a:avLst/>
            </a:prstGeom>
          </p:spPr>
        </p:pic>
        <p:pic>
          <p:nvPicPr>
            <p:cNvPr id="74" name="图形 10"/>
            <p:cNvPicPr>
              <a:picLocks noChangeAspect="1"/>
            </p:cNvPicPr>
            <p:nvPr/>
          </p:nvPicPr>
          <p:blipFill>
            <a:blip r:embed="rId14" cstate="screen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4580" y="8350"/>
              <a:ext cx="1245" cy="15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539660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9C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5" name="图片 81" descr="D:\资料\图层 2.png图层 2">
            <a:extLst>
              <a:ext uri="{FF2B5EF4-FFF2-40B4-BE49-F238E27FC236}">
                <a16:creationId xmlns:a16="http://schemas.microsoft.com/office/drawing/2014/main" id="{4FD5B5C7-0708-449B-9605-B13951EA6E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80060" y="452438"/>
            <a:ext cx="11231245" cy="6031230"/>
          </a:xfrm>
          <a:prstGeom prst="rect">
            <a:avLst/>
          </a:prstGeom>
        </p:spPr>
      </p:pic>
      <p:grpSp>
        <p:nvGrpSpPr>
          <p:cNvPr id="106" name="组合 64">
            <a:extLst>
              <a:ext uri="{FF2B5EF4-FFF2-40B4-BE49-F238E27FC236}">
                <a16:creationId xmlns:a16="http://schemas.microsoft.com/office/drawing/2014/main" id="{0BD7F315-960C-4123-9097-CDF5DEB4257E}"/>
              </a:ext>
            </a:extLst>
          </p:cNvPr>
          <p:cNvGrpSpPr/>
          <p:nvPr/>
        </p:nvGrpSpPr>
        <p:grpSpPr>
          <a:xfrm>
            <a:off x="988060" y="248920"/>
            <a:ext cx="9754870" cy="6031865"/>
            <a:chOff x="1556" y="392"/>
            <a:chExt cx="15362" cy="9499"/>
          </a:xfrm>
        </p:grpSpPr>
        <p:grpSp>
          <p:nvGrpSpPr>
            <p:cNvPr id="107" name="组合 65">
              <a:extLst>
                <a:ext uri="{FF2B5EF4-FFF2-40B4-BE49-F238E27FC236}">
                  <a16:creationId xmlns:a16="http://schemas.microsoft.com/office/drawing/2014/main" id="{E9B03F35-4E6C-41BF-8F13-B4B64F474627}"/>
                </a:ext>
              </a:extLst>
            </p:cNvPr>
            <p:cNvGrpSpPr/>
            <p:nvPr/>
          </p:nvGrpSpPr>
          <p:grpSpPr>
            <a:xfrm>
              <a:off x="1556" y="431"/>
              <a:ext cx="15362" cy="9235"/>
              <a:chOff x="2107" y="864"/>
              <a:chExt cx="15362" cy="9235"/>
            </a:xfrm>
          </p:grpSpPr>
          <p:pic>
            <p:nvPicPr>
              <p:cNvPr id="110" name="图形 8">
                <a:extLst>
                  <a:ext uri="{FF2B5EF4-FFF2-40B4-BE49-F238E27FC236}">
                    <a16:creationId xmlns:a16="http://schemas.microsoft.com/office/drawing/2014/main" id="{FBF36B12-F463-4269-9E2C-302F64673E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400" y="2456"/>
                <a:ext cx="1010" cy="1250"/>
              </a:xfrm>
              <a:prstGeom prst="rect">
                <a:avLst/>
              </a:prstGeom>
            </p:spPr>
          </p:pic>
          <p:pic>
            <p:nvPicPr>
              <p:cNvPr id="113" name="图形 9">
                <a:extLst>
                  <a:ext uri="{FF2B5EF4-FFF2-40B4-BE49-F238E27FC236}">
                    <a16:creationId xmlns:a16="http://schemas.microsoft.com/office/drawing/2014/main" id="{3E4E5784-4700-45A4-9054-5989F3A904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6578" y="4855"/>
                <a:ext cx="891" cy="1103"/>
              </a:xfrm>
              <a:prstGeom prst="rect">
                <a:avLst/>
              </a:prstGeom>
            </p:spPr>
          </p:pic>
          <p:pic>
            <p:nvPicPr>
              <p:cNvPr id="116" name="图形 10">
                <a:extLst>
                  <a:ext uri="{FF2B5EF4-FFF2-40B4-BE49-F238E27FC236}">
                    <a16:creationId xmlns:a16="http://schemas.microsoft.com/office/drawing/2014/main" id="{236E0372-0483-48C1-83E6-D4F08D94FE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596" y="7609"/>
                <a:ext cx="1245" cy="1541"/>
              </a:xfrm>
              <a:prstGeom prst="rect">
                <a:avLst/>
              </a:prstGeom>
            </p:spPr>
          </p:pic>
          <p:pic>
            <p:nvPicPr>
              <p:cNvPr id="117" name="图形 15">
                <a:extLst>
                  <a:ext uri="{FF2B5EF4-FFF2-40B4-BE49-F238E27FC236}">
                    <a16:creationId xmlns:a16="http://schemas.microsoft.com/office/drawing/2014/main" id="{C9E2B54A-27F6-4A94-8ACA-449AA421F1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5090" y="864"/>
                <a:ext cx="753" cy="1130"/>
              </a:xfrm>
              <a:prstGeom prst="rect">
                <a:avLst/>
              </a:prstGeom>
            </p:spPr>
          </p:pic>
          <p:pic>
            <p:nvPicPr>
              <p:cNvPr id="118" name="图形 16">
                <a:extLst>
                  <a:ext uri="{FF2B5EF4-FFF2-40B4-BE49-F238E27FC236}">
                    <a16:creationId xmlns:a16="http://schemas.microsoft.com/office/drawing/2014/main" id="{047F1A3D-0B91-4A41-9C74-BA7DF3658C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107" y="4841"/>
                <a:ext cx="722" cy="1084"/>
              </a:xfrm>
              <a:prstGeom prst="rect">
                <a:avLst/>
              </a:prstGeom>
            </p:spPr>
          </p:pic>
          <p:pic>
            <p:nvPicPr>
              <p:cNvPr id="119" name="图形 21">
                <a:extLst>
                  <a:ext uri="{FF2B5EF4-FFF2-40B4-BE49-F238E27FC236}">
                    <a16:creationId xmlns:a16="http://schemas.microsoft.com/office/drawing/2014/main" id="{B0C44123-8A53-4D23-A9E9-74689D4921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038" y="9469"/>
                <a:ext cx="420" cy="630"/>
              </a:xfrm>
              <a:prstGeom prst="rect">
                <a:avLst/>
              </a:prstGeom>
            </p:spPr>
          </p:pic>
        </p:grpSp>
        <p:pic>
          <p:nvPicPr>
            <p:cNvPr id="108" name="图形 10">
              <a:extLst>
                <a:ext uri="{FF2B5EF4-FFF2-40B4-BE49-F238E27FC236}">
                  <a16:creationId xmlns:a16="http://schemas.microsoft.com/office/drawing/2014/main" id="{CAD9D914-534F-4FA9-A1C9-F31FB2B6D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842" y="392"/>
              <a:ext cx="1245" cy="1541"/>
            </a:xfrm>
            <a:prstGeom prst="rect">
              <a:avLst/>
            </a:prstGeom>
          </p:spPr>
        </p:pic>
        <p:pic>
          <p:nvPicPr>
            <p:cNvPr id="109" name="图形 10">
              <a:extLst>
                <a:ext uri="{FF2B5EF4-FFF2-40B4-BE49-F238E27FC236}">
                  <a16:creationId xmlns:a16="http://schemas.microsoft.com/office/drawing/2014/main" id="{AEA519AB-71E5-4716-8141-697ED67F0E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580" y="8350"/>
              <a:ext cx="1245" cy="1541"/>
            </a:xfrm>
            <a:prstGeom prst="rect">
              <a:avLst/>
            </a:prstGeom>
          </p:spPr>
        </p:pic>
      </p:grpSp>
      <p:grpSp>
        <p:nvGrpSpPr>
          <p:cNvPr id="120" name="组合 8">
            <a:extLst>
              <a:ext uri="{FF2B5EF4-FFF2-40B4-BE49-F238E27FC236}">
                <a16:creationId xmlns:a16="http://schemas.microsoft.com/office/drawing/2014/main" id="{3A7440AB-3301-4498-8B6C-BD298E251761}"/>
              </a:ext>
            </a:extLst>
          </p:cNvPr>
          <p:cNvGrpSpPr/>
          <p:nvPr/>
        </p:nvGrpSpPr>
        <p:grpSpPr>
          <a:xfrm>
            <a:off x="2518410" y="2404072"/>
            <a:ext cx="7382616" cy="584835"/>
            <a:chOff x="2853" y="3667"/>
            <a:chExt cx="11626" cy="921"/>
          </a:xfrm>
        </p:grpSpPr>
        <p:pic>
          <p:nvPicPr>
            <p:cNvPr id="121" name="图形 12">
              <a:extLst>
                <a:ext uri="{FF2B5EF4-FFF2-40B4-BE49-F238E27FC236}">
                  <a16:creationId xmlns:a16="http://schemas.microsoft.com/office/drawing/2014/main" id="{F9BE1484-233B-4A1E-8E29-71FFF90C0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853" y="3895"/>
              <a:ext cx="420" cy="630"/>
            </a:xfrm>
            <a:prstGeom prst="rect">
              <a:avLst/>
            </a:prstGeom>
          </p:spPr>
        </p:pic>
        <p:sp>
          <p:nvSpPr>
            <p:cNvPr id="219" name="文本框 1">
              <a:extLst>
                <a:ext uri="{FF2B5EF4-FFF2-40B4-BE49-F238E27FC236}">
                  <a16:creationId xmlns:a16="http://schemas.microsoft.com/office/drawing/2014/main" id="{2CB03CBA-1C48-45F6-AB64-9C6D1D7AFDB4}"/>
                </a:ext>
              </a:extLst>
            </p:cNvPr>
            <p:cNvSpPr txBox="1"/>
            <p:nvPr/>
          </p:nvSpPr>
          <p:spPr>
            <a:xfrm>
              <a:off x="3609" y="3667"/>
              <a:ext cx="10870" cy="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3200" b="1">
                  <a:solidFill>
                    <a:srgbClr val="7030A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a. Người ta là hoa đất.</a:t>
              </a:r>
              <a:endParaRPr lang="zh-C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1" name="组合 9">
            <a:extLst>
              <a:ext uri="{FF2B5EF4-FFF2-40B4-BE49-F238E27FC236}">
                <a16:creationId xmlns:a16="http://schemas.microsoft.com/office/drawing/2014/main" id="{DCE3C283-A31A-433C-A13B-9C7BF7469E9B}"/>
              </a:ext>
            </a:extLst>
          </p:cNvPr>
          <p:cNvGrpSpPr/>
          <p:nvPr/>
        </p:nvGrpSpPr>
        <p:grpSpPr>
          <a:xfrm>
            <a:off x="2492780" y="3256993"/>
            <a:ext cx="7107555" cy="1076960"/>
            <a:chOff x="2871" y="3667"/>
            <a:chExt cx="11193" cy="1696"/>
          </a:xfrm>
        </p:grpSpPr>
        <p:pic>
          <p:nvPicPr>
            <p:cNvPr id="222" name="图形 12">
              <a:extLst>
                <a:ext uri="{FF2B5EF4-FFF2-40B4-BE49-F238E27FC236}">
                  <a16:creationId xmlns:a16="http://schemas.microsoft.com/office/drawing/2014/main" id="{E203BF01-8577-4FCA-BC46-30BE511DF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871" y="3715"/>
              <a:ext cx="420" cy="630"/>
            </a:xfrm>
            <a:prstGeom prst="rect">
              <a:avLst/>
            </a:prstGeom>
          </p:spPr>
        </p:pic>
        <p:sp>
          <p:nvSpPr>
            <p:cNvPr id="223" name="文本框 21">
              <a:extLst>
                <a:ext uri="{FF2B5EF4-FFF2-40B4-BE49-F238E27FC236}">
                  <a16:creationId xmlns:a16="http://schemas.microsoft.com/office/drawing/2014/main" id="{D0ACB24B-93A4-4085-A325-E72BF3287ED6}"/>
                </a:ext>
              </a:extLst>
            </p:cNvPr>
            <p:cNvSpPr txBox="1"/>
            <p:nvPr/>
          </p:nvSpPr>
          <p:spPr>
            <a:xfrm>
              <a:off x="3609" y="3667"/>
              <a:ext cx="10455" cy="1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vi-VN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Chuông có đánh mới kêu</a:t>
              </a:r>
            </a:p>
            <a:p>
              <a:r>
                <a:rPr lang="vi-VN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    </a:t>
              </a:r>
              <a:r>
                <a:rPr lang="en-US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Đèn có khêu mới tỏ</a:t>
              </a:r>
              <a:r>
                <a:rPr lang="en-US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200" b="1" dirty="0">
                <a:solidFill>
                  <a:srgbClr val="E2005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4" name="组合 4">
            <a:extLst>
              <a:ext uri="{FF2B5EF4-FFF2-40B4-BE49-F238E27FC236}">
                <a16:creationId xmlns:a16="http://schemas.microsoft.com/office/drawing/2014/main" id="{B591BC08-4116-43AF-830A-4B9714608BD3}"/>
              </a:ext>
            </a:extLst>
          </p:cNvPr>
          <p:cNvGrpSpPr/>
          <p:nvPr/>
        </p:nvGrpSpPr>
        <p:grpSpPr>
          <a:xfrm>
            <a:off x="2525240" y="4300429"/>
            <a:ext cx="6850479" cy="1076960"/>
            <a:chOff x="2871" y="3667"/>
            <a:chExt cx="10788" cy="1696"/>
          </a:xfrm>
        </p:grpSpPr>
        <p:pic>
          <p:nvPicPr>
            <p:cNvPr id="225" name="图形 12">
              <a:extLst>
                <a:ext uri="{FF2B5EF4-FFF2-40B4-BE49-F238E27FC236}">
                  <a16:creationId xmlns:a16="http://schemas.microsoft.com/office/drawing/2014/main" id="{A80E9195-EBF4-452B-8526-2F750AB88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871" y="3715"/>
              <a:ext cx="420" cy="630"/>
            </a:xfrm>
            <a:prstGeom prst="rect">
              <a:avLst/>
            </a:prstGeom>
          </p:spPr>
        </p:pic>
        <p:sp>
          <p:nvSpPr>
            <p:cNvPr id="226" name="文本框 6">
              <a:extLst>
                <a:ext uri="{FF2B5EF4-FFF2-40B4-BE49-F238E27FC236}">
                  <a16:creationId xmlns:a16="http://schemas.microsoft.com/office/drawing/2014/main" id="{C71012D3-2ED1-4BC6-8FCC-7B3B652AFB0B}"/>
                </a:ext>
              </a:extLst>
            </p:cNvPr>
            <p:cNvSpPr txBox="1"/>
            <p:nvPr/>
          </p:nvSpPr>
          <p:spPr>
            <a:xfrm>
              <a:off x="3609" y="3667"/>
              <a:ext cx="10050" cy="1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        </a:t>
              </a:r>
              <a:r>
                <a:rPr lang="vi-VN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 lã mà vã nên hồ</a:t>
              </a:r>
            </a:p>
            <a:p>
              <a:r>
                <a:rPr lang="vi-VN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Tay không mà nổi cơ đồ mới ngoan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7" name="组合 82">
            <a:extLst>
              <a:ext uri="{FF2B5EF4-FFF2-40B4-BE49-F238E27FC236}">
                <a16:creationId xmlns:a16="http://schemas.microsoft.com/office/drawing/2014/main" id="{679CFB3E-9E09-43EE-B318-78080C4D7082}"/>
              </a:ext>
            </a:extLst>
          </p:cNvPr>
          <p:cNvGrpSpPr/>
          <p:nvPr/>
        </p:nvGrpSpPr>
        <p:grpSpPr>
          <a:xfrm>
            <a:off x="285115" y="-34558"/>
            <a:ext cx="12418060" cy="7455535"/>
            <a:chOff x="-28" y="-98"/>
            <a:chExt cx="19556" cy="11741"/>
          </a:xfrm>
        </p:grpSpPr>
        <p:pic>
          <p:nvPicPr>
            <p:cNvPr id="228" name="图片 83" descr="橡皮">
              <a:extLst>
                <a:ext uri="{FF2B5EF4-FFF2-40B4-BE49-F238E27FC236}">
                  <a16:creationId xmlns:a16="http://schemas.microsoft.com/office/drawing/2014/main" id="{83B2E3B1-1F62-424A-8E7C-1112F6330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6088" y="6391"/>
              <a:ext cx="3112" cy="3112"/>
            </a:xfrm>
            <a:prstGeom prst="rect">
              <a:avLst/>
            </a:prstGeom>
          </p:spPr>
        </p:pic>
        <p:pic>
          <p:nvPicPr>
            <p:cNvPr id="229" name="图片 84" descr="纸张">
              <a:extLst>
                <a:ext uri="{FF2B5EF4-FFF2-40B4-BE49-F238E27FC236}">
                  <a16:creationId xmlns:a16="http://schemas.microsoft.com/office/drawing/2014/main" id="{D399982C-B8B5-4532-A0F0-58166979B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473" y="7971"/>
              <a:ext cx="3672" cy="3672"/>
            </a:xfrm>
            <a:prstGeom prst="rect">
              <a:avLst/>
            </a:prstGeom>
          </p:spPr>
        </p:pic>
        <p:pic>
          <p:nvPicPr>
            <p:cNvPr id="230" name="图片 86" descr="书本">
              <a:extLst>
                <a:ext uri="{FF2B5EF4-FFF2-40B4-BE49-F238E27FC236}">
                  <a16:creationId xmlns:a16="http://schemas.microsoft.com/office/drawing/2014/main" id="{96D43DD6-E718-4425-AC1A-969617A21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-28" y="0"/>
              <a:ext cx="3055" cy="3055"/>
            </a:xfrm>
            <a:prstGeom prst="rect">
              <a:avLst/>
            </a:prstGeom>
          </p:spPr>
        </p:pic>
        <p:pic>
          <p:nvPicPr>
            <p:cNvPr id="231" name="图片 88" descr="冰激凌">
              <a:extLst>
                <a:ext uri="{FF2B5EF4-FFF2-40B4-BE49-F238E27FC236}">
                  <a16:creationId xmlns:a16="http://schemas.microsoft.com/office/drawing/2014/main" id="{4C883511-DA1D-4DEE-9C44-E0771757B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5830" y="431"/>
              <a:ext cx="3698" cy="3698"/>
            </a:xfrm>
            <a:prstGeom prst="rect">
              <a:avLst/>
            </a:prstGeom>
          </p:spPr>
        </p:pic>
        <p:pic>
          <p:nvPicPr>
            <p:cNvPr id="232" name="图片 90" descr="草莓">
              <a:extLst>
                <a:ext uri="{FF2B5EF4-FFF2-40B4-BE49-F238E27FC236}">
                  <a16:creationId xmlns:a16="http://schemas.microsoft.com/office/drawing/2014/main" id="{FF835DDC-CB64-4A95-A9E8-5CB1A86C5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91" y="7193"/>
              <a:ext cx="2698" cy="2698"/>
            </a:xfrm>
            <a:prstGeom prst="rect">
              <a:avLst/>
            </a:prstGeom>
          </p:spPr>
        </p:pic>
        <p:pic>
          <p:nvPicPr>
            <p:cNvPr id="233" name="图片 89" descr="笔">
              <a:extLst>
                <a:ext uri="{FF2B5EF4-FFF2-40B4-BE49-F238E27FC236}">
                  <a16:creationId xmlns:a16="http://schemas.microsoft.com/office/drawing/2014/main" id="{33A3C22C-F23E-4C43-BD3A-52928BC1D1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7627" y="-98"/>
              <a:ext cx="2467" cy="2467"/>
            </a:xfrm>
            <a:prstGeom prst="rect">
              <a:avLst/>
            </a:prstGeom>
          </p:spPr>
        </p:pic>
      </p:grpSp>
      <p:sp>
        <p:nvSpPr>
          <p:cNvPr id="234" name="文本框 45">
            <a:extLst>
              <a:ext uri="{FF2B5EF4-FFF2-40B4-BE49-F238E27FC236}">
                <a16:creationId xmlns:a16="http://schemas.microsoft.com/office/drawing/2014/main" id="{63AFF1DA-CD8B-41F9-9CB0-EB9780592A57}"/>
              </a:ext>
            </a:extLst>
          </p:cNvPr>
          <p:cNvSpPr txBox="1"/>
          <p:nvPr/>
        </p:nvSpPr>
        <p:spPr>
          <a:xfrm>
            <a:off x="2274159" y="1219271"/>
            <a:ext cx="81958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trong các tục ngữ dưới đây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những câu </a:t>
            </a:r>
            <a:r>
              <a:rPr lang="vi-VN" sz="3200" b="1">
                <a:solidFill>
                  <a:srgbClr val="000000"/>
                </a:solidFill>
                <a:highlight>
                  <a:srgbClr val="FFBEE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ca ngợi tài trí</a:t>
            </a:r>
            <a:r>
              <a:rPr lang="vi-VN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r>
              <a:rPr lang="vi-VN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người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2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578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23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5"/>
          <p:cNvSpPr txBox="1">
            <a:spLocks noChangeArrowheads="1"/>
          </p:cNvSpPr>
          <p:nvPr/>
        </p:nvSpPr>
        <p:spPr bwMode="auto">
          <a:xfrm>
            <a:off x="1524000" y="1219201"/>
            <a:ext cx="9144000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* </a:t>
            </a:r>
            <a:r>
              <a:rPr lang="en-US" altLang="vi-VN" sz="26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Bài 3</a:t>
            </a:r>
            <a:r>
              <a:rPr lang="en-US" altLang="vi-VN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vi-VN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Tìm trong các tục ngữ dưới đây những câu ca ngợi tài trí của con người:</a:t>
            </a:r>
            <a:r>
              <a:rPr lang="en-US" altLang="vi-VN" sz="2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 </a:t>
            </a:r>
            <a:endParaRPr lang="en-US" altLang="vi-VN" sz="26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70" name="Text Box 7"/>
          <p:cNvSpPr txBox="1">
            <a:spLocks noChangeArrowheads="1"/>
          </p:cNvSpPr>
          <p:nvPr/>
        </p:nvSpPr>
        <p:spPr bwMode="auto">
          <a:xfrm>
            <a:off x="1524000" y="3048001"/>
            <a:ext cx="4267200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6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Chuông có đánh mới kêu    Đèn có khêu mới tỏ.</a:t>
            </a:r>
          </a:p>
        </p:txBody>
      </p:sp>
      <p:sp>
        <p:nvSpPr>
          <p:cNvPr id="145416" name="Text Box 8"/>
          <p:cNvSpPr txBox="1">
            <a:spLocks noChangeArrowheads="1"/>
          </p:cNvSpPr>
          <p:nvPr/>
        </p:nvSpPr>
        <p:spPr bwMode="auto">
          <a:xfrm>
            <a:off x="5943600" y="3048001"/>
            <a:ext cx="47244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400" b="1">
                <a:solidFill>
                  <a:prstClr val="black"/>
                </a:solidFill>
                <a:latin typeface="Times New Roman" panose="02020603050405020304" pitchFamily="18" charset="0"/>
              </a:rPr>
              <a:t>* Có tham gia hoạt động, làm việc mới bộc lộ khả năng của mình.</a:t>
            </a:r>
          </a:p>
        </p:txBody>
      </p:sp>
      <p:sp>
        <p:nvSpPr>
          <p:cNvPr id="11272" name="Text Box 9"/>
          <p:cNvSpPr txBox="1">
            <a:spLocks noChangeArrowheads="1"/>
          </p:cNvSpPr>
          <p:nvPr/>
        </p:nvSpPr>
        <p:spPr bwMode="auto">
          <a:xfrm>
            <a:off x="1524000" y="2133601"/>
            <a:ext cx="426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a.  Người ta là hoa đất</a:t>
            </a:r>
            <a:r>
              <a:rPr lang="en-US" altLang="vi-VN" sz="280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145418" name="Text Box 10"/>
          <p:cNvSpPr txBox="1">
            <a:spLocks noChangeArrowheads="1"/>
          </p:cNvSpPr>
          <p:nvPr/>
        </p:nvSpPr>
        <p:spPr bwMode="auto">
          <a:xfrm>
            <a:off x="5867400" y="2057401"/>
            <a:ext cx="4495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* Ca ngợi con người là tinh hoa, là thứ quí giá nhất của trái đất. </a:t>
            </a:r>
          </a:p>
        </p:txBody>
      </p:sp>
      <p:sp>
        <p:nvSpPr>
          <p:cNvPr id="11274" name="Text Box 11"/>
          <p:cNvSpPr txBox="1">
            <a:spLocks noChangeArrowheads="1"/>
          </p:cNvSpPr>
          <p:nvPr/>
        </p:nvSpPr>
        <p:spPr bwMode="auto">
          <a:xfrm>
            <a:off x="1524000" y="4191000"/>
            <a:ext cx="4648200" cy="128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6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c.  Nước lã mà vã nên hồ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6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 không mà nổi cơ đồ mới ngoan.</a:t>
            </a:r>
            <a:r>
              <a:rPr lang="en-US" altLang="vi-VN" sz="260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145420" name="Text Box 12"/>
          <p:cNvSpPr txBox="1">
            <a:spLocks noChangeArrowheads="1"/>
          </p:cNvSpPr>
          <p:nvPr/>
        </p:nvSpPr>
        <p:spPr bwMode="auto">
          <a:xfrm>
            <a:off x="5791200" y="4191001"/>
            <a:ext cx="48768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400" b="1">
                <a:solidFill>
                  <a:prstClr val="black"/>
                </a:solidFill>
                <a:latin typeface="Times New Roman" panose="02020603050405020304" pitchFamily="18" charset="0"/>
              </a:rPr>
              <a:t>* Ca ngợi những con người từ hai bàn tay trắng, nhờ có tài, có chí, có nghị lực đã làm nên việc lớn.</a:t>
            </a:r>
          </a:p>
        </p:txBody>
      </p:sp>
      <p:grpSp>
        <p:nvGrpSpPr>
          <p:cNvPr id="11276" name="Group 18"/>
          <p:cNvGrpSpPr>
            <a:grpSpLocks/>
          </p:cNvGrpSpPr>
          <p:nvPr/>
        </p:nvGrpSpPr>
        <p:grpSpPr bwMode="auto">
          <a:xfrm>
            <a:off x="1524000" y="2057400"/>
            <a:ext cx="9144000" cy="3429000"/>
            <a:chOff x="192" y="1248"/>
            <a:chExt cx="5424" cy="1776"/>
          </a:xfrm>
        </p:grpSpPr>
        <p:sp>
          <p:nvSpPr>
            <p:cNvPr id="13327" name="Line 13"/>
            <p:cNvSpPr>
              <a:spLocks noChangeShapeType="1"/>
            </p:cNvSpPr>
            <p:nvPr/>
          </p:nvSpPr>
          <p:spPr bwMode="auto">
            <a:xfrm>
              <a:off x="2736" y="1248"/>
              <a:ext cx="0" cy="1776"/>
            </a:xfrm>
            <a:prstGeom prst="line">
              <a:avLst/>
            </a:prstGeom>
            <a:noFill/>
            <a:ln w="38100" cmpd="dbl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328" name="Rectangle 15"/>
            <p:cNvSpPr>
              <a:spLocks noChangeArrowheads="1"/>
            </p:cNvSpPr>
            <p:nvPr/>
          </p:nvSpPr>
          <p:spPr bwMode="auto">
            <a:xfrm>
              <a:off x="192" y="1248"/>
              <a:ext cx="5424" cy="1776"/>
            </a:xfrm>
            <a:prstGeom prst="rect">
              <a:avLst/>
            </a:prstGeom>
            <a:noFill/>
            <a:ln w="38100" cmpd="dbl">
              <a:solidFill>
                <a:srgbClr val="0099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vi-VN" altLang="vi-VN">
                <a:solidFill>
                  <a:prstClr val="black"/>
                </a:solidFill>
              </a:endParaRPr>
            </a:p>
          </p:txBody>
        </p:sp>
        <p:sp>
          <p:nvSpPr>
            <p:cNvPr id="13329" name="Line 16"/>
            <p:cNvSpPr>
              <a:spLocks noChangeShapeType="1"/>
            </p:cNvSpPr>
            <p:nvPr/>
          </p:nvSpPr>
          <p:spPr bwMode="auto">
            <a:xfrm>
              <a:off x="192" y="1728"/>
              <a:ext cx="5424" cy="0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330" name="Line 17"/>
            <p:cNvSpPr>
              <a:spLocks noChangeShapeType="1"/>
            </p:cNvSpPr>
            <p:nvPr/>
          </p:nvSpPr>
          <p:spPr bwMode="auto">
            <a:xfrm>
              <a:off x="192" y="2304"/>
              <a:ext cx="5424" cy="0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1287" name="Text Box 23"/>
          <p:cNvSpPr txBox="1">
            <a:spLocks noChangeArrowheads="1"/>
          </p:cNvSpPr>
          <p:nvPr/>
        </p:nvSpPr>
        <p:spPr bwMode="auto">
          <a:xfrm>
            <a:off x="1828800" y="5562601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Câu tục ngữ ca ngợi tài trí của con người là:</a:t>
            </a:r>
            <a:endParaRPr lang="en-US" altLang="vi-VN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88" name="Text Box 24"/>
          <p:cNvSpPr txBox="1">
            <a:spLocks noChangeArrowheads="1"/>
          </p:cNvSpPr>
          <p:nvPr/>
        </p:nvSpPr>
        <p:spPr bwMode="auto">
          <a:xfrm>
            <a:off x="5181600" y="2209800"/>
            <a:ext cx="609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20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</a:t>
            </a:r>
          </a:p>
        </p:txBody>
      </p:sp>
      <p:sp>
        <p:nvSpPr>
          <p:cNvPr id="11289" name="Text Box 25"/>
          <p:cNvSpPr txBox="1">
            <a:spLocks noChangeArrowheads="1"/>
          </p:cNvSpPr>
          <p:nvPr/>
        </p:nvSpPr>
        <p:spPr bwMode="auto">
          <a:xfrm>
            <a:off x="3048000" y="4953000"/>
            <a:ext cx="609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20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3284197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5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5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5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5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5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5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1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1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0" grpId="0"/>
      <p:bldP spid="145416" grpId="0"/>
      <p:bldP spid="11272" grpId="0"/>
      <p:bldP spid="145418" grpId="0"/>
      <p:bldP spid="11274" grpId="0"/>
      <p:bldP spid="145420" grpId="0"/>
      <p:bldP spid="11287" grpId="0"/>
      <p:bldP spid="11287" grpId="1"/>
      <p:bldP spid="11288" grpId="0"/>
      <p:bldP spid="1128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4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curtain, furniture&#10;&#10;Description automatically generated">
            <a:extLst>
              <a:ext uri="{FF2B5EF4-FFF2-40B4-BE49-F238E27FC236}">
                <a16:creationId xmlns:a16="http://schemas.microsoft.com/office/drawing/2014/main" id="{979C477D-C049-4D2C-8921-C3C2A81E9B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1386" y="-3420"/>
            <a:ext cx="13287022" cy="7270044"/>
          </a:xfrm>
          <a:prstGeom prst="rect">
            <a:avLst/>
          </a:prstGeom>
        </p:spPr>
      </p:pic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0D2382E2-A124-4D4A-AF15-D20F5B0C2CDC}"/>
              </a:ext>
            </a:extLst>
          </p:cNvPr>
          <p:cNvSpPr/>
          <p:nvPr/>
        </p:nvSpPr>
        <p:spPr>
          <a:xfrm rot="1713007">
            <a:off x="38040" y="124648"/>
            <a:ext cx="2359305" cy="5844041"/>
          </a:xfrm>
          <a:custGeom>
            <a:avLst/>
            <a:gdLst>
              <a:gd name="connsiteX0" fmla="*/ 0 w 2359305"/>
              <a:gd name="connsiteY0" fmla="*/ 7160512 h 7160512"/>
              <a:gd name="connsiteX1" fmla="*/ 1179653 w 2359305"/>
              <a:gd name="connsiteY1" fmla="*/ 0 h 7160512"/>
              <a:gd name="connsiteX2" fmla="*/ 2359305 w 2359305"/>
              <a:gd name="connsiteY2" fmla="*/ 7160512 h 7160512"/>
              <a:gd name="connsiteX3" fmla="*/ 0 w 2359305"/>
              <a:gd name="connsiteY3" fmla="*/ 7160512 h 7160512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2359305 w 2359305"/>
              <a:gd name="connsiteY2" fmla="*/ 5986224 h 5986224"/>
              <a:gd name="connsiteX3" fmla="*/ 0 w 2359305"/>
              <a:gd name="connsiteY3" fmla="*/ 5986224 h 5986224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294363 w 2359305"/>
              <a:gd name="connsiteY2" fmla="*/ 119780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6004842 h 6004842"/>
              <a:gd name="connsiteX1" fmla="*/ 936342 w 2359305"/>
              <a:gd name="connsiteY1" fmla="*/ 18618 h 6004842"/>
              <a:gd name="connsiteX2" fmla="*/ 1236292 w 2359305"/>
              <a:gd name="connsiteY2" fmla="*/ 52027 h 6004842"/>
              <a:gd name="connsiteX3" fmla="*/ 2359305 w 2359305"/>
              <a:gd name="connsiteY3" fmla="*/ 6004842 h 6004842"/>
              <a:gd name="connsiteX4" fmla="*/ 0 w 2359305"/>
              <a:gd name="connsiteY4" fmla="*/ 6004842 h 6004842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276794 w 2359305"/>
              <a:gd name="connsiteY2" fmla="*/ 56343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546934 w 2359305"/>
              <a:gd name="connsiteY2" fmla="*/ 96967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5980883 h 5980883"/>
              <a:gd name="connsiteX1" fmla="*/ 1251176 w 2359305"/>
              <a:gd name="connsiteY1" fmla="*/ 0 h 5980883"/>
              <a:gd name="connsiteX2" fmla="*/ 1546934 w 2359305"/>
              <a:gd name="connsiteY2" fmla="*/ 91626 h 5980883"/>
              <a:gd name="connsiteX3" fmla="*/ 2359305 w 2359305"/>
              <a:gd name="connsiteY3" fmla="*/ 5980883 h 5980883"/>
              <a:gd name="connsiteX4" fmla="*/ 0 w 2359305"/>
              <a:gd name="connsiteY4" fmla="*/ 5980883 h 5980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9305" h="5980883">
                <a:moveTo>
                  <a:pt x="0" y="5980883"/>
                </a:moveTo>
                <a:lnTo>
                  <a:pt x="1251176" y="0"/>
                </a:lnTo>
                <a:cubicBezTo>
                  <a:pt x="1288825" y="165674"/>
                  <a:pt x="1509285" y="-74048"/>
                  <a:pt x="1546934" y="91626"/>
                </a:cubicBezTo>
                <a:lnTo>
                  <a:pt x="2359305" y="5980883"/>
                </a:lnTo>
                <a:lnTo>
                  <a:pt x="0" y="5980883"/>
                </a:lnTo>
                <a:close/>
              </a:path>
            </a:pathLst>
          </a:custGeom>
          <a:gradFill>
            <a:gsLst>
              <a:gs pos="10000">
                <a:srgbClr val="9A3E7E"/>
              </a:gs>
              <a:gs pos="77000">
                <a:schemeClr val="bg1">
                  <a:alpha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12CF9BBB-03E0-4508-BCB1-9F252909B32A}"/>
              </a:ext>
            </a:extLst>
          </p:cNvPr>
          <p:cNvSpPr/>
          <p:nvPr/>
        </p:nvSpPr>
        <p:spPr>
          <a:xfrm>
            <a:off x="5189241" y="658030"/>
            <a:ext cx="1977006" cy="5325531"/>
          </a:xfrm>
          <a:custGeom>
            <a:avLst/>
            <a:gdLst>
              <a:gd name="connsiteX0" fmla="*/ 0 w 1977006"/>
              <a:gd name="connsiteY0" fmla="*/ 7160512 h 7160512"/>
              <a:gd name="connsiteX1" fmla="*/ 988503 w 1977006"/>
              <a:gd name="connsiteY1" fmla="*/ 0 h 7160512"/>
              <a:gd name="connsiteX2" fmla="*/ 1977006 w 1977006"/>
              <a:gd name="connsiteY2" fmla="*/ 7160512 h 7160512"/>
              <a:gd name="connsiteX3" fmla="*/ 0 w 1977006"/>
              <a:gd name="connsiteY3" fmla="*/ 7160512 h 7160512"/>
              <a:gd name="connsiteX0" fmla="*/ 0 w 1977006"/>
              <a:gd name="connsiteY0" fmla="*/ 5320423 h 5320423"/>
              <a:gd name="connsiteX1" fmla="*/ 819170 w 1977006"/>
              <a:gd name="connsiteY1" fmla="*/ 0 h 5320423"/>
              <a:gd name="connsiteX2" fmla="*/ 1977006 w 1977006"/>
              <a:gd name="connsiteY2" fmla="*/ 5320423 h 5320423"/>
              <a:gd name="connsiteX3" fmla="*/ 0 w 1977006"/>
              <a:gd name="connsiteY3" fmla="*/ 5320423 h 5320423"/>
              <a:gd name="connsiteX0" fmla="*/ 0 w 1977006"/>
              <a:gd name="connsiteY0" fmla="*/ 5325531 h 5325531"/>
              <a:gd name="connsiteX1" fmla="*/ 819170 w 1977006"/>
              <a:gd name="connsiteY1" fmla="*/ 5108 h 5325531"/>
              <a:gd name="connsiteX2" fmla="*/ 1095022 w 1977006"/>
              <a:gd name="connsiteY2" fmla="*/ 46301 h 5325531"/>
              <a:gd name="connsiteX3" fmla="*/ 1977006 w 1977006"/>
              <a:gd name="connsiteY3" fmla="*/ 5325531 h 5325531"/>
              <a:gd name="connsiteX4" fmla="*/ 0 w 1977006"/>
              <a:gd name="connsiteY4" fmla="*/ 5325531 h 5325531"/>
              <a:gd name="connsiteX0" fmla="*/ 0 w 1977006"/>
              <a:gd name="connsiteY0" fmla="*/ 5325531 h 5325531"/>
              <a:gd name="connsiteX1" fmla="*/ 819170 w 1977006"/>
              <a:gd name="connsiteY1" fmla="*/ 5108 h 5325531"/>
              <a:gd name="connsiteX2" fmla="*/ 1095022 w 1977006"/>
              <a:gd name="connsiteY2" fmla="*/ 46301 h 5325531"/>
              <a:gd name="connsiteX3" fmla="*/ 1977006 w 1977006"/>
              <a:gd name="connsiteY3" fmla="*/ 5325531 h 5325531"/>
              <a:gd name="connsiteX4" fmla="*/ 0 w 1977006"/>
              <a:gd name="connsiteY4" fmla="*/ 5325531 h 5325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7006" h="5325531">
                <a:moveTo>
                  <a:pt x="0" y="5325531"/>
                </a:moveTo>
                <a:lnTo>
                  <a:pt x="819170" y="5108"/>
                </a:lnTo>
                <a:cubicBezTo>
                  <a:pt x="847150" y="146780"/>
                  <a:pt x="1067042" y="-95371"/>
                  <a:pt x="1095022" y="46301"/>
                </a:cubicBezTo>
                <a:lnTo>
                  <a:pt x="1977006" y="5325531"/>
                </a:lnTo>
                <a:lnTo>
                  <a:pt x="0" y="5325531"/>
                </a:lnTo>
                <a:close/>
              </a:path>
            </a:pathLst>
          </a:custGeom>
          <a:gradFill>
            <a:gsLst>
              <a:gs pos="10000">
                <a:srgbClr val="9A3E7E"/>
              </a:gs>
              <a:gs pos="77000">
                <a:schemeClr val="bg1">
                  <a:alpha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341FBC51-3941-4C05-BE64-14FED5BE16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65" r="46974" b="42467"/>
          <a:stretch/>
        </p:blipFill>
        <p:spPr>
          <a:xfrm>
            <a:off x="5863734" y="205588"/>
            <a:ext cx="590158" cy="694431"/>
          </a:xfrm>
          <a:prstGeom prst="rect">
            <a:avLst/>
          </a:prstGeom>
        </p:spPr>
      </p:pic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9DC0A078-CB26-4CFF-826C-FC447666AB95}"/>
              </a:ext>
            </a:extLst>
          </p:cNvPr>
          <p:cNvSpPr/>
          <p:nvPr/>
        </p:nvSpPr>
        <p:spPr>
          <a:xfrm rot="1097091">
            <a:off x="7946380" y="704380"/>
            <a:ext cx="1826472" cy="5580780"/>
          </a:xfrm>
          <a:custGeom>
            <a:avLst/>
            <a:gdLst>
              <a:gd name="connsiteX0" fmla="*/ 0 w 1826472"/>
              <a:gd name="connsiteY0" fmla="*/ 6642758 h 6642758"/>
              <a:gd name="connsiteX1" fmla="*/ 402463 w 1826472"/>
              <a:gd name="connsiteY1" fmla="*/ 0 h 6642758"/>
              <a:gd name="connsiteX2" fmla="*/ 1826472 w 1826472"/>
              <a:gd name="connsiteY2" fmla="*/ 6642758 h 6642758"/>
              <a:gd name="connsiteX3" fmla="*/ 0 w 1826472"/>
              <a:gd name="connsiteY3" fmla="*/ 6642758 h 6642758"/>
              <a:gd name="connsiteX0" fmla="*/ 0 w 1826472"/>
              <a:gd name="connsiteY0" fmla="*/ 5536198 h 5536198"/>
              <a:gd name="connsiteX1" fmla="*/ 363864 w 1826472"/>
              <a:gd name="connsiteY1" fmla="*/ 0 h 5536198"/>
              <a:gd name="connsiteX2" fmla="*/ 1826472 w 1826472"/>
              <a:gd name="connsiteY2" fmla="*/ 5536198 h 5536198"/>
              <a:gd name="connsiteX3" fmla="*/ 0 w 1826472"/>
              <a:gd name="connsiteY3" fmla="*/ 5536198 h 5536198"/>
              <a:gd name="connsiteX0" fmla="*/ 0 w 1826472"/>
              <a:gd name="connsiteY0" fmla="*/ 5580780 h 5580780"/>
              <a:gd name="connsiteX1" fmla="*/ 363864 w 1826472"/>
              <a:gd name="connsiteY1" fmla="*/ 44582 h 5580780"/>
              <a:gd name="connsiteX2" fmla="*/ 624125 w 1826472"/>
              <a:gd name="connsiteY2" fmla="*/ 26087 h 5580780"/>
              <a:gd name="connsiteX3" fmla="*/ 1826472 w 1826472"/>
              <a:gd name="connsiteY3" fmla="*/ 5580780 h 5580780"/>
              <a:gd name="connsiteX4" fmla="*/ 0 w 1826472"/>
              <a:gd name="connsiteY4" fmla="*/ 5580780 h 5580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6472" h="5580780">
                <a:moveTo>
                  <a:pt x="0" y="5580780"/>
                </a:moveTo>
                <a:lnTo>
                  <a:pt x="363864" y="44582"/>
                </a:lnTo>
                <a:cubicBezTo>
                  <a:pt x="389659" y="141784"/>
                  <a:pt x="598330" y="-71115"/>
                  <a:pt x="624125" y="26087"/>
                </a:cubicBezTo>
                <a:lnTo>
                  <a:pt x="1826472" y="5580780"/>
                </a:lnTo>
                <a:lnTo>
                  <a:pt x="0" y="5580780"/>
                </a:lnTo>
                <a:close/>
              </a:path>
            </a:pathLst>
          </a:custGeom>
          <a:gradFill>
            <a:gsLst>
              <a:gs pos="10000">
                <a:srgbClr val="9A3E7E"/>
              </a:gs>
              <a:gs pos="77000">
                <a:schemeClr val="bg1">
                  <a:alpha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文本框 13"/>
          <p:cNvSpPr txBox="1"/>
          <p:nvPr/>
        </p:nvSpPr>
        <p:spPr>
          <a:xfrm rot="16200000">
            <a:off x="5619928" y="-29791"/>
            <a:ext cx="952143" cy="4217811"/>
          </a:xfrm>
          <a:custGeom>
            <a:avLst/>
            <a:gdLst>
              <a:gd name="connsiteX0" fmla="*/ 0 w 952143"/>
              <a:gd name="connsiteY0" fmla="*/ 476072 h 4217811"/>
              <a:gd name="connsiteX1" fmla="*/ 476072 w 952143"/>
              <a:gd name="connsiteY1" fmla="*/ 0 h 4217811"/>
              <a:gd name="connsiteX2" fmla="*/ 476072 w 952143"/>
              <a:gd name="connsiteY2" fmla="*/ 0 h 4217811"/>
              <a:gd name="connsiteX3" fmla="*/ 952144 w 952143"/>
              <a:gd name="connsiteY3" fmla="*/ 476072 h 4217811"/>
              <a:gd name="connsiteX4" fmla="*/ 952143 w 952143"/>
              <a:gd name="connsiteY4" fmla="*/ 3741740 h 4217811"/>
              <a:gd name="connsiteX5" fmla="*/ 476071 w 952143"/>
              <a:gd name="connsiteY5" fmla="*/ 4217812 h 4217811"/>
              <a:gd name="connsiteX6" fmla="*/ 476072 w 952143"/>
              <a:gd name="connsiteY6" fmla="*/ 4217811 h 4217811"/>
              <a:gd name="connsiteX7" fmla="*/ 0 w 952143"/>
              <a:gd name="connsiteY7" fmla="*/ 3741739 h 4217811"/>
              <a:gd name="connsiteX8" fmla="*/ 0 w 952143"/>
              <a:gd name="connsiteY8" fmla="*/ 476072 h 4217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2143" h="4217811" fill="none" extrusionOk="0">
                <a:moveTo>
                  <a:pt x="0" y="476072"/>
                </a:moveTo>
                <a:cubicBezTo>
                  <a:pt x="8706" y="206499"/>
                  <a:pt x="173225" y="24128"/>
                  <a:pt x="476072" y="0"/>
                </a:cubicBezTo>
                <a:lnTo>
                  <a:pt x="476072" y="0"/>
                </a:lnTo>
                <a:cubicBezTo>
                  <a:pt x="755306" y="15888"/>
                  <a:pt x="932380" y="174850"/>
                  <a:pt x="952144" y="476072"/>
                </a:cubicBezTo>
                <a:cubicBezTo>
                  <a:pt x="920798" y="1445904"/>
                  <a:pt x="826703" y="2813462"/>
                  <a:pt x="952143" y="3741740"/>
                </a:cubicBezTo>
                <a:cubicBezTo>
                  <a:pt x="954408" y="3956161"/>
                  <a:pt x="764634" y="4243363"/>
                  <a:pt x="476071" y="4217812"/>
                </a:cubicBezTo>
                <a:lnTo>
                  <a:pt x="476072" y="4217811"/>
                </a:lnTo>
                <a:cubicBezTo>
                  <a:pt x="219109" y="4195459"/>
                  <a:pt x="14494" y="4016818"/>
                  <a:pt x="0" y="3741739"/>
                </a:cubicBezTo>
                <a:cubicBezTo>
                  <a:pt x="82228" y="3008540"/>
                  <a:pt x="-73387" y="1038561"/>
                  <a:pt x="0" y="476072"/>
                </a:cubicBezTo>
                <a:close/>
              </a:path>
              <a:path w="952143" h="4217811" stroke="0" extrusionOk="0">
                <a:moveTo>
                  <a:pt x="0" y="476072"/>
                </a:moveTo>
                <a:cubicBezTo>
                  <a:pt x="-6311" y="205788"/>
                  <a:pt x="207123" y="3170"/>
                  <a:pt x="476072" y="0"/>
                </a:cubicBezTo>
                <a:lnTo>
                  <a:pt x="476072" y="0"/>
                </a:lnTo>
                <a:cubicBezTo>
                  <a:pt x="729137" y="-24599"/>
                  <a:pt x="972084" y="256380"/>
                  <a:pt x="952144" y="476072"/>
                </a:cubicBezTo>
                <a:cubicBezTo>
                  <a:pt x="892107" y="1399277"/>
                  <a:pt x="873404" y="2483345"/>
                  <a:pt x="952143" y="3741740"/>
                </a:cubicBezTo>
                <a:cubicBezTo>
                  <a:pt x="946370" y="4007284"/>
                  <a:pt x="747032" y="4209608"/>
                  <a:pt x="476071" y="4217812"/>
                </a:cubicBezTo>
                <a:lnTo>
                  <a:pt x="476072" y="4217811"/>
                </a:lnTo>
                <a:cubicBezTo>
                  <a:pt x="213738" y="4201065"/>
                  <a:pt x="-10007" y="4022999"/>
                  <a:pt x="0" y="3741739"/>
                </a:cubicBezTo>
                <a:cubicBezTo>
                  <a:pt x="-35404" y="2748644"/>
                  <a:pt x="122211" y="1202344"/>
                  <a:pt x="0" y="476072"/>
                </a:cubicBezTo>
                <a:close/>
              </a:path>
            </a:pathLst>
          </a:custGeom>
          <a:solidFill>
            <a:srgbClr val="FFBEEE"/>
          </a:solidFill>
          <a:ln w="25400">
            <a:solidFill>
              <a:schemeClr val="accent4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86646730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eaVert"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3200" b="1">
                <a:ln/>
                <a:solidFill>
                  <a:srgbClr val="7030A0"/>
                </a:solidFill>
                <a:latin typeface="UTM Showcard" panose="02040603050506020204" pitchFamily="18" charset="0"/>
                <a:cs typeface="Arial Rounded MT Bold" panose="020F0704030504030204" charset="0"/>
                <a:sym typeface="+mn-lt"/>
              </a:rPr>
              <a:t>LUYỆN TỪ VÀ CÂU</a:t>
            </a:r>
            <a:endParaRPr lang="en-US" altLang="zh-CN" sz="3200" b="1" dirty="0">
              <a:ln/>
              <a:solidFill>
                <a:srgbClr val="7030A0"/>
              </a:solidFill>
              <a:latin typeface="UTM Showcard" panose="02040603050506020204" pitchFamily="18" charset="0"/>
              <a:cs typeface="Arial Rounded MT Bold" panose="020F0704030504030204" charset="0"/>
              <a:sym typeface="+mn-lt"/>
            </a:endParaRPr>
          </a:p>
        </p:txBody>
      </p:sp>
      <p:sp>
        <p:nvSpPr>
          <p:cNvPr id="79" name="文本框 7">
            <a:extLst>
              <a:ext uri="{FF2B5EF4-FFF2-40B4-BE49-F238E27FC236}">
                <a16:creationId xmlns:a16="http://schemas.microsoft.com/office/drawing/2014/main" id="{D6EDB4B7-1214-4889-90CA-D5C39564DA5D}"/>
              </a:ext>
            </a:extLst>
          </p:cNvPr>
          <p:cNvSpPr txBox="1"/>
          <p:nvPr/>
        </p:nvSpPr>
        <p:spPr>
          <a:xfrm>
            <a:off x="2377555" y="3779423"/>
            <a:ext cx="74741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zh-CN" sz="9000" b="1">
                <a:ln w="6600">
                  <a:solidFill>
                    <a:srgbClr val="9A3E7E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UTM Atlas" panose="02040603050506020204" pitchFamily="18" charset="0"/>
                <a:cs typeface="Arial Rounded MT Bold" panose="020F0704030504030204" charset="0"/>
                <a:sym typeface="+mn-lt"/>
              </a:rPr>
              <a:t>Tài năng</a:t>
            </a:r>
            <a:endParaRPr lang="zh-CN" altLang="en-US" sz="9000" b="1" dirty="0">
              <a:ln w="6600">
                <a:solidFill>
                  <a:srgbClr val="9A3E7E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UTM Atlas" panose="02040603050506020204" pitchFamily="18" charset="0"/>
              <a:cs typeface="Arial Rounded MT Bold" panose="020F0704030504030204" charset="0"/>
              <a:sym typeface="+mn-lt"/>
            </a:endParaRPr>
          </a:p>
        </p:txBody>
      </p:sp>
      <p:sp>
        <p:nvSpPr>
          <p:cNvPr id="31" name="Isosceles Triangle 15">
            <a:extLst>
              <a:ext uri="{FF2B5EF4-FFF2-40B4-BE49-F238E27FC236}">
                <a16:creationId xmlns:a16="http://schemas.microsoft.com/office/drawing/2014/main" id="{C8558611-4986-4B11-88EF-7B7004489C9A}"/>
              </a:ext>
            </a:extLst>
          </p:cNvPr>
          <p:cNvSpPr/>
          <p:nvPr/>
        </p:nvSpPr>
        <p:spPr>
          <a:xfrm rot="20269675">
            <a:off x="2473657" y="504239"/>
            <a:ext cx="2359305" cy="5844041"/>
          </a:xfrm>
          <a:custGeom>
            <a:avLst/>
            <a:gdLst>
              <a:gd name="connsiteX0" fmla="*/ 0 w 2359305"/>
              <a:gd name="connsiteY0" fmla="*/ 7160512 h 7160512"/>
              <a:gd name="connsiteX1" fmla="*/ 1179653 w 2359305"/>
              <a:gd name="connsiteY1" fmla="*/ 0 h 7160512"/>
              <a:gd name="connsiteX2" fmla="*/ 2359305 w 2359305"/>
              <a:gd name="connsiteY2" fmla="*/ 7160512 h 7160512"/>
              <a:gd name="connsiteX3" fmla="*/ 0 w 2359305"/>
              <a:gd name="connsiteY3" fmla="*/ 7160512 h 7160512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2359305 w 2359305"/>
              <a:gd name="connsiteY2" fmla="*/ 5986224 h 5986224"/>
              <a:gd name="connsiteX3" fmla="*/ 0 w 2359305"/>
              <a:gd name="connsiteY3" fmla="*/ 5986224 h 5986224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294363 w 2359305"/>
              <a:gd name="connsiteY2" fmla="*/ 119780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6004842 h 6004842"/>
              <a:gd name="connsiteX1" fmla="*/ 936342 w 2359305"/>
              <a:gd name="connsiteY1" fmla="*/ 18618 h 6004842"/>
              <a:gd name="connsiteX2" fmla="*/ 1236292 w 2359305"/>
              <a:gd name="connsiteY2" fmla="*/ 52027 h 6004842"/>
              <a:gd name="connsiteX3" fmla="*/ 2359305 w 2359305"/>
              <a:gd name="connsiteY3" fmla="*/ 6004842 h 6004842"/>
              <a:gd name="connsiteX4" fmla="*/ 0 w 2359305"/>
              <a:gd name="connsiteY4" fmla="*/ 6004842 h 6004842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276794 w 2359305"/>
              <a:gd name="connsiteY2" fmla="*/ 56343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546934 w 2359305"/>
              <a:gd name="connsiteY2" fmla="*/ 96967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5980883 h 5980883"/>
              <a:gd name="connsiteX1" fmla="*/ 1251176 w 2359305"/>
              <a:gd name="connsiteY1" fmla="*/ 0 h 5980883"/>
              <a:gd name="connsiteX2" fmla="*/ 1546934 w 2359305"/>
              <a:gd name="connsiteY2" fmla="*/ 91626 h 5980883"/>
              <a:gd name="connsiteX3" fmla="*/ 2359305 w 2359305"/>
              <a:gd name="connsiteY3" fmla="*/ 5980883 h 5980883"/>
              <a:gd name="connsiteX4" fmla="*/ 0 w 2359305"/>
              <a:gd name="connsiteY4" fmla="*/ 5980883 h 5980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9305" h="5980883">
                <a:moveTo>
                  <a:pt x="0" y="5980883"/>
                </a:moveTo>
                <a:lnTo>
                  <a:pt x="1251176" y="0"/>
                </a:lnTo>
                <a:cubicBezTo>
                  <a:pt x="1288825" y="165674"/>
                  <a:pt x="1509285" y="-74048"/>
                  <a:pt x="1546934" y="91626"/>
                </a:cubicBezTo>
                <a:lnTo>
                  <a:pt x="2359305" y="5980883"/>
                </a:lnTo>
                <a:lnTo>
                  <a:pt x="0" y="5980883"/>
                </a:lnTo>
                <a:close/>
              </a:path>
            </a:pathLst>
          </a:custGeom>
          <a:gradFill>
            <a:gsLst>
              <a:gs pos="10000">
                <a:srgbClr val="9A3E7E"/>
              </a:gs>
              <a:gs pos="77000">
                <a:schemeClr val="bg1">
                  <a:alpha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3E220550-7AC0-450A-9369-A34169E054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1" r="85073" b="28343"/>
          <a:stretch/>
        </p:blipFill>
        <p:spPr>
          <a:xfrm rot="593221">
            <a:off x="2359377" y="87253"/>
            <a:ext cx="904299" cy="864901"/>
          </a:xfrm>
          <a:prstGeom prst="rect">
            <a:avLst/>
          </a:prstGeom>
        </p:spPr>
      </p:pic>
      <p:sp>
        <p:nvSpPr>
          <p:cNvPr id="32" name="Isosceles Triangle 15">
            <a:extLst>
              <a:ext uri="{FF2B5EF4-FFF2-40B4-BE49-F238E27FC236}">
                <a16:creationId xmlns:a16="http://schemas.microsoft.com/office/drawing/2014/main" id="{6FA9906F-1BBD-433E-953B-590F83E2105B}"/>
              </a:ext>
            </a:extLst>
          </p:cNvPr>
          <p:cNvSpPr/>
          <p:nvPr/>
        </p:nvSpPr>
        <p:spPr>
          <a:xfrm rot="19383673">
            <a:off x="9627832" y="328000"/>
            <a:ext cx="2359305" cy="5844041"/>
          </a:xfrm>
          <a:custGeom>
            <a:avLst/>
            <a:gdLst>
              <a:gd name="connsiteX0" fmla="*/ 0 w 2359305"/>
              <a:gd name="connsiteY0" fmla="*/ 7160512 h 7160512"/>
              <a:gd name="connsiteX1" fmla="*/ 1179653 w 2359305"/>
              <a:gd name="connsiteY1" fmla="*/ 0 h 7160512"/>
              <a:gd name="connsiteX2" fmla="*/ 2359305 w 2359305"/>
              <a:gd name="connsiteY2" fmla="*/ 7160512 h 7160512"/>
              <a:gd name="connsiteX3" fmla="*/ 0 w 2359305"/>
              <a:gd name="connsiteY3" fmla="*/ 7160512 h 7160512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2359305 w 2359305"/>
              <a:gd name="connsiteY2" fmla="*/ 5986224 h 5986224"/>
              <a:gd name="connsiteX3" fmla="*/ 0 w 2359305"/>
              <a:gd name="connsiteY3" fmla="*/ 5986224 h 5986224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294363 w 2359305"/>
              <a:gd name="connsiteY2" fmla="*/ 119780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6004842 h 6004842"/>
              <a:gd name="connsiteX1" fmla="*/ 936342 w 2359305"/>
              <a:gd name="connsiteY1" fmla="*/ 18618 h 6004842"/>
              <a:gd name="connsiteX2" fmla="*/ 1236292 w 2359305"/>
              <a:gd name="connsiteY2" fmla="*/ 52027 h 6004842"/>
              <a:gd name="connsiteX3" fmla="*/ 2359305 w 2359305"/>
              <a:gd name="connsiteY3" fmla="*/ 6004842 h 6004842"/>
              <a:gd name="connsiteX4" fmla="*/ 0 w 2359305"/>
              <a:gd name="connsiteY4" fmla="*/ 6004842 h 6004842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276794 w 2359305"/>
              <a:gd name="connsiteY2" fmla="*/ 56343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546934 w 2359305"/>
              <a:gd name="connsiteY2" fmla="*/ 96967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5980883 h 5980883"/>
              <a:gd name="connsiteX1" fmla="*/ 1251176 w 2359305"/>
              <a:gd name="connsiteY1" fmla="*/ 0 h 5980883"/>
              <a:gd name="connsiteX2" fmla="*/ 1546934 w 2359305"/>
              <a:gd name="connsiteY2" fmla="*/ 91626 h 5980883"/>
              <a:gd name="connsiteX3" fmla="*/ 2359305 w 2359305"/>
              <a:gd name="connsiteY3" fmla="*/ 5980883 h 5980883"/>
              <a:gd name="connsiteX4" fmla="*/ 0 w 2359305"/>
              <a:gd name="connsiteY4" fmla="*/ 5980883 h 5980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9305" h="5980883">
                <a:moveTo>
                  <a:pt x="0" y="5980883"/>
                </a:moveTo>
                <a:lnTo>
                  <a:pt x="1251176" y="0"/>
                </a:lnTo>
                <a:cubicBezTo>
                  <a:pt x="1288825" y="165674"/>
                  <a:pt x="1509285" y="-74048"/>
                  <a:pt x="1546934" y="91626"/>
                </a:cubicBezTo>
                <a:lnTo>
                  <a:pt x="2359305" y="5980883"/>
                </a:lnTo>
                <a:lnTo>
                  <a:pt x="0" y="5980883"/>
                </a:lnTo>
                <a:close/>
              </a:path>
            </a:pathLst>
          </a:custGeom>
          <a:gradFill>
            <a:gsLst>
              <a:gs pos="10000">
                <a:srgbClr val="9A3E7E"/>
              </a:gs>
              <a:gs pos="77000">
                <a:schemeClr val="bg1">
                  <a:alpha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E1BB11EA-7A48-448B-BB94-4F29F45A8F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47" r="11193"/>
          <a:stretch/>
        </p:blipFill>
        <p:spPr>
          <a:xfrm>
            <a:off x="9091812" y="195150"/>
            <a:ext cx="428978" cy="120701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814100" y="2667078"/>
            <a:ext cx="5688829" cy="75918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l">
              <a:lnSpc>
                <a:spcPct val="80000"/>
              </a:lnSpc>
            </a:pPr>
            <a:r>
              <a:rPr lang="en-US" altLang="zh-CN" sz="5400" b="1">
                <a:ln/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UTM Beautiful Caps" panose="02040603050506020204" pitchFamily="18" charset="0"/>
                <a:cs typeface="Arial Rounded MT Bold" panose="020F0704030504030204" charset="0"/>
                <a:sym typeface="+mn-lt"/>
              </a:rPr>
              <a:t>Mở rộng vốn từ:</a:t>
            </a:r>
            <a:endParaRPr lang="zh-CN" altLang="en-US" sz="5400" b="1" dirty="0">
              <a:ln/>
              <a:solidFill>
                <a:schemeClr val="bg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Arial Rounded MT Bold" panose="020F0704030504030204" charset="0"/>
              <a:cs typeface="Arial Rounded MT Bold" panose="020F070403050403020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6" presetClass="entr" presetSubtype="3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 animBg="1"/>
      <p:bldP spid="23" grpId="0" animBg="1"/>
      <p:bldP spid="14" grpId="0" bldLvl="0" animBg="1"/>
      <p:bldP spid="14" grpId="1" animBg="1"/>
      <p:bldP spid="79" grpId="1"/>
      <p:bldP spid="79" grpId="2"/>
      <p:bldP spid="31" grpId="0" animBg="1"/>
      <p:bldP spid="32" grpId="0" animBg="1"/>
      <p:bldP spid="8" grpId="0"/>
      <p:bldP spid="8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4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5" name="图片 81" descr="D:\资料\图层 2.png图层 2">
            <a:extLst>
              <a:ext uri="{FF2B5EF4-FFF2-40B4-BE49-F238E27FC236}">
                <a16:creationId xmlns:a16="http://schemas.microsoft.com/office/drawing/2014/main" id="{4FD5B5C7-0708-449B-9605-B13951EA6E6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80060" y="452438"/>
            <a:ext cx="11231245" cy="6031230"/>
          </a:xfrm>
          <a:prstGeom prst="rect">
            <a:avLst/>
          </a:prstGeom>
        </p:spPr>
      </p:pic>
      <p:grpSp>
        <p:nvGrpSpPr>
          <p:cNvPr id="106" name="组合 64">
            <a:extLst>
              <a:ext uri="{FF2B5EF4-FFF2-40B4-BE49-F238E27FC236}">
                <a16:creationId xmlns:a16="http://schemas.microsoft.com/office/drawing/2014/main" id="{0BD7F315-960C-4123-9097-CDF5DEB4257E}"/>
              </a:ext>
            </a:extLst>
          </p:cNvPr>
          <p:cNvGrpSpPr/>
          <p:nvPr/>
        </p:nvGrpSpPr>
        <p:grpSpPr>
          <a:xfrm>
            <a:off x="988060" y="248920"/>
            <a:ext cx="9754870" cy="6031865"/>
            <a:chOff x="1556" y="392"/>
            <a:chExt cx="15362" cy="9499"/>
          </a:xfrm>
        </p:grpSpPr>
        <p:grpSp>
          <p:nvGrpSpPr>
            <p:cNvPr id="107" name="组合 65">
              <a:extLst>
                <a:ext uri="{FF2B5EF4-FFF2-40B4-BE49-F238E27FC236}">
                  <a16:creationId xmlns:a16="http://schemas.microsoft.com/office/drawing/2014/main" id="{E9B03F35-4E6C-41BF-8F13-B4B64F474627}"/>
                </a:ext>
              </a:extLst>
            </p:cNvPr>
            <p:cNvGrpSpPr/>
            <p:nvPr/>
          </p:nvGrpSpPr>
          <p:grpSpPr>
            <a:xfrm>
              <a:off x="1556" y="431"/>
              <a:ext cx="15362" cy="9235"/>
              <a:chOff x="2107" y="864"/>
              <a:chExt cx="15362" cy="9235"/>
            </a:xfrm>
          </p:grpSpPr>
          <p:pic>
            <p:nvPicPr>
              <p:cNvPr id="110" name="图形 8">
                <a:extLst>
                  <a:ext uri="{FF2B5EF4-FFF2-40B4-BE49-F238E27FC236}">
                    <a16:creationId xmlns:a16="http://schemas.microsoft.com/office/drawing/2014/main" id="{FBF36B12-F463-4269-9E2C-302F64673E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400" y="2456"/>
                <a:ext cx="1010" cy="1250"/>
              </a:xfrm>
              <a:prstGeom prst="rect">
                <a:avLst/>
              </a:prstGeom>
            </p:spPr>
          </p:pic>
          <p:pic>
            <p:nvPicPr>
              <p:cNvPr id="113" name="图形 9">
                <a:extLst>
                  <a:ext uri="{FF2B5EF4-FFF2-40B4-BE49-F238E27FC236}">
                    <a16:creationId xmlns:a16="http://schemas.microsoft.com/office/drawing/2014/main" id="{3E4E5784-4700-45A4-9054-5989F3A904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6578" y="4855"/>
                <a:ext cx="891" cy="1103"/>
              </a:xfrm>
              <a:prstGeom prst="rect">
                <a:avLst/>
              </a:prstGeom>
            </p:spPr>
          </p:pic>
          <p:pic>
            <p:nvPicPr>
              <p:cNvPr id="116" name="图形 10">
                <a:extLst>
                  <a:ext uri="{FF2B5EF4-FFF2-40B4-BE49-F238E27FC236}">
                    <a16:creationId xmlns:a16="http://schemas.microsoft.com/office/drawing/2014/main" id="{236E0372-0483-48C1-83E6-D4F08D94FE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596" y="7609"/>
                <a:ext cx="1245" cy="1541"/>
              </a:xfrm>
              <a:prstGeom prst="rect">
                <a:avLst/>
              </a:prstGeom>
            </p:spPr>
          </p:pic>
          <p:pic>
            <p:nvPicPr>
              <p:cNvPr id="117" name="图形 15">
                <a:extLst>
                  <a:ext uri="{FF2B5EF4-FFF2-40B4-BE49-F238E27FC236}">
                    <a16:creationId xmlns:a16="http://schemas.microsoft.com/office/drawing/2014/main" id="{C9E2B54A-27F6-4A94-8ACA-449AA421F1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5090" y="864"/>
                <a:ext cx="753" cy="1130"/>
              </a:xfrm>
              <a:prstGeom prst="rect">
                <a:avLst/>
              </a:prstGeom>
            </p:spPr>
          </p:pic>
          <p:pic>
            <p:nvPicPr>
              <p:cNvPr id="118" name="图形 16">
                <a:extLst>
                  <a:ext uri="{FF2B5EF4-FFF2-40B4-BE49-F238E27FC236}">
                    <a16:creationId xmlns:a16="http://schemas.microsoft.com/office/drawing/2014/main" id="{047F1A3D-0B91-4A41-9C74-BA7DF3658C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107" y="4841"/>
                <a:ext cx="722" cy="1084"/>
              </a:xfrm>
              <a:prstGeom prst="rect">
                <a:avLst/>
              </a:prstGeom>
            </p:spPr>
          </p:pic>
          <p:pic>
            <p:nvPicPr>
              <p:cNvPr id="119" name="图形 21">
                <a:extLst>
                  <a:ext uri="{FF2B5EF4-FFF2-40B4-BE49-F238E27FC236}">
                    <a16:creationId xmlns:a16="http://schemas.microsoft.com/office/drawing/2014/main" id="{B0C44123-8A53-4D23-A9E9-74689D4921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6038" y="9469"/>
                <a:ext cx="420" cy="630"/>
              </a:xfrm>
              <a:prstGeom prst="rect">
                <a:avLst/>
              </a:prstGeom>
            </p:spPr>
          </p:pic>
        </p:grpSp>
        <p:pic>
          <p:nvPicPr>
            <p:cNvPr id="108" name="图形 10">
              <a:extLst>
                <a:ext uri="{FF2B5EF4-FFF2-40B4-BE49-F238E27FC236}">
                  <a16:creationId xmlns:a16="http://schemas.microsoft.com/office/drawing/2014/main" id="{CAD9D914-534F-4FA9-A1C9-F31FB2B6D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842" y="392"/>
              <a:ext cx="1245" cy="1541"/>
            </a:xfrm>
            <a:prstGeom prst="rect">
              <a:avLst/>
            </a:prstGeom>
          </p:spPr>
        </p:pic>
        <p:pic>
          <p:nvPicPr>
            <p:cNvPr id="109" name="图形 10">
              <a:extLst>
                <a:ext uri="{FF2B5EF4-FFF2-40B4-BE49-F238E27FC236}">
                  <a16:creationId xmlns:a16="http://schemas.microsoft.com/office/drawing/2014/main" id="{AEA519AB-71E5-4716-8141-697ED67F0E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4580" y="8350"/>
              <a:ext cx="1245" cy="1541"/>
            </a:xfrm>
            <a:prstGeom prst="rect">
              <a:avLst/>
            </a:prstGeom>
          </p:spPr>
        </p:pic>
      </p:grpSp>
      <p:grpSp>
        <p:nvGrpSpPr>
          <p:cNvPr id="120" name="组合 8">
            <a:extLst>
              <a:ext uri="{FF2B5EF4-FFF2-40B4-BE49-F238E27FC236}">
                <a16:creationId xmlns:a16="http://schemas.microsoft.com/office/drawing/2014/main" id="{3A7440AB-3301-4498-8B6C-BD298E251761}"/>
              </a:ext>
            </a:extLst>
          </p:cNvPr>
          <p:cNvGrpSpPr/>
          <p:nvPr/>
        </p:nvGrpSpPr>
        <p:grpSpPr>
          <a:xfrm>
            <a:off x="2518410" y="2404072"/>
            <a:ext cx="7382616" cy="584835"/>
            <a:chOff x="2853" y="3667"/>
            <a:chExt cx="11626" cy="921"/>
          </a:xfrm>
        </p:grpSpPr>
        <p:pic>
          <p:nvPicPr>
            <p:cNvPr id="121" name="图形 12">
              <a:extLst>
                <a:ext uri="{FF2B5EF4-FFF2-40B4-BE49-F238E27FC236}">
                  <a16:creationId xmlns:a16="http://schemas.microsoft.com/office/drawing/2014/main" id="{F9BE1484-233B-4A1E-8E29-71FFF90C0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853" y="3895"/>
              <a:ext cx="420" cy="630"/>
            </a:xfrm>
            <a:prstGeom prst="rect">
              <a:avLst/>
            </a:prstGeom>
          </p:spPr>
        </p:pic>
        <p:sp>
          <p:nvSpPr>
            <p:cNvPr id="219" name="文本框 1">
              <a:extLst>
                <a:ext uri="{FF2B5EF4-FFF2-40B4-BE49-F238E27FC236}">
                  <a16:creationId xmlns:a16="http://schemas.microsoft.com/office/drawing/2014/main" id="{2CB03CBA-1C48-45F6-AB64-9C6D1D7AFDB4}"/>
                </a:ext>
              </a:extLst>
            </p:cNvPr>
            <p:cNvSpPr txBox="1"/>
            <p:nvPr/>
          </p:nvSpPr>
          <p:spPr>
            <a:xfrm>
              <a:off x="3609" y="3667"/>
              <a:ext cx="10870" cy="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3200" b="1">
                  <a:solidFill>
                    <a:srgbClr val="7030A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a. Người ta là hoa đất.</a:t>
              </a:r>
              <a:endParaRPr lang="zh-C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1" name="组合 9">
            <a:extLst>
              <a:ext uri="{FF2B5EF4-FFF2-40B4-BE49-F238E27FC236}">
                <a16:creationId xmlns:a16="http://schemas.microsoft.com/office/drawing/2014/main" id="{DCE3C283-A31A-433C-A13B-9C7BF7469E9B}"/>
              </a:ext>
            </a:extLst>
          </p:cNvPr>
          <p:cNvGrpSpPr/>
          <p:nvPr/>
        </p:nvGrpSpPr>
        <p:grpSpPr>
          <a:xfrm>
            <a:off x="2492780" y="3256993"/>
            <a:ext cx="7107555" cy="1076960"/>
            <a:chOff x="2871" y="3667"/>
            <a:chExt cx="11193" cy="1696"/>
          </a:xfrm>
        </p:grpSpPr>
        <p:pic>
          <p:nvPicPr>
            <p:cNvPr id="222" name="图形 12">
              <a:extLst>
                <a:ext uri="{FF2B5EF4-FFF2-40B4-BE49-F238E27FC236}">
                  <a16:creationId xmlns:a16="http://schemas.microsoft.com/office/drawing/2014/main" id="{E203BF01-8577-4FCA-BC46-30BE511DF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871" y="3715"/>
              <a:ext cx="420" cy="630"/>
            </a:xfrm>
            <a:prstGeom prst="rect">
              <a:avLst/>
            </a:prstGeom>
          </p:spPr>
        </p:pic>
        <p:sp>
          <p:nvSpPr>
            <p:cNvPr id="223" name="文本框 21">
              <a:extLst>
                <a:ext uri="{FF2B5EF4-FFF2-40B4-BE49-F238E27FC236}">
                  <a16:creationId xmlns:a16="http://schemas.microsoft.com/office/drawing/2014/main" id="{D0ACB24B-93A4-4085-A325-E72BF3287ED6}"/>
                </a:ext>
              </a:extLst>
            </p:cNvPr>
            <p:cNvSpPr txBox="1"/>
            <p:nvPr/>
          </p:nvSpPr>
          <p:spPr>
            <a:xfrm>
              <a:off x="3609" y="3667"/>
              <a:ext cx="10455" cy="1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vi-VN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Chuông có đánh mới kêu</a:t>
              </a:r>
            </a:p>
            <a:p>
              <a:r>
                <a:rPr lang="vi-VN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    </a:t>
              </a:r>
              <a:r>
                <a:rPr lang="en-US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Đèn có khêu mới tỏ</a:t>
              </a:r>
              <a:r>
                <a:rPr lang="en-US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200" b="1" dirty="0">
                <a:solidFill>
                  <a:srgbClr val="E2005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4" name="组合 4">
            <a:extLst>
              <a:ext uri="{FF2B5EF4-FFF2-40B4-BE49-F238E27FC236}">
                <a16:creationId xmlns:a16="http://schemas.microsoft.com/office/drawing/2014/main" id="{B591BC08-4116-43AF-830A-4B9714608BD3}"/>
              </a:ext>
            </a:extLst>
          </p:cNvPr>
          <p:cNvGrpSpPr/>
          <p:nvPr/>
        </p:nvGrpSpPr>
        <p:grpSpPr>
          <a:xfrm>
            <a:off x="2525240" y="4300429"/>
            <a:ext cx="6850479" cy="1076960"/>
            <a:chOff x="2871" y="3667"/>
            <a:chExt cx="10788" cy="1696"/>
          </a:xfrm>
        </p:grpSpPr>
        <p:pic>
          <p:nvPicPr>
            <p:cNvPr id="225" name="图形 12">
              <a:extLst>
                <a:ext uri="{FF2B5EF4-FFF2-40B4-BE49-F238E27FC236}">
                  <a16:creationId xmlns:a16="http://schemas.microsoft.com/office/drawing/2014/main" id="{A80E9195-EBF4-452B-8526-2F750AB88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871" y="3715"/>
              <a:ext cx="420" cy="630"/>
            </a:xfrm>
            <a:prstGeom prst="rect">
              <a:avLst/>
            </a:prstGeom>
          </p:spPr>
        </p:pic>
        <p:sp>
          <p:nvSpPr>
            <p:cNvPr id="226" name="文本框 6">
              <a:extLst>
                <a:ext uri="{FF2B5EF4-FFF2-40B4-BE49-F238E27FC236}">
                  <a16:creationId xmlns:a16="http://schemas.microsoft.com/office/drawing/2014/main" id="{C71012D3-2ED1-4BC6-8FCC-7B3B652AFB0B}"/>
                </a:ext>
              </a:extLst>
            </p:cNvPr>
            <p:cNvSpPr txBox="1"/>
            <p:nvPr/>
          </p:nvSpPr>
          <p:spPr>
            <a:xfrm>
              <a:off x="3609" y="3667"/>
              <a:ext cx="10050" cy="1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        </a:t>
              </a:r>
              <a:r>
                <a:rPr lang="vi-VN" sz="32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 lã mà vã nên hồ</a:t>
              </a:r>
            </a:p>
            <a:p>
              <a:r>
                <a:rPr lang="vi-VN" sz="32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Tay không mà nổi cơ đồ mới ngoan</a:t>
              </a:r>
              <a:r>
                <a:rPr lang="en-US" sz="32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7" name="组合 82">
            <a:extLst>
              <a:ext uri="{FF2B5EF4-FFF2-40B4-BE49-F238E27FC236}">
                <a16:creationId xmlns:a16="http://schemas.microsoft.com/office/drawing/2014/main" id="{679CFB3E-9E09-43EE-B318-78080C4D7082}"/>
              </a:ext>
            </a:extLst>
          </p:cNvPr>
          <p:cNvGrpSpPr/>
          <p:nvPr/>
        </p:nvGrpSpPr>
        <p:grpSpPr>
          <a:xfrm>
            <a:off x="285115" y="-34558"/>
            <a:ext cx="12418060" cy="7455535"/>
            <a:chOff x="-28" y="-98"/>
            <a:chExt cx="19556" cy="11741"/>
          </a:xfrm>
        </p:grpSpPr>
        <p:pic>
          <p:nvPicPr>
            <p:cNvPr id="228" name="图片 83" descr="橡皮">
              <a:extLst>
                <a:ext uri="{FF2B5EF4-FFF2-40B4-BE49-F238E27FC236}">
                  <a16:creationId xmlns:a16="http://schemas.microsoft.com/office/drawing/2014/main" id="{83B2E3B1-1F62-424A-8E7C-1112F6330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6088" y="6391"/>
              <a:ext cx="3112" cy="3112"/>
            </a:xfrm>
            <a:prstGeom prst="rect">
              <a:avLst/>
            </a:prstGeom>
          </p:spPr>
        </p:pic>
        <p:pic>
          <p:nvPicPr>
            <p:cNvPr id="229" name="图片 84" descr="纸张">
              <a:extLst>
                <a:ext uri="{FF2B5EF4-FFF2-40B4-BE49-F238E27FC236}">
                  <a16:creationId xmlns:a16="http://schemas.microsoft.com/office/drawing/2014/main" id="{D399982C-B8B5-4532-A0F0-58166979B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473" y="7971"/>
              <a:ext cx="3672" cy="3672"/>
            </a:xfrm>
            <a:prstGeom prst="rect">
              <a:avLst/>
            </a:prstGeom>
          </p:spPr>
        </p:pic>
        <p:pic>
          <p:nvPicPr>
            <p:cNvPr id="230" name="图片 86" descr="书本">
              <a:extLst>
                <a:ext uri="{FF2B5EF4-FFF2-40B4-BE49-F238E27FC236}">
                  <a16:creationId xmlns:a16="http://schemas.microsoft.com/office/drawing/2014/main" id="{96D43DD6-E718-4425-AC1A-969617A21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-28" y="0"/>
              <a:ext cx="3055" cy="3055"/>
            </a:xfrm>
            <a:prstGeom prst="rect">
              <a:avLst/>
            </a:prstGeom>
          </p:spPr>
        </p:pic>
        <p:pic>
          <p:nvPicPr>
            <p:cNvPr id="231" name="图片 88" descr="冰激凌">
              <a:extLst>
                <a:ext uri="{FF2B5EF4-FFF2-40B4-BE49-F238E27FC236}">
                  <a16:creationId xmlns:a16="http://schemas.microsoft.com/office/drawing/2014/main" id="{4C883511-DA1D-4DEE-9C44-E0771757B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5830" y="431"/>
              <a:ext cx="3698" cy="3698"/>
            </a:xfrm>
            <a:prstGeom prst="rect">
              <a:avLst/>
            </a:prstGeom>
          </p:spPr>
        </p:pic>
        <p:pic>
          <p:nvPicPr>
            <p:cNvPr id="232" name="图片 90" descr="草莓">
              <a:extLst>
                <a:ext uri="{FF2B5EF4-FFF2-40B4-BE49-F238E27FC236}">
                  <a16:creationId xmlns:a16="http://schemas.microsoft.com/office/drawing/2014/main" id="{FF835DDC-CB64-4A95-A9E8-5CB1A86C5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791" y="7193"/>
              <a:ext cx="2698" cy="2698"/>
            </a:xfrm>
            <a:prstGeom prst="rect">
              <a:avLst/>
            </a:prstGeom>
          </p:spPr>
        </p:pic>
        <p:pic>
          <p:nvPicPr>
            <p:cNvPr id="233" name="图片 89" descr="笔">
              <a:extLst>
                <a:ext uri="{FF2B5EF4-FFF2-40B4-BE49-F238E27FC236}">
                  <a16:creationId xmlns:a16="http://schemas.microsoft.com/office/drawing/2014/main" id="{33A3C22C-F23E-4C43-BD3A-52928BC1D1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7627" y="-98"/>
              <a:ext cx="2467" cy="2467"/>
            </a:xfrm>
            <a:prstGeom prst="rect">
              <a:avLst/>
            </a:prstGeom>
          </p:spPr>
        </p:pic>
      </p:grpSp>
      <p:sp>
        <p:nvSpPr>
          <p:cNvPr id="234" name="文本框 45">
            <a:extLst>
              <a:ext uri="{FF2B5EF4-FFF2-40B4-BE49-F238E27FC236}">
                <a16:creationId xmlns:a16="http://schemas.microsoft.com/office/drawing/2014/main" id="{63AFF1DA-CD8B-41F9-9CB0-EB9780592A57}"/>
              </a:ext>
            </a:extLst>
          </p:cNvPr>
          <p:cNvSpPr txBox="1"/>
          <p:nvPr/>
        </p:nvSpPr>
        <p:spPr>
          <a:xfrm>
            <a:off x="2274159" y="1219271"/>
            <a:ext cx="81958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trong các tục ngữ dưới đây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những câu ca ngợi tài trí của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r>
              <a:rPr lang="vi-VN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người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2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5513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23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3F1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椭圆 36">
            <a:extLst>
              <a:ext uri="{FF2B5EF4-FFF2-40B4-BE49-F238E27FC236}">
                <a16:creationId xmlns:a16="http://schemas.microsoft.com/office/drawing/2014/main" id="{50CCC11E-EEFC-4F4C-8A4C-A6550CA0F9D4}"/>
              </a:ext>
            </a:extLst>
          </p:cNvPr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椭圆 38">
            <a:extLst>
              <a:ext uri="{FF2B5EF4-FFF2-40B4-BE49-F238E27FC236}">
                <a16:creationId xmlns:a16="http://schemas.microsoft.com/office/drawing/2014/main" id="{F595E609-44F5-4AFC-8C91-D79423742D7D}"/>
              </a:ext>
            </a:extLst>
          </p:cNvPr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0EAF35A-1C07-45AE-ADCB-E9498AAE8C9E}"/>
              </a:ext>
            </a:extLst>
          </p:cNvPr>
          <p:cNvGrpSpPr/>
          <p:nvPr/>
        </p:nvGrpSpPr>
        <p:grpSpPr>
          <a:xfrm>
            <a:off x="10764172" y="487467"/>
            <a:ext cx="695056" cy="442451"/>
            <a:chOff x="8356016" y="493521"/>
            <a:chExt cx="695056" cy="442451"/>
          </a:xfrm>
        </p:grpSpPr>
        <p:sp>
          <p:nvSpPr>
            <p:cNvPr id="5" name="Parallelogram 4">
              <a:extLst>
                <a:ext uri="{FF2B5EF4-FFF2-40B4-BE49-F238E27FC236}">
                  <a16:creationId xmlns:a16="http://schemas.microsoft.com/office/drawing/2014/main" id="{713F7096-1E8C-4B4F-8697-E234A6E5423C}"/>
                </a:ext>
              </a:extLst>
            </p:cNvPr>
            <p:cNvSpPr/>
            <p:nvPr/>
          </p:nvSpPr>
          <p:spPr>
            <a:xfrm flipH="1">
              <a:off x="8356016" y="493521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D4E48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6" name="Graphic 5" descr="Add">
              <a:extLst>
                <a:ext uri="{FF2B5EF4-FFF2-40B4-BE49-F238E27FC236}">
                  <a16:creationId xmlns:a16="http://schemas.microsoft.com/office/drawing/2014/main" id="{DEE9F476-EDAD-4085-9FC2-530E0CB97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586175" y="588555"/>
              <a:ext cx="244176" cy="244176"/>
            </a:xfrm>
            <a:prstGeom prst="rect">
              <a:avLst/>
            </a:prstGeom>
          </p:spPr>
        </p:pic>
      </p:grpSp>
      <p:sp>
        <p:nvSpPr>
          <p:cNvPr id="7" name="Parallelogram 6">
            <a:extLst>
              <a:ext uri="{FF2B5EF4-FFF2-40B4-BE49-F238E27FC236}">
                <a16:creationId xmlns:a16="http://schemas.microsoft.com/office/drawing/2014/main" id="{3B26C0D9-C17D-4167-B52C-7DD994662972}"/>
              </a:ext>
            </a:extLst>
          </p:cNvPr>
          <p:cNvSpPr/>
          <p:nvPr/>
        </p:nvSpPr>
        <p:spPr>
          <a:xfrm flipH="1">
            <a:off x="8356016" y="493521"/>
            <a:ext cx="695056" cy="442451"/>
          </a:xfrm>
          <a:prstGeom prst="parallelogram">
            <a:avLst>
              <a:gd name="adj" fmla="val 33612"/>
            </a:avLst>
          </a:prstGeom>
          <a:solidFill>
            <a:srgbClr val="F3F1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8" name="Graphic 7" descr="Add">
            <a:extLst>
              <a:ext uri="{FF2B5EF4-FFF2-40B4-BE49-F238E27FC236}">
                <a16:creationId xmlns:a16="http://schemas.microsoft.com/office/drawing/2014/main" id="{208177EE-7AA0-4D84-996D-0E6C175411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86175" y="588555"/>
            <a:ext cx="244176" cy="244176"/>
          </a:xfrm>
          <a:prstGeom prst="rect">
            <a:avLst/>
          </a:prstGeom>
        </p:spPr>
      </p:pic>
      <p:sp>
        <p:nvSpPr>
          <p:cNvPr id="9" name="Parallelogram 8">
            <a:extLst>
              <a:ext uri="{FF2B5EF4-FFF2-40B4-BE49-F238E27FC236}">
                <a16:creationId xmlns:a16="http://schemas.microsoft.com/office/drawing/2014/main" id="{E4B77985-AF19-484C-88B9-E7F0CE19A558}"/>
              </a:ext>
            </a:extLst>
          </p:cNvPr>
          <p:cNvSpPr/>
          <p:nvPr/>
        </p:nvSpPr>
        <p:spPr>
          <a:xfrm flipH="1">
            <a:off x="5989771" y="473661"/>
            <a:ext cx="695056" cy="442451"/>
          </a:xfrm>
          <a:prstGeom prst="parallelogram">
            <a:avLst>
              <a:gd name="adj" fmla="val 33612"/>
            </a:avLst>
          </a:pr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0" name="Graphic 9" descr="Add">
            <a:extLst>
              <a:ext uri="{FF2B5EF4-FFF2-40B4-BE49-F238E27FC236}">
                <a16:creationId xmlns:a16="http://schemas.microsoft.com/office/drawing/2014/main" id="{B4090C1A-6722-4CDA-975B-5C10676958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19930" y="568695"/>
            <a:ext cx="244176" cy="244176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D47B314-F368-4E90-A256-D21E9765EB93}"/>
              </a:ext>
            </a:extLst>
          </p:cNvPr>
          <p:cNvSpPr/>
          <p:nvPr/>
        </p:nvSpPr>
        <p:spPr>
          <a:xfrm>
            <a:off x="639096" y="457199"/>
            <a:ext cx="10913807" cy="5722374"/>
          </a:xfrm>
          <a:custGeom>
            <a:avLst/>
            <a:gdLst>
              <a:gd name="connsiteX0" fmla="*/ 289689 w 10913807"/>
              <a:gd name="connsiteY0" fmla="*/ 0 h 5722374"/>
              <a:gd name="connsiteX1" fmla="*/ 2640801 w 10913807"/>
              <a:gd name="connsiteY1" fmla="*/ 7706 h 5722374"/>
              <a:gd name="connsiteX2" fmla="*/ 2911764 w 10913807"/>
              <a:gd name="connsiteY2" fmla="*/ 442451 h 5722374"/>
              <a:gd name="connsiteX3" fmla="*/ 10913807 w 10913807"/>
              <a:gd name="connsiteY3" fmla="*/ 442451 h 5722374"/>
              <a:gd name="connsiteX4" fmla="*/ 10913807 w 10913807"/>
              <a:gd name="connsiteY4" fmla="*/ 5722374 h 5722374"/>
              <a:gd name="connsiteX5" fmla="*/ 0 w 10913807"/>
              <a:gd name="connsiteY5" fmla="*/ 5722374 h 5722374"/>
              <a:gd name="connsiteX6" fmla="*/ 0 w 10913807"/>
              <a:gd name="connsiteY6" fmla="*/ 442451 h 5722374"/>
              <a:gd name="connsiteX7" fmla="*/ 289689 w 10913807"/>
              <a:gd name="connsiteY7" fmla="*/ 0 h 5722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13807" h="5722374">
                <a:moveTo>
                  <a:pt x="289689" y="0"/>
                </a:moveTo>
                <a:lnTo>
                  <a:pt x="2640801" y="7706"/>
                </a:lnTo>
                <a:cubicBezTo>
                  <a:pt x="2871067" y="15991"/>
                  <a:pt x="2807773" y="294967"/>
                  <a:pt x="2911764" y="442451"/>
                </a:cubicBezTo>
                <a:lnTo>
                  <a:pt x="10913807" y="442451"/>
                </a:lnTo>
                <a:lnTo>
                  <a:pt x="10913807" y="5722374"/>
                </a:lnTo>
                <a:lnTo>
                  <a:pt x="0" y="5722374"/>
                </a:lnTo>
                <a:lnTo>
                  <a:pt x="0" y="442451"/>
                </a:lnTo>
                <a:cubicBezTo>
                  <a:pt x="123799" y="294967"/>
                  <a:pt x="47043" y="3314"/>
                  <a:pt x="289689" y="0"/>
                </a:cubicBezTo>
                <a:close/>
              </a:path>
            </a:pathLst>
          </a:custGeom>
          <a:solidFill>
            <a:srgbClr val="DABDDB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1C4BCD1-CA4D-4B41-A4BC-3B84FD98F2F0}"/>
              </a:ext>
            </a:extLst>
          </p:cNvPr>
          <p:cNvGrpSpPr/>
          <p:nvPr/>
        </p:nvGrpSpPr>
        <p:grpSpPr>
          <a:xfrm>
            <a:off x="639096" y="1013468"/>
            <a:ext cx="10913807" cy="4821275"/>
            <a:chOff x="639096" y="1013468"/>
            <a:chExt cx="10913807" cy="482127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6E80112-46E9-414A-A1C0-E451F6152A36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7C2CBD4D-6072-4440-965F-85FBE476DD15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742E908-56D2-4BC3-A574-DB9ED6A51E05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876527F-81AB-44C3-B250-1BB72C3DBFA0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17" name="Heart 16">
              <a:extLst>
                <a:ext uri="{FF2B5EF4-FFF2-40B4-BE49-F238E27FC236}">
                  <a16:creationId xmlns:a16="http://schemas.microsoft.com/office/drawing/2014/main" id="{5C08EF2A-81A2-4EA9-BA8C-7C6950F2C3D4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7030A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BA678AF-ADFD-4075-ACAE-F2837AB8A503}"/>
              </a:ext>
            </a:extLst>
          </p:cNvPr>
          <p:cNvSpPr txBox="1"/>
          <p:nvPr/>
        </p:nvSpPr>
        <p:spPr>
          <a:xfrm>
            <a:off x="1039982" y="501264"/>
            <a:ext cx="2305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id-ID" sz="200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id-ID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84CF30-8584-4800-A1C4-2CE08E1EB3CD}"/>
              </a:ext>
            </a:extLst>
          </p:cNvPr>
          <p:cNvSpPr txBox="1"/>
          <p:nvPr/>
        </p:nvSpPr>
        <p:spPr>
          <a:xfrm>
            <a:off x="1427828" y="945439"/>
            <a:ext cx="2774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000" dirty="0">
                <a:latin typeface="Cutewritten" panose="02000503000000000000" pitchFamily="2" charset="0"/>
              </a:rPr>
              <a:t>www.zanasyra.com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C5AFCE3-22E5-4AC0-ADB9-8467B0F3F549}"/>
              </a:ext>
            </a:extLst>
          </p:cNvPr>
          <p:cNvSpPr/>
          <p:nvPr/>
        </p:nvSpPr>
        <p:spPr>
          <a:xfrm>
            <a:off x="639096" y="457199"/>
            <a:ext cx="10913807" cy="5720141"/>
          </a:xfrm>
          <a:custGeom>
            <a:avLst/>
            <a:gdLst>
              <a:gd name="connsiteX0" fmla="*/ 2729252 w 10913807"/>
              <a:gd name="connsiteY0" fmla="*/ 0 h 5720141"/>
              <a:gd name="connsiteX1" fmla="*/ 5080364 w 10913807"/>
              <a:gd name="connsiteY1" fmla="*/ 7706 h 5720141"/>
              <a:gd name="connsiteX2" fmla="*/ 5319272 w 10913807"/>
              <a:gd name="connsiteY2" fmla="*/ 381767 h 5720141"/>
              <a:gd name="connsiteX3" fmla="*/ 5350148 w 10913807"/>
              <a:gd name="connsiteY3" fmla="*/ 440218 h 5720141"/>
              <a:gd name="connsiteX4" fmla="*/ 10913807 w 10913807"/>
              <a:gd name="connsiteY4" fmla="*/ 440218 h 5720141"/>
              <a:gd name="connsiteX5" fmla="*/ 10913807 w 10913807"/>
              <a:gd name="connsiteY5" fmla="*/ 5720141 h 5720141"/>
              <a:gd name="connsiteX6" fmla="*/ 0 w 10913807"/>
              <a:gd name="connsiteY6" fmla="*/ 5720141 h 5720141"/>
              <a:gd name="connsiteX7" fmla="*/ 0 w 10913807"/>
              <a:gd name="connsiteY7" fmla="*/ 440218 h 5720141"/>
              <a:gd name="connsiteX8" fmla="*/ 2440951 w 10913807"/>
              <a:gd name="connsiteY8" fmla="*/ 440218 h 5720141"/>
              <a:gd name="connsiteX9" fmla="*/ 2477602 w 10913807"/>
              <a:gd name="connsiteY9" fmla="*/ 381232 h 5720141"/>
              <a:gd name="connsiteX10" fmla="*/ 2729252 w 10913807"/>
              <a:gd name="connsiteY10" fmla="*/ 0 h 5720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0141">
                <a:moveTo>
                  <a:pt x="2729252" y="0"/>
                </a:moveTo>
                <a:lnTo>
                  <a:pt x="5080364" y="7706"/>
                </a:lnTo>
                <a:cubicBezTo>
                  <a:pt x="5281847" y="14955"/>
                  <a:pt x="5258573" y="229453"/>
                  <a:pt x="5319272" y="381767"/>
                </a:cubicBezTo>
                <a:lnTo>
                  <a:pt x="5350148" y="440218"/>
                </a:lnTo>
                <a:lnTo>
                  <a:pt x="10913807" y="440218"/>
                </a:lnTo>
                <a:lnTo>
                  <a:pt x="10913807" y="5720141"/>
                </a:lnTo>
                <a:lnTo>
                  <a:pt x="0" y="5720141"/>
                </a:lnTo>
                <a:lnTo>
                  <a:pt x="0" y="440218"/>
                </a:lnTo>
                <a:lnTo>
                  <a:pt x="2440951" y="440218"/>
                </a:lnTo>
                <a:lnTo>
                  <a:pt x="2477602" y="381232"/>
                </a:lnTo>
                <a:cubicBezTo>
                  <a:pt x="2549164" y="226560"/>
                  <a:pt x="2516937" y="2900"/>
                  <a:pt x="2729252" y="0"/>
                </a:cubicBezTo>
                <a:close/>
              </a:path>
            </a:pathLst>
          </a:cu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7BDB130-5645-403F-A463-299AF30B7C44}"/>
              </a:ext>
            </a:extLst>
          </p:cNvPr>
          <p:cNvGrpSpPr/>
          <p:nvPr/>
        </p:nvGrpSpPr>
        <p:grpSpPr>
          <a:xfrm>
            <a:off x="639095" y="1020971"/>
            <a:ext cx="10913807" cy="4821275"/>
            <a:chOff x="639096" y="1013468"/>
            <a:chExt cx="10913807" cy="482127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987C05A-8FA1-4AAE-A0FB-E2C6DDA5AF3B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86ABA2CF-0C31-463D-837D-470E3DB0EADC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4F64909-567C-4247-A154-4B20E88A6F2B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1C89398-598C-40A3-A018-9406F38B78FC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26" name="Heart 25">
              <a:extLst>
                <a:ext uri="{FF2B5EF4-FFF2-40B4-BE49-F238E27FC236}">
                  <a16:creationId xmlns:a16="http://schemas.microsoft.com/office/drawing/2014/main" id="{EA8BBD73-A3E8-49B6-8BA7-8047EE4566D0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00B0F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56D476BD-5C14-4980-82A4-FEEECCC88B3A}"/>
              </a:ext>
            </a:extLst>
          </p:cNvPr>
          <p:cNvSpPr txBox="1"/>
          <p:nvPr/>
        </p:nvSpPr>
        <p:spPr>
          <a:xfrm>
            <a:off x="3345031" y="485117"/>
            <a:ext cx="2305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id-ID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id-ID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FD5794D-D1D1-4464-93C0-6DB51FE92A22}"/>
              </a:ext>
            </a:extLst>
          </p:cNvPr>
          <p:cNvSpPr txBox="1"/>
          <p:nvPr/>
        </p:nvSpPr>
        <p:spPr>
          <a:xfrm>
            <a:off x="1427827" y="952942"/>
            <a:ext cx="2774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000" dirty="0">
                <a:latin typeface="Cutewritten" panose="02000503000000000000" pitchFamily="2" charset="0"/>
              </a:rPr>
              <a:t>www.zanasyra.com</a:t>
            </a:r>
          </a:p>
        </p:txBody>
      </p:sp>
      <p:pic>
        <p:nvPicPr>
          <p:cNvPr id="29" name="Graphic 28" descr="Close">
            <a:extLst>
              <a:ext uri="{FF2B5EF4-FFF2-40B4-BE49-F238E27FC236}">
                <a16:creationId xmlns:a16="http://schemas.microsoft.com/office/drawing/2014/main" id="{3E0D8581-6435-4A2E-AE5F-1BB04F8B17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16894" y="610736"/>
            <a:ext cx="266374" cy="266374"/>
          </a:xfrm>
          <a:prstGeom prst="rect">
            <a:avLst/>
          </a:prstGeom>
        </p:spPr>
      </p:pic>
      <p:graphicFrame>
        <p:nvGraphicFramePr>
          <p:cNvPr id="30" name="Chart 29">
            <a:extLst>
              <a:ext uri="{FF2B5EF4-FFF2-40B4-BE49-F238E27FC236}">
                <a16:creationId xmlns:a16="http://schemas.microsoft.com/office/drawing/2014/main" id="{E3D52ED9-0D7F-4C6E-933E-F15ECEE1026D}"/>
              </a:ext>
            </a:extLst>
          </p:cNvPr>
          <p:cNvGraphicFramePr/>
          <p:nvPr/>
        </p:nvGraphicFramePr>
        <p:xfrm>
          <a:off x="1222375" y="1837411"/>
          <a:ext cx="4921250" cy="37538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68ACDD34-BCB7-4E40-8C33-3D7DF2C06E24}"/>
              </a:ext>
            </a:extLst>
          </p:cNvPr>
          <p:cNvSpPr/>
          <p:nvPr/>
        </p:nvSpPr>
        <p:spPr>
          <a:xfrm>
            <a:off x="5650081" y="2804499"/>
            <a:ext cx="6010275" cy="1025540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5400" dirty="0">
                <a:ln>
                  <a:solidFill>
                    <a:schemeClr val="tx1"/>
                  </a:solidFill>
                </a:ln>
                <a:solidFill>
                  <a:srgbClr val="F3F1A1"/>
                </a:solidFill>
                <a:latin typeface="Bakso Sapi" pitchFamily="50" charset="0"/>
              </a:rPr>
              <a:t>S</a:t>
            </a:r>
            <a:r>
              <a:rPr lang="id-ID" sz="5400" dirty="0">
                <a:ln>
                  <a:solidFill>
                    <a:schemeClr val="tx1"/>
                  </a:solidFill>
                </a:ln>
                <a:solidFill>
                  <a:srgbClr val="F6D19A"/>
                </a:solidFill>
                <a:latin typeface="Bakso Sapi" pitchFamily="50" charset="0"/>
              </a:rPr>
              <a:t>U</a:t>
            </a:r>
            <a:r>
              <a:rPr lang="id-ID" sz="5400" dirty="0">
                <a:ln>
                  <a:solidFill>
                    <a:schemeClr val="tx1"/>
                  </a:solidFill>
                </a:ln>
                <a:solidFill>
                  <a:srgbClr val="F8B1AA"/>
                </a:solidFill>
                <a:latin typeface="Bakso Sapi" pitchFamily="50" charset="0"/>
              </a:rPr>
              <a:t>B</a:t>
            </a:r>
            <a:r>
              <a:rPr lang="id-ID" sz="5400" dirty="0">
                <a:ln>
                  <a:solidFill>
                    <a:schemeClr val="tx1"/>
                  </a:solidFill>
                </a:ln>
                <a:solidFill>
                  <a:srgbClr val="B6B4DA"/>
                </a:solidFill>
                <a:latin typeface="Bakso Sapi" pitchFamily="50" charset="0"/>
              </a:rPr>
              <a:t>T</a:t>
            </a:r>
            <a:r>
              <a:rPr lang="id-ID" sz="5400" dirty="0">
                <a:ln>
                  <a:solidFill>
                    <a:schemeClr val="tx1"/>
                  </a:solidFill>
                </a:ln>
                <a:solidFill>
                  <a:srgbClr val="99CAEC"/>
                </a:solidFill>
                <a:latin typeface="Bakso Sapi" pitchFamily="50" charset="0"/>
              </a:rPr>
              <a:t>I</a:t>
            </a:r>
            <a:r>
              <a:rPr lang="id-ID" sz="5400" dirty="0">
                <a:ln>
                  <a:solidFill>
                    <a:schemeClr val="tx1"/>
                  </a:solidFill>
                </a:ln>
                <a:solidFill>
                  <a:srgbClr val="D4E48F"/>
                </a:solidFill>
                <a:latin typeface="Bakso Sapi" pitchFamily="50" charset="0"/>
              </a:rPr>
              <a:t>T</a:t>
            </a:r>
            <a:r>
              <a:rPr lang="id-ID" sz="5400" dirty="0">
                <a:ln>
                  <a:solidFill>
                    <a:schemeClr val="tx1"/>
                  </a:solidFill>
                </a:ln>
                <a:solidFill>
                  <a:srgbClr val="F3F1A1"/>
                </a:solidFill>
                <a:latin typeface="Bakso Sapi" pitchFamily="50" charset="0"/>
              </a:rPr>
              <a:t>T</a:t>
            </a:r>
            <a:r>
              <a:rPr lang="id-ID" sz="5400" dirty="0">
                <a:ln>
                  <a:solidFill>
                    <a:schemeClr val="tx1"/>
                  </a:solidFill>
                </a:ln>
                <a:solidFill>
                  <a:srgbClr val="FDCC8B"/>
                </a:solidFill>
                <a:latin typeface="Bakso Sapi" pitchFamily="50" charset="0"/>
              </a:rPr>
              <a:t>L</a:t>
            </a:r>
            <a:r>
              <a:rPr lang="id-ID" sz="5400" dirty="0">
                <a:ln>
                  <a:solidFill>
                    <a:schemeClr val="tx1"/>
                  </a:solidFill>
                </a:ln>
                <a:solidFill>
                  <a:srgbClr val="F8B1AA"/>
                </a:solidFill>
                <a:latin typeface="Bakso Sapi" pitchFamily="50" charset="0"/>
              </a:rPr>
              <a:t>E</a:t>
            </a:r>
            <a:endParaRPr lang="id-ID" sz="1600" dirty="0">
              <a:ln>
                <a:solidFill>
                  <a:schemeClr val="tx1"/>
                </a:solidFill>
              </a:ln>
              <a:solidFill>
                <a:srgbClr val="F8B1AA"/>
              </a:solidFill>
              <a:latin typeface="Bakso Sapi" pitchFamily="50" charset="0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A70F43E5-6CC7-4F0C-8249-E4B524F95755}"/>
              </a:ext>
            </a:extLst>
          </p:cNvPr>
          <p:cNvSpPr/>
          <p:nvPr/>
        </p:nvSpPr>
        <p:spPr>
          <a:xfrm>
            <a:off x="639095" y="454257"/>
            <a:ext cx="10913807" cy="5726835"/>
          </a:xfrm>
          <a:custGeom>
            <a:avLst/>
            <a:gdLst>
              <a:gd name="connsiteX0" fmla="*/ 5094846 w 10913807"/>
              <a:gd name="connsiteY0" fmla="*/ 0 h 5726835"/>
              <a:gd name="connsiteX1" fmla="*/ 7445958 w 10913807"/>
              <a:gd name="connsiteY1" fmla="*/ 7706 h 5726835"/>
              <a:gd name="connsiteX2" fmla="*/ 7684866 w 10913807"/>
              <a:gd name="connsiteY2" fmla="*/ 381767 h 5726835"/>
              <a:gd name="connsiteX3" fmla="*/ 7708551 w 10913807"/>
              <a:gd name="connsiteY3" fmla="*/ 426605 h 5726835"/>
              <a:gd name="connsiteX4" fmla="*/ 10913807 w 10913807"/>
              <a:gd name="connsiteY4" fmla="*/ 426605 h 5726835"/>
              <a:gd name="connsiteX5" fmla="*/ 10913807 w 10913807"/>
              <a:gd name="connsiteY5" fmla="*/ 5726835 h 5726835"/>
              <a:gd name="connsiteX6" fmla="*/ 0 w 10913807"/>
              <a:gd name="connsiteY6" fmla="*/ 5726835 h 5726835"/>
              <a:gd name="connsiteX7" fmla="*/ 0 w 10913807"/>
              <a:gd name="connsiteY7" fmla="*/ 426605 h 5726835"/>
              <a:gd name="connsiteX8" fmla="*/ 4815003 w 10913807"/>
              <a:gd name="connsiteY8" fmla="*/ 426605 h 5726835"/>
              <a:gd name="connsiteX9" fmla="*/ 4843197 w 10913807"/>
              <a:gd name="connsiteY9" fmla="*/ 381232 h 5726835"/>
              <a:gd name="connsiteX10" fmla="*/ 5094846 w 10913807"/>
              <a:gd name="connsiteY10" fmla="*/ 0 h 572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6835">
                <a:moveTo>
                  <a:pt x="5094846" y="0"/>
                </a:moveTo>
                <a:lnTo>
                  <a:pt x="7445958" y="7706"/>
                </a:lnTo>
                <a:cubicBezTo>
                  <a:pt x="7647441" y="14955"/>
                  <a:pt x="7624167" y="229453"/>
                  <a:pt x="7684866" y="381767"/>
                </a:cubicBezTo>
                <a:lnTo>
                  <a:pt x="7708551" y="426605"/>
                </a:lnTo>
                <a:lnTo>
                  <a:pt x="10913807" y="426605"/>
                </a:lnTo>
                <a:lnTo>
                  <a:pt x="10913807" y="5726835"/>
                </a:lnTo>
                <a:lnTo>
                  <a:pt x="0" y="5726835"/>
                </a:lnTo>
                <a:lnTo>
                  <a:pt x="0" y="426605"/>
                </a:lnTo>
                <a:lnTo>
                  <a:pt x="4815003" y="426605"/>
                </a:lnTo>
                <a:lnTo>
                  <a:pt x="4843197" y="381232"/>
                </a:lnTo>
                <a:cubicBezTo>
                  <a:pt x="4914758" y="226559"/>
                  <a:pt x="4882531" y="2900"/>
                  <a:pt x="5094846" y="0"/>
                </a:cubicBezTo>
                <a:close/>
              </a:path>
            </a:pathLst>
          </a:custGeom>
          <a:solidFill>
            <a:srgbClr val="F3F1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0F7C0AB-17D4-45DD-B582-5C7AE035586D}"/>
              </a:ext>
            </a:extLst>
          </p:cNvPr>
          <p:cNvSpPr txBox="1"/>
          <p:nvPr/>
        </p:nvSpPr>
        <p:spPr>
          <a:xfrm>
            <a:off x="5650081" y="485117"/>
            <a:ext cx="2305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id-ID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id-ID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AD07C16-98F9-47CF-B143-99D0E559773C}"/>
              </a:ext>
            </a:extLst>
          </p:cNvPr>
          <p:cNvGrpSpPr/>
          <p:nvPr/>
        </p:nvGrpSpPr>
        <p:grpSpPr>
          <a:xfrm>
            <a:off x="639095" y="1020971"/>
            <a:ext cx="10913807" cy="4821275"/>
            <a:chOff x="639096" y="1013468"/>
            <a:chExt cx="10913807" cy="482127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4474D7F-C85A-4DC0-87A9-A50E9B9A5F28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F7FD8510-155D-4E5E-9332-C013E10F5618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9918272-0AAB-48EF-BEED-5A918E660286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B8E6E27-2CED-4ABB-8A88-5B59FFEB752E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39" name="Heart 38">
              <a:extLst>
                <a:ext uri="{FF2B5EF4-FFF2-40B4-BE49-F238E27FC236}">
                  <a16:creationId xmlns:a16="http://schemas.microsoft.com/office/drawing/2014/main" id="{C4C067BA-FCA7-41E9-B4F8-E2AE0CE3A850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F6D19A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E9671D40-9602-4210-AA51-4A0186CAA583}"/>
              </a:ext>
            </a:extLst>
          </p:cNvPr>
          <p:cNvSpPr txBox="1"/>
          <p:nvPr/>
        </p:nvSpPr>
        <p:spPr>
          <a:xfrm>
            <a:off x="1427827" y="952942"/>
            <a:ext cx="2774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000" dirty="0">
                <a:latin typeface="Cutewritten" panose="02000503000000000000" pitchFamily="2" charset="0"/>
              </a:rPr>
              <a:t>www.zanasyra.com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1F862DF9-96D8-4827-A992-9B1F9FCA3D2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747" b="37892" l="10000" r="90000">
                        <a14:foregroundMark x1="28750" y1="32813" x2="35156" y2="36406"/>
                        <a14:foregroundMark x1="35156" y1="36406" x2="42500" y2="36250"/>
                        <a14:foregroundMark x1="42500" y1="36250" x2="46250" y2="36563"/>
                        <a14:foregroundMark x1="29375" y1="34063" x2="31094" y2="35469"/>
                        <a14:foregroundMark x1="27344" y1="33281" x2="26875" y2="31719"/>
                        <a14:foregroundMark x1="46563" y1="31875" x2="53438" y2="35156"/>
                        <a14:foregroundMark x1="53438" y1="35156" x2="68750" y2="33438"/>
                        <a14:foregroundMark x1="68750" y1="33438" x2="73750" y2="28281"/>
                        <a14:foregroundMark x1="73750" y1="28281" x2="73281" y2="24688"/>
                        <a14:foregroundMark x1="74063" y1="30156" x2="71406" y2="33594"/>
                        <a14:foregroundMark x1="47969" y1="35469" x2="52969" y2="36406"/>
                        <a14:foregroundMark x1="26563" y1="31719" x2="30625" y2="35625"/>
                        <a14:foregroundMark x1="27969" y1="34219" x2="27969" y2="34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174" t="11854" r="20555" b="59215"/>
          <a:stretch/>
        </p:blipFill>
        <p:spPr>
          <a:xfrm>
            <a:off x="1039982" y="1838544"/>
            <a:ext cx="3055343" cy="1491405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56862176-4B7C-4E0D-96E2-E4E9B0C0135A}"/>
              </a:ext>
            </a:extLst>
          </p:cNvPr>
          <p:cNvSpPr txBox="1"/>
          <p:nvPr/>
        </p:nvSpPr>
        <p:spPr>
          <a:xfrm>
            <a:off x="1516062" y="2291858"/>
            <a:ext cx="1996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dirty="0">
                <a:solidFill>
                  <a:schemeClr val="bg1"/>
                </a:solidFill>
                <a:latin typeface="Bakso Sapi" pitchFamily="50" charset="0"/>
              </a:rPr>
              <a:t>TEXT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E024232D-BE6B-4C3F-BA52-2396D57086C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3125" b="83750" l="26250" r="75469">
                        <a14:foregroundMark x1="28125" y1="67031" x2="26406" y2="74531"/>
                        <a14:foregroundMark x1="26406" y1="74531" x2="27969" y2="77188"/>
                        <a14:foregroundMark x1="27813" y1="73906" x2="27813" y2="75938"/>
                        <a14:foregroundMark x1="28906" y1="79219" x2="35469" y2="82344"/>
                        <a14:foregroundMark x1="35469" y1="82344" x2="61094" y2="79375"/>
                        <a14:foregroundMark x1="61094" y1="79375" x2="68594" y2="80781"/>
                        <a14:foregroundMark x1="68594" y1="80781" x2="75156" y2="78594"/>
                        <a14:foregroundMark x1="75156" y1="78594" x2="75156" y2="71094"/>
                        <a14:foregroundMark x1="75156" y1="71094" x2="73438" y2="67969"/>
                        <a14:foregroundMark x1="75000" y1="68438" x2="75000" y2="68594"/>
                        <a14:foregroundMark x1="74531" y1="66875" x2="74531" y2="66875"/>
                        <a14:foregroundMark x1="73281" y1="66875" x2="75469" y2="6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94" t="60741" r="19312" b="13589"/>
          <a:stretch/>
        </p:blipFill>
        <p:spPr>
          <a:xfrm>
            <a:off x="7999374" y="2105039"/>
            <a:ext cx="3205406" cy="1271186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75B3494B-9E90-43A4-9766-28B09E6A47CD}"/>
              </a:ext>
            </a:extLst>
          </p:cNvPr>
          <p:cNvSpPr txBox="1"/>
          <p:nvPr/>
        </p:nvSpPr>
        <p:spPr>
          <a:xfrm>
            <a:off x="8558310" y="2339834"/>
            <a:ext cx="1996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dirty="0">
                <a:solidFill>
                  <a:schemeClr val="bg1"/>
                </a:solidFill>
                <a:latin typeface="Bakso Sapi" pitchFamily="50" charset="0"/>
              </a:rPr>
              <a:t>TEXT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12F8F359-373C-41DA-9FF3-E9799EB8FBA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250" b="59688" l="23750" r="74688">
                        <a14:foregroundMark x1="31094" y1="44063" x2="28438" y2="51406"/>
                        <a14:foregroundMark x1="31250" y1="42500" x2="26250" y2="49375"/>
                        <a14:foregroundMark x1="26250" y1="49375" x2="30156" y2="57188"/>
                        <a14:foregroundMark x1="30156" y1="57188" x2="40938" y2="57969"/>
                        <a14:foregroundMark x1="40938" y1="57969" x2="51094" y2="55937"/>
                        <a14:foregroundMark x1="51094" y1="55937" x2="61875" y2="56250"/>
                        <a14:foregroundMark x1="61875" y1="56250" x2="70000" y2="54688"/>
                        <a14:foregroundMark x1="70000" y1="54688" x2="74531" y2="47969"/>
                        <a14:foregroundMark x1="74531" y1="47969" x2="47344" y2="50625"/>
                        <a14:foregroundMark x1="47344" y1="50625" x2="44375" y2="49063"/>
                        <a14:foregroundMark x1="44375" y1="49063" x2="33906" y2="45000"/>
                        <a14:foregroundMark x1="27656" y1="44219" x2="30781" y2="44688"/>
                        <a14:foregroundMark x1="31406" y1="42344" x2="23906" y2="45781"/>
                        <a14:foregroundMark x1="23906" y1="45781" x2="30469" y2="48750"/>
                        <a14:foregroundMark x1="47500" y1="58438" x2="66875" y2="55937"/>
                        <a14:foregroundMark x1="70469" y1="56094" x2="74688" y2="48906"/>
                        <a14:foregroundMark x1="74688" y1="48906" x2="73594" y2="44063"/>
                        <a14:foregroundMark x1="70938" y1="55781" x2="72969" y2="54688"/>
                        <a14:foregroundMark x1="74375" y1="53906" x2="74531" y2="53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94" t="39080" r="22891" b="37953"/>
          <a:stretch/>
        </p:blipFill>
        <p:spPr>
          <a:xfrm>
            <a:off x="4387067" y="2111079"/>
            <a:ext cx="3205407" cy="1177304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349FD285-9086-40FC-9813-FE54BF4416FA}"/>
              </a:ext>
            </a:extLst>
          </p:cNvPr>
          <p:cNvSpPr txBox="1"/>
          <p:nvPr/>
        </p:nvSpPr>
        <p:spPr>
          <a:xfrm>
            <a:off x="4952876" y="2291858"/>
            <a:ext cx="1996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dirty="0">
                <a:solidFill>
                  <a:schemeClr val="bg1"/>
                </a:solidFill>
                <a:latin typeface="Bakso Sapi" pitchFamily="50" charset="0"/>
              </a:rPr>
              <a:t>TEXT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13DB3C2-0D86-4329-8E38-D09C93904D7E}"/>
              </a:ext>
            </a:extLst>
          </p:cNvPr>
          <p:cNvSpPr txBox="1"/>
          <p:nvPr/>
        </p:nvSpPr>
        <p:spPr>
          <a:xfrm>
            <a:off x="1632458" y="3205344"/>
            <a:ext cx="21544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600" dirty="0">
                <a:latin typeface="Cutewritten" panose="02000503000000000000" pitchFamily="2" charset="0"/>
              </a:rPr>
              <a:t>text text text text text text text text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8DE1189-4705-4F5D-855D-8475A9D60CC3}"/>
              </a:ext>
            </a:extLst>
          </p:cNvPr>
          <p:cNvSpPr txBox="1"/>
          <p:nvPr/>
        </p:nvSpPr>
        <p:spPr>
          <a:xfrm>
            <a:off x="5016444" y="3228194"/>
            <a:ext cx="21544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600" dirty="0">
                <a:latin typeface="Cutewritten" panose="02000503000000000000" pitchFamily="2" charset="0"/>
              </a:rPr>
              <a:t>text text text text text text text text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A2A8303-3970-419E-A267-562EB22F74B4}"/>
              </a:ext>
            </a:extLst>
          </p:cNvPr>
          <p:cNvSpPr txBox="1"/>
          <p:nvPr/>
        </p:nvSpPr>
        <p:spPr>
          <a:xfrm>
            <a:off x="8612891" y="3248674"/>
            <a:ext cx="21544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600" dirty="0">
                <a:latin typeface="Cutewritten" panose="02000503000000000000" pitchFamily="2" charset="0"/>
              </a:rPr>
              <a:t>text text text text text text text text</a:t>
            </a: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A58397A3-1CAB-413E-AE00-50D65B173F15}"/>
              </a:ext>
            </a:extLst>
          </p:cNvPr>
          <p:cNvSpPr/>
          <p:nvPr/>
        </p:nvSpPr>
        <p:spPr>
          <a:xfrm>
            <a:off x="623328" y="454180"/>
            <a:ext cx="10913807" cy="5793084"/>
          </a:xfrm>
          <a:custGeom>
            <a:avLst/>
            <a:gdLst>
              <a:gd name="connsiteX0" fmla="*/ 7524278 w 10913807"/>
              <a:gd name="connsiteY0" fmla="*/ 0 h 5692223"/>
              <a:gd name="connsiteX1" fmla="*/ 9875390 w 10913807"/>
              <a:gd name="connsiteY1" fmla="*/ 7706 h 5692223"/>
              <a:gd name="connsiteX2" fmla="*/ 10114298 w 10913807"/>
              <a:gd name="connsiteY2" fmla="*/ 381767 h 5692223"/>
              <a:gd name="connsiteX3" fmla="*/ 10132517 w 10913807"/>
              <a:gd name="connsiteY3" fmla="*/ 416257 h 5692223"/>
              <a:gd name="connsiteX4" fmla="*/ 10913807 w 10913807"/>
              <a:gd name="connsiteY4" fmla="*/ 416257 h 5692223"/>
              <a:gd name="connsiteX5" fmla="*/ 10913807 w 10913807"/>
              <a:gd name="connsiteY5" fmla="*/ 5692223 h 5692223"/>
              <a:gd name="connsiteX6" fmla="*/ 0 w 10913807"/>
              <a:gd name="connsiteY6" fmla="*/ 5692223 h 5692223"/>
              <a:gd name="connsiteX7" fmla="*/ 0 w 10913807"/>
              <a:gd name="connsiteY7" fmla="*/ 416257 h 5692223"/>
              <a:gd name="connsiteX8" fmla="*/ 7250865 w 10913807"/>
              <a:gd name="connsiteY8" fmla="*/ 416257 h 5692223"/>
              <a:gd name="connsiteX9" fmla="*/ 7272628 w 10913807"/>
              <a:gd name="connsiteY9" fmla="*/ 381232 h 5692223"/>
              <a:gd name="connsiteX10" fmla="*/ 7524278 w 10913807"/>
              <a:gd name="connsiteY10" fmla="*/ 0 h 5692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692223">
                <a:moveTo>
                  <a:pt x="7524278" y="0"/>
                </a:moveTo>
                <a:lnTo>
                  <a:pt x="9875390" y="7706"/>
                </a:lnTo>
                <a:cubicBezTo>
                  <a:pt x="10076873" y="14955"/>
                  <a:pt x="10053599" y="229453"/>
                  <a:pt x="10114298" y="381767"/>
                </a:cubicBezTo>
                <a:lnTo>
                  <a:pt x="10132517" y="416257"/>
                </a:lnTo>
                <a:lnTo>
                  <a:pt x="10913807" y="416257"/>
                </a:lnTo>
                <a:lnTo>
                  <a:pt x="10913807" y="5692223"/>
                </a:lnTo>
                <a:lnTo>
                  <a:pt x="0" y="5692223"/>
                </a:lnTo>
                <a:lnTo>
                  <a:pt x="0" y="416257"/>
                </a:lnTo>
                <a:lnTo>
                  <a:pt x="7250865" y="416257"/>
                </a:lnTo>
                <a:lnTo>
                  <a:pt x="7272628" y="381232"/>
                </a:lnTo>
                <a:cubicBezTo>
                  <a:pt x="7344190" y="226560"/>
                  <a:pt x="7311962" y="2900"/>
                  <a:pt x="7524278" y="0"/>
                </a:cubicBezTo>
                <a:close/>
              </a:path>
            </a:pathLst>
          </a:custGeom>
          <a:solidFill>
            <a:srgbClr val="D4E48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3C65645-3F5C-477C-AF68-12974E4E08E2}"/>
              </a:ext>
            </a:extLst>
          </p:cNvPr>
          <p:cNvGrpSpPr/>
          <p:nvPr/>
        </p:nvGrpSpPr>
        <p:grpSpPr>
          <a:xfrm>
            <a:off x="634416" y="986757"/>
            <a:ext cx="10913807" cy="4855243"/>
            <a:chOff x="639095" y="987003"/>
            <a:chExt cx="10913807" cy="485524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25663D7-643F-44EA-90D8-A3DBEBC3AB39}"/>
                </a:ext>
              </a:extLst>
            </p:cNvPr>
            <p:cNvGrpSpPr/>
            <p:nvPr/>
          </p:nvGrpSpPr>
          <p:grpSpPr>
            <a:xfrm>
              <a:off x="639095" y="1020971"/>
              <a:ext cx="10913807" cy="4821275"/>
              <a:chOff x="639096" y="1013468"/>
              <a:chExt cx="10913807" cy="4821275"/>
            </a:xfrm>
          </p:grpSpPr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A3949816-D13E-4A88-A556-0249F788CE7B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712EAB3A-4BA9-4F04-8F46-3F71D24C6DC8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E099D2D0-58E6-473F-91C2-454BB748B297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0D873982-84C4-4B8E-883C-67137444CDE5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58" name="Heart 57">
                <a:extLst>
                  <a:ext uri="{FF2B5EF4-FFF2-40B4-BE49-F238E27FC236}">
                    <a16:creationId xmlns:a16="http://schemas.microsoft.com/office/drawing/2014/main" id="{706285B5-B710-4FE8-A843-6DFFE24C5941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92D05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D057276-6D4E-4F45-B5AB-F4027077A489}"/>
                </a:ext>
              </a:extLst>
            </p:cNvPr>
            <p:cNvSpPr txBox="1"/>
            <p:nvPr/>
          </p:nvSpPr>
          <p:spPr>
            <a:xfrm>
              <a:off x="1616794" y="987003"/>
              <a:ext cx="27749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000">
                  <a:latin typeface="Cutewritten" panose="02000503000000000000" pitchFamily="2" charset="0"/>
                </a:rPr>
                <a:t>www.</a:t>
              </a:r>
              <a:r>
                <a:rPr lang="en-US" sz="2000">
                  <a:latin typeface="Cutewritten" panose="02000503000000000000" pitchFamily="2" charset="0"/>
                </a:rPr>
                <a:t>chiase</a:t>
              </a:r>
              <a:r>
                <a:rPr lang="id-ID" sz="2000">
                  <a:latin typeface="Cutewritten" panose="02000503000000000000" pitchFamily="2" charset="0"/>
                </a:rPr>
                <a:t>.</a:t>
              </a:r>
              <a:r>
                <a:rPr lang="id-ID" sz="2000" dirty="0">
                  <a:latin typeface="Cutewritten" panose="02000503000000000000" pitchFamily="2" charset="0"/>
                </a:rPr>
                <a:t>com</a:t>
              </a: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2C4B5F00-CFD5-4F59-A1DE-AD279A3D596F}"/>
              </a:ext>
            </a:extLst>
          </p:cNvPr>
          <p:cNvSpPr txBox="1"/>
          <p:nvPr/>
        </p:nvSpPr>
        <p:spPr>
          <a:xfrm>
            <a:off x="8123239" y="478206"/>
            <a:ext cx="2305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id-ID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id-ID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0" name="Graphic 59" descr="Close">
            <a:extLst>
              <a:ext uri="{FF2B5EF4-FFF2-40B4-BE49-F238E27FC236}">
                <a16:creationId xmlns:a16="http://schemas.microsoft.com/office/drawing/2014/main" id="{5D5081A1-5D70-4578-8969-272FBDAB05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5103" y="578099"/>
            <a:ext cx="266374" cy="266374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F5E43328-C631-4F41-8DE9-CC8CAECAFB4B}"/>
              </a:ext>
            </a:extLst>
          </p:cNvPr>
          <p:cNvGrpSpPr/>
          <p:nvPr/>
        </p:nvGrpSpPr>
        <p:grpSpPr>
          <a:xfrm>
            <a:off x="3727190" y="980037"/>
            <a:ext cx="7620261" cy="5720141"/>
            <a:chOff x="3727190" y="980037"/>
            <a:chExt cx="7620261" cy="5720141"/>
          </a:xfrm>
        </p:grpSpPr>
        <p:pic>
          <p:nvPicPr>
            <p:cNvPr id="75" name="Picture 7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1374327A-352C-4771-BD7B-6122C6C3E4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7190" y="980037"/>
              <a:ext cx="7620261" cy="5720141"/>
            </a:xfrm>
            <a:prstGeom prst="rect">
              <a:avLst/>
            </a:prstGeom>
          </p:spPr>
        </p:pic>
        <p:sp>
          <p:nvSpPr>
            <p:cNvPr id="69" name="文本框 45">
              <a:extLst>
                <a:ext uri="{FF2B5EF4-FFF2-40B4-BE49-F238E27FC236}">
                  <a16:creationId xmlns:a16="http://schemas.microsoft.com/office/drawing/2014/main" id="{F9AB4680-1B5C-4827-B20E-EC11B59529DD}"/>
                </a:ext>
              </a:extLst>
            </p:cNvPr>
            <p:cNvSpPr txBox="1"/>
            <p:nvPr/>
          </p:nvSpPr>
          <p:spPr>
            <a:xfrm>
              <a:off x="5566366" y="2915609"/>
              <a:ext cx="4530922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 thích câu tục ngữ nào ở bài 3? Vì sao?</a:t>
              </a:r>
              <a:endParaRPr lang="vi-VN" sz="4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1" name="Picture 70" descr="A cartoon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DFE0DBFE-0E15-4C8D-B81F-09ACA3123BB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35" y="2026262"/>
            <a:ext cx="5344550" cy="400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0906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143"/>
          <p:cNvSpPr txBox="1">
            <a:spLocks noChangeArrowheads="1"/>
          </p:cNvSpPr>
          <p:nvPr/>
        </p:nvSpPr>
        <p:spPr bwMode="auto">
          <a:xfrm>
            <a:off x="1963341" y="1206029"/>
            <a:ext cx="866060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Ca ngợi con người là tinh hoa, là thứ quý nhất của trái đất.</a:t>
            </a:r>
          </a:p>
        </p:txBody>
      </p:sp>
      <p:sp>
        <p:nvSpPr>
          <p:cNvPr id="15" name="Text Box 143"/>
          <p:cNvSpPr txBox="1">
            <a:spLocks noChangeArrowheads="1"/>
          </p:cNvSpPr>
          <p:nvPr/>
        </p:nvSpPr>
        <p:spPr bwMode="auto">
          <a:xfrm>
            <a:off x="1302747" y="3009400"/>
            <a:ext cx="916880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Có tham gia hoạt động, làm việc mới bộc lộ được khả năng của mình.</a:t>
            </a:r>
          </a:p>
        </p:txBody>
      </p:sp>
      <p:sp>
        <p:nvSpPr>
          <p:cNvPr id="16" name="Text Box 143"/>
          <p:cNvSpPr txBox="1">
            <a:spLocks noChangeArrowheads="1"/>
          </p:cNvSpPr>
          <p:nvPr/>
        </p:nvSpPr>
        <p:spPr bwMode="auto">
          <a:xfrm>
            <a:off x="1302746" y="4869043"/>
            <a:ext cx="88392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Ca ngợi những người từ hai bàn tay trắng, nhờ có tài, có ý chí nghị lực đã làm nên việc lớn.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96642" y="790238"/>
            <a:ext cx="52568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 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ta là hoa đất.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96642" y="2101165"/>
            <a:ext cx="67630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 có đánh mới kêu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Đèn có khêu mới tỏ.</a:t>
            </a:r>
          </a:p>
        </p:txBody>
      </p:sp>
      <p:sp>
        <p:nvSpPr>
          <p:cNvPr id="4" name="Rectangle 3"/>
          <p:cNvSpPr/>
          <p:nvPr/>
        </p:nvSpPr>
        <p:spPr>
          <a:xfrm>
            <a:off x="1793353" y="3960808"/>
            <a:ext cx="786050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 </a:t>
            </a:r>
            <a:r>
              <a:rPr lang="en-US" altLang="en-US" sz="32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lã mà vã nên hồ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 không mà nổi cơ đồ mới ngoan.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altLang="en-US" sz="3200" b="1" dirty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936761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2" grpId="0"/>
      <p:bldP spid="3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B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-418186" y="-385991"/>
            <a:ext cx="12814300" cy="7835265"/>
            <a:chOff x="-613" y="-602"/>
            <a:chExt cx="20180" cy="12339"/>
          </a:xfrm>
        </p:grpSpPr>
        <p:pic>
          <p:nvPicPr>
            <p:cNvPr id="27" name="图片 26" descr="D:\资料\图层 2.png图层 2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756" y="713"/>
              <a:ext cx="17687" cy="9498"/>
            </a:xfrm>
            <a:prstGeom prst="rect">
              <a:avLst/>
            </a:prstGeom>
          </p:spPr>
        </p:pic>
        <p:grpSp>
          <p:nvGrpSpPr>
            <p:cNvPr id="28" name="组合 27"/>
            <p:cNvGrpSpPr/>
            <p:nvPr/>
          </p:nvGrpSpPr>
          <p:grpSpPr>
            <a:xfrm>
              <a:off x="-613" y="-602"/>
              <a:ext cx="20180" cy="12339"/>
              <a:chOff x="-28" y="-270"/>
              <a:chExt cx="19556" cy="11965"/>
            </a:xfrm>
          </p:grpSpPr>
          <p:pic>
            <p:nvPicPr>
              <p:cNvPr id="29" name="图片 28" descr="橡皮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238" y="6200"/>
                <a:ext cx="3112" cy="3112"/>
              </a:xfrm>
              <a:prstGeom prst="rect">
                <a:avLst/>
              </a:prstGeom>
            </p:spPr>
          </p:pic>
          <p:pic>
            <p:nvPicPr>
              <p:cNvPr id="30" name="图片 29" descr="纸张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437" y="8023"/>
                <a:ext cx="3672" cy="3672"/>
              </a:xfrm>
              <a:prstGeom prst="rect">
                <a:avLst/>
              </a:prstGeom>
            </p:spPr>
          </p:pic>
          <p:pic>
            <p:nvPicPr>
              <p:cNvPr id="31" name="图片 30" descr="书本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8" y="0"/>
                <a:ext cx="3055" cy="3055"/>
              </a:xfrm>
              <a:prstGeom prst="rect">
                <a:avLst/>
              </a:prstGeom>
            </p:spPr>
          </p:pic>
          <p:pic>
            <p:nvPicPr>
              <p:cNvPr id="32" name="图片 31" descr="冰激凌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830" y="431"/>
                <a:ext cx="3698" cy="3698"/>
              </a:xfrm>
              <a:prstGeom prst="rect">
                <a:avLst/>
              </a:prstGeom>
            </p:spPr>
          </p:pic>
          <p:pic>
            <p:nvPicPr>
              <p:cNvPr id="33" name="图片 32" descr="笔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305" y="-270"/>
                <a:ext cx="2467" cy="2467"/>
              </a:xfrm>
              <a:prstGeom prst="rect">
                <a:avLst/>
              </a:prstGeom>
            </p:spPr>
          </p:pic>
          <p:pic>
            <p:nvPicPr>
              <p:cNvPr id="34" name="图片 33" descr="草莓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773" y="7407"/>
                <a:ext cx="2698" cy="2698"/>
              </a:xfrm>
              <a:prstGeom prst="rect">
                <a:avLst/>
              </a:prstGeom>
            </p:spPr>
          </p:pic>
        </p:grpSp>
      </p:grpSp>
      <p:grpSp>
        <p:nvGrpSpPr>
          <p:cNvPr id="65" name="组合 64"/>
          <p:cNvGrpSpPr/>
          <p:nvPr/>
        </p:nvGrpSpPr>
        <p:grpSpPr>
          <a:xfrm>
            <a:off x="1111529" y="272187"/>
            <a:ext cx="9754870" cy="6375400"/>
            <a:chOff x="1556" y="392"/>
            <a:chExt cx="15362" cy="10040"/>
          </a:xfrm>
        </p:grpSpPr>
        <p:grpSp>
          <p:nvGrpSpPr>
            <p:cNvPr id="66" name="组合 65"/>
            <p:cNvGrpSpPr/>
            <p:nvPr/>
          </p:nvGrpSpPr>
          <p:grpSpPr>
            <a:xfrm>
              <a:off x="1556" y="431"/>
              <a:ext cx="15362" cy="8286"/>
              <a:chOff x="2107" y="864"/>
              <a:chExt cx="15362" cy="8286"/>
            </a:xfrm>
          </p:grpSpPr>
          <p:pic>
            <p:nvPicPr>
              <p:cNvPr id="67" name="图形 8"/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2400" y="2456"/>
                <a:ext cx="1010" cy="1250"/>
              </a:xfrm>
              <a:prstGeom prst="rect">
                <a:avLst/>
              </a:prstGeom>
            </p:spPr>
          </p:pic>
          <p:pic>
            <p:nvPicPr>
              <p:cNvPr id="68" name="图形 9"/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6578" y="4855"/>
                <a:ext cx="891" cy="1103"/>
              </a:xfrm>
              <a:prstGeom prst="rect">
                <a:avLst/>
              </a:prstGeom>
            </p:spPr>
          </p:pic>
          <p:pic>
            <p:nvPicPr>
              <p:cNvPr id="69" name="图形 10"/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2596" y="7609"/>
                <a:ext cx="1245" cy="1541"/>
              </a:xfrm>
              <a:prstGeom prst="rect">
                <a:avLst/>
              </a:prstGeom>
            </p:spPr>
          </p:pic>
          <p:pic>
            <p:nvPicPr>
              <p:cNvPr id="70" name="图形 15"/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5090" y="864"/>
                <a:ext cx="753" cy="1130"/>
              </a:xfrm>
              <a:prstGeom prst="rect">
                <a:avLst/>
              </a:prstGeom>
            </p:spPr>
          </p:pic>
          <p:pic>
            <p:nvPicPr>
              <p:cNvPr id="71" name="图形 16"/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2107" y="4841"/>
                <a:ext cx="722" cy="1084"/>
              </a:xfrm>
              <a:prstGeom prst="rect">
                <a:avLst/>
              </a:prstGeom>
            </p:spPr>
          </p:pic>
        </p:grpSp>
        <p:pic>
          <p:nvPicPr>
            <p:cNvPr id="73" name="图形 10"/>
            <p:cNvPicPr>
              <a:picLocks noChangeAspect="1"/>
            </p:cNvPicPr>
            <p:nvPr/>
          </p:nvPicPr>
          <p:blipFill>
            <a:blip r:embed="rId11" cstate="screen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3842" y="392"/>
              <a:ext cx="1245" cy="1541"/>
            </a:xfrm>
            <a:prstGeom prst="rect">
              <a:avLst/>
            </a:prstGeom>
          </p:spPr>
        </p:pic>
        <p:pic>
          <p:nvPicPr>
            <p:cNvPr id="74" name="图形 10"/>
            <p:cNvPicPr>
              <a:picLocks noChangeAspect="1"/>
            </p:cNvPicPr>
            <p:nvPr/>
          </p:nvPicPr>
          <p:blipFill>
            <a:blip r:embed="rId11" cstate="screen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5347" y="8891"/>
              <a:ext cx="1245" cy="1541"/>
            </a:xfrm>
            <a:prstGeom prst="rect">
              <a:avLst/>
            </a:prstGeom>
          </p:spPr>
        </p:pic>
      </p:grpSp>
      <p:cxnSp>
        <p:nvCxnSpPr>
          <p:cNvPr id="54" name="直接连接符 53"/>
          <p:cNvCxnSpPr>
            <a:cxnSpLocks/>
          </p:cNvCxnSpPr>
          <p:nvPr/>
        </p:nvCxnSpPr>
        <p:spPr>
          <a:xfrm>
            <a:off x="6187719" y="2899892"/>
            <a:ext cx="0" cy="19240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椭圆 4"/>
          <p:cNvSpPr/>
          <p:nvPr/>
        </p:nvSpPr>
        <p:spPr>
          <a:xfrm>
            <a:off x="5995314" y="2708122"/>
            <a:ext cx="384175" cy="384175"/>
          </a:xfrm>
          <a:prstGeom prst="ellipse">
            <a:avLst/>
          </a:prstGeom>
          <a:solidFill>
            <a:srgbClr val="FFBEE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 flipH="1">
            <a:off x="2568124" y="2556134"/>
            <a:ext cx="267252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 algn="ctr">
              <a:buNone/>
            </a:pPr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Hoàn thành bài </a:t>
            </a:r>
          </a:p>
          <a:p>
            <a:pPr indent="0" algn="ctr">
              <a:buNone/>
            </a:pPr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vào vở</a:t>
            </a:r>
            <a:endParaRPr lang="en-US" altLang="zh-CN" sz="2800" dirty="0">
              <a:latin typeface="Times New Roman" panose="02020603050405020304" pitchFamily="18" charset="0"/>
              <a:ea typeface="字魂50号-白鸽天行体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cxnSp>
        <p:nvCxnSpPr>
          <p:cNvPr id="23" name="直接箭头连接符 22"/>
          <p:cNvCxnSpPr/>
          <p:nvPr/>
        </p:nvCxnSpPr>
        <p:spPr>
          <a:xfrm flipH="1">
            <a:off x="5412384" y="2884017"/>
            <a:ext cx="57658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椭圆 24"/>
          <p:cNvSpPr/>
          <p:nvPr/>
        </p:nvSpPr>
        <p:spPr>
          <a:xfrm>
            <a:off x="6015634" y="4648047"/>
            <a:ext cx="384175" cy="384175"/>
          </a:xfrm>
          <a:prstGeom prst="ellipse">
            <a:avLst/>
          </a:prstGeom>
          <a:solidFill>
            <a:srgbClr val="A4E5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7035048" y="4563253"/>
            <a:ext cx="227337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 algn="ctr">
              <a:buNone/>
            </a:pPr>
            <a:r>
              <a:rPr lang="en-US" altLang="zh-CN" sz="2800" b="1">
                <a:latin typeface="Times New Roman" panose="02020603050405020304" pitchFamily="18" charset="0"/>
                <a:ea typeface="字魂50号-白鸽天行体" panose="00000500000000000000" charset="-122"/>
                <a:cs typeface="Times New Roman" panose="02020603050405020304" pitchFamily="18" charset="0"/>
                <a:sym typeface="+mn-lt"/>
              </a:rPr>
              <a:t>Chuẩn bị bài </a:t>
            </a:r>
          </a:p>
          <a:p>
            <a:pPr indent="0" algn="ctr">
              <a:buNone/>
            </a:pPr>
            <a:r>
              <a:rPr lang="en-US" altLang="zh-CN" sz="2800" b="1">
                <a:latin typeface="Times New Roman" panose="02020603050405020304" pitchFamily="18" charset="0"/>
                <a:ea typeface="字魂50号-白鸽天行体" panose="00000500000000000000" charset="-122"/>
                <a:cs typeface="Times New Roman" panose="02020603050405020304" pitchFamily="18" charset="0"/>
                <a:sym typeface="+mn-lt"/>
              </a:rPr>
              <a:t>tiếp theo.</a:t>
            </a:r>
            <a:endParaRPr lang="en-US" altLang="zh-CN" sz="2800" dirty="0">
              <a:latin typeface="Times New Roman" panose="02020603050405020304" pitchFamily="18" charset="0"/>
              <a:ea typeface="字魂50号-白鸽天行体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cxnSp>
        <p:nvCxnSpPr>
          <p:cNvPr id="52" name="直接箭头连接符 51"/>
          <p:cNvCxnSpPr/>
          <p:nvPr/>
        </p:nvCxnSpPr>
        <p:spPr>
          <a:xfrm>
            <a:off x="6399809" y="4823942"/>
            <a:ext cx="57658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文本框 3">
            <a:extLst>
              <a:ext uri="{FF2B5EF4-FFF2-40B4-BE49-F238E27FC236}">
                <a16:creationId xmlns:a16="http://schemas.microsoft.com/office/drawing/2014/main" id="{0AA3831C-C040-4F4D-9112-10D8DAB841AC}"/>
              </a:ext>
            </a:extLst>
          </p:cNvPr>
          <p:cNvSpPr txBox="1"/>
          <p:nvPr/>
        </p:nvSpPr>
        <p:spPr>
          <a:xfrm>
            <a:off x="3353531" y="1081252"/>
            <a:ext cx="55206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0070C0"/>
                  </a:outerShdw>
                </a:effectLst>
                <a:latin typeface="UTM Gradoo" panose="02040603050506020204" pitchFamily="18" charset="0"/>
                <a:cs typeface="Arial Rounded MT Bold" panose="020F0704030504030204" charset="0"/>
                <a:sym typeface="+mn-lt"/>
              </a:rPr>
              <a:t>DẶN DÒ</a:t>
            </a:r>
            <a:endParaRPr lang="en-US" altLang="zh-CN" sz="8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rgbClr val="0070C0"/>
                </a:outerShdw>
              </a:effectLst>
              <a:latin typeface="UTM Gradoo" panose="02040603050506020204" pitchFamily="18" charset="0"/>
              <a:cs typeface="Arial Rounded MT Bold" panose="020F0704030504030204" charset="0"/>
              <a:sym typeface="+mn-lt"/>
            </a:endParaRPr>
          </a:p>
        </p:txBody>
      </p:sp>
      <p:pic>
        <p:nvPicPr>
          <p:cNvPr id="4" name="Picture 3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FB4A8C29-5779-4690-85CB-FE0EA9FAB98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83" y="2708122"/>
            <a:ext cx="2737300" cy="40505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/>
      <p:bldP spid="25" grpId="0" animBg="1"/>
      <p:bldP spid="26" grpId="0"/>
      <p:bldP spid="9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/>
          <p:cNvGrpSpPr/>
          <p:nvPr/>
        </p:nvGrpSpPr>
        <p:grpSpPr>
          <a:xfrm>
            <a:off x="-105410" y="-2273935"/>
            <a:ext cx="12530455" cy="11353800"/>
            <a:chOff x="232" y="1062"/>
            <a:chExt cx="14109" cy="12784"/>
          </a:xfrm>
        </p:grpSpPr>
        <p:sp>
          <p:nvSpPr>
            <p:cNvPr id="37" name="椭圆 36"/>
            <p:cNvSpPr/>
            <p:nvPr/>
          </p:nvSpPr>
          <p:spPr>
            <a:xfrm>
              <a:off x="6020" y="1062"/>
              <a:ext cx="8321" cy="8321"/>
            </a:xfrm>
            <a:prstGeom prst="ellipse">
              <a:avLst/>
            </a:prstGeom>
            <a:solidFill>
              <a:srgbClr val="FFBE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椭圆 38"/>
            <p:cNvSpPr/>
            <p:nvPr/>
          </p:nvSpPr>
          <p:spPr>
            <a:xfrm>
              <a:off x="232" y="5525"/>
              <a:ext cx="8321" cy="8321"/>
            </a:xfrm>
            <a:prstGeom prst="ellipse">
              <a:avLst/>
            </a:prstGeom>
            <a:solidFill>
              <a:srgbClr val="A4E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-389255" y="-291959"/>
            <a:ext cx="12814300" cy="7835265"/>
            <a:chOff x="-613" y="-602"/>
            <a:chExt cx="20180" cy="12339"/>
          </a:xfrm>
        </p:grpSpPr>
        <p:pic>
          <p:nvPicPr>
            <p:cNvPr id="27" name="图片 26" descr="D:\资料\图层 2.png图层 2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756" y="713"/>
              <a:ext cx="17687" cy="9498"/>
            </a:xfrm>
            <a:prstGeom prst="rect">
              <a:avLst/>
            </a:prstGeom>
          </p:spPr>
        </p:pic>
        <p:grpSp>
          <p:nvGrpSpPr>
            <p:cNvPr id="28" name="组合 27"/>
            <p:cNvGrpSpPr/>
            <p:nvPr/>
          </p:nvGrpSpPr>
          <p:grpSpPr>
            <a:xfrm>
              <a:off x="-613" y="-602"/>
              <a:ext cx="20180" cy="12339"/>
              <a:chOff x="-28" y="-270"/>
              <a:chExt cx="19556" cy="11965"/>
            </a:xfrm>
          </p:grpSpPr>
          <p:pic>
            <p:nvPicPr>
              <p:cNvPr id="30" name="图片 29" descr="纸张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437" y="8023"/>
                <a:ext cx="3672" cy="3672"/>
              </a:xfrm>
              <a:prstGeom prst="rect">
                <a:avLst/>
              </a:prstGeom>
            </p:spPr>
          </p:pic>
          <p:pic>
            <p:nvPicPr>
              <p:cNvPr id="31" name="图片 30" descr="书本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28" y="0"/>
                <a:ext cx="3055" cy="3055"/>
              </a:xfrm>
              <a:prstGeom prst="rect">
                <a:avLst/>
              </a:prstGeom>
            </p:spPr>
          </p:pic>
          <p:pic>
            <p:nvPicPr>
              <p:cNvPr id="32" name="图片 31" descr="冰激凌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830" y="431"/>
                <a:ext cx="3698" cy="3698"/>
              </a:xfrm>
              <a:prstGeom prst="rect">
                <a:avLst/>
              </a:prstGeom>
            </p:spPr>
          </p:pic>
          <p:pic>
            <p:nvPicPr>
              <p:cNvPr id="33" name="图片 32" descr="笔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305" y="-270"/>
                <a:ext cx="2467" cy="2467"/>
              </a:xfrm>
              <a:prstGeom prst="rect">
                <a:avLst/>
              </a:prstGeom>
            </p:spPr>
          </p:pic>
          <p:pic>
            <p:nvPicPr>
              <p:cNvPr id="34" name="图片 33" descr="草莓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773" y="7407"/>
                <a:ext cx="2698" cy="2698"/>
              </a:xfrm>
              <a:prstGeom prst="rect">
                <a:avLst/>
              </a:prstGeom>
            </p:spPr>
          </p:pic>
        </p:grpSp>
      </p:grpSp>
      <p:sp>
        <p:nvSpPr>
          <p:cNvPr id="97" name="文本框 3">
            <a:extLst>
              <a:ext uri="{FF2B5EF4-FFF2-40B4-BE49-F238E27FC236}">
                <a16:creationId xmlns:a16="http://schemas.microsoft.com/office/drawing/2014/main" id="{0AA3831C-C040-4F4D-9112-10D8DAB841AC}"/>
              </a:ext>
            </a:extLst>
          </p:cNvPr>
          <p:cNvSpPr txBox="1"/>
          <p:nvPr/>
        </p:nvSpPr>
        <p:spPr>
          <a:xfrm>
            <a:off x="3098676" y="1908510"/>
            <a:ext cx="55206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0070C0"/>
                  </a:outerShdw>
                </a:effectLst>
                <a:latin typeface="UTM Gradoo" panose="02040603050506020204" pitchFamily="18" charset="0"/>
                <a:cs typeface="Arial Rounded MT Bold" panose="020F0704030504030204" charset="0"/>
                <a:sym typeface="+mn-lt"/>
              </a:rPr>
              <a:t>Chúc em học tốt</a:t>
            </a:r>
            <a:endParaRPr lang="en-US" altLang="zh-CN" sz="8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rgbClr val="0070C0"/>
                </a:outerShdw>
              </a:effectLst>
              <a:latin typeface="UTM Gradoo" panose="02040603050506020204" pitchFamily="18" charset="0"/>
              <a:cs typeface="Arial Rounded MT Bold" panose="020F0704030504030204" charset="0"/>
              <a:sym typeface="+mn-lt"/>
            </a:endParaRPr>
          </a:p>
        </p:txBody>
      </p:sp>
      <p:pic>
        <p:nvPicPr>
          <p:cNvPr id="3" name="Picture 2" descr="A person wearing a garment&#10;&#10;Description automatically generated with low confidence">
            <a:extLst>
              <a:ext uri="{FF2B5EF4-FFF2-40B4-BE49-F238E27FC236}">
                <a16:creationId xmlns:a16="http://schemas.microsoft.com/office/drawing/2014/main" id="{CF91BA66-919C-43CD-A544-304CBC1897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428" y="2747063"/>
            <a:ext cx="2208280" cy="4085090"/>
          </a:xfrm>
          <a:prstGeom prst="rect">
            <a:avLst/>
          </a:prstGeom>
        </p:spPr>
      </p:pic>
      <p:pic>
        <p:nvPicPr>
          <p:cNvPr id="7" name="Picture 6" descr="A child holding a flag&#10;&#10;Description automatically generated with low confidence">
            <a:extLst>
              <a:ext uri="{FF2B5EF4-FFF2-40B4-BE49-F238E27FC236}">
                <a16:creationId xmlns:a16="http://schemas.microsoft.com/office/drawing/2014/main" id="{812754A9-19D4-4A25-A3BE-C4B5D84320E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573" y="3043559"/>
            <a:ext cx="3936201" cy="373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2089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B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图片 81" descr="D:\资料\图层 2.png图层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80060" y="452438"/>
            <a:ext cx="11231245" cy="603123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1917547" y="2201422"/>
            <a:ext cx="7371186" cy="1076960"/>
            <a:chOff x="2871" y="3667"/>
            <a:chExt cx="11608" cy="1696"/>
          </a:xfrm>
        </p:grpSpPr>
        <p:pic>
          <p:nvPicPr>
            <p:cNvPr id="13" name="图形 12"/>
            <p:cNvPicPr>
              <a:picLocks noChangeAspect="1"/>
            </p:cNvPicPr>
            <p:nvPr/>
          </p:nvPicPr>
          <p:blipFill>
            <a:blip r:embed="rId3" cstate="screen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71" y="3715"/>
              <a:ext cx="420" cy="630"/>
            </a:xfrm>
            <a:prstGeom prst="rect">
              <a:avLst/>
            </a:prstGeom>
          </p:spPr>
        </p:pic>
        <p:sp>
          <p:nvSpPr>
            <p:cNvPr id="2" name="文本框 1"/>
            <p:cNvSpPr txBox="1"/>
            <p:nvPr/>
          </p:nvSpPr>
          <p:spPr>
            <a:xfrm>
              <a:off x="3609" y="3667"/>
              <a:ext cx="10870" cy="1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3200" b="1" dirty="0"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1. </a:t>
              </a:r>
              <a:r>
                <a:rPr lang="en-US" altLang="zh-CN" sz="3200" b="1" dirty="0" err="1"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Mở</a:t>
              </a:r>
              <a:r>
                <a:rPr lang="en-US" altLang="zh-CN" sz="3200" b="1" dirty="0"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rộng</a:t>
              </a:r>
              <a:r>
                <a:rPr lang="en-US" altLang="zh-CN" sz="3200" b="1" dirty="0"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và</a:t>
              </a:r>
              <a:r>
                <a:rPr lang="en-US" altLang="zh-CN" sz="3200" b="1" dirty="0"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hệ</a:t>
              </a:r>
              <a:r>
                <a:rPr lang="en-US" altLang="zh-CN" sz="3200" b="1" dirty="0"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thống</a:t>
              </a:r>
              <a:r>
                <a:rPr lang="en-US" altLang="zh-CN" sz="3200" b="1" dirty="0"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hoá</a:t>
              </a:r>
              <a:r>
                <a:rPr lang="en-US" altLang="zh-CN" sz="3200" b="1" dirty="0"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vốn</a:t>
              </a:r>
              <a:r>
                <a:rPr lang="en-US" altLang="zh-CN" sz="3200" b="1" dirty="0"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từ</a:t>
              </a:r>
              <a:r>
                <a:rPr lang="en-US" altLang="zh-CN" sz="3200" b="1" dirty="0"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theo</a:t>
              </a:r>
              <a:r>
                <a:rPr lang="en-US" altLang="zh-CN" sz="3200" b="1" dirty="0"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chủ</a:t>
              </a:r>
              <a:r>
                <a:rPr lang="en-US" altLang="zh-CN" sz="3200" b="1" dirty="0"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điểm</a:t>
              </a:r>
              <a:r>
                <a:rPr lang="en-US" altLang="zh-CN" sz="3200" b="1" dirty="0"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: </a:t>
              </a:r>
              <a:r>
                <a:rPr lang="en-US" altLang="zh-CN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Trí</a:t>
              </a:r>
              <a:r>
                <a:rPr lang="en-US" altLang="zh-CN" sz="32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tuệ</a:t>
              </a:r>
              <a:r>
                <a:rPr lang="en-US" altLang="zh-CN" sz="32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Tài</a:t>
              </a:r>
              <a:r>
                <a:rPr lang="en-US" altLang="zh-CN" sz="32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năng</a:t>
              </a:r>
              <a:endParaRPr lang="zh-CN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 rot="16200000">
            <a:off x="5723506" y="109606"/>
            <a:ext cx="952143" cy="2939415"/>
          </a:xfrm>
          <a:custGeom>
            <a:avLst/>
            <a:gdLst>
              <a:gd name="connsiteX0" fmla="*/ 0 w 952143"/>
              <a:gd name="connsiteY0" fmla="*/ 476072 h 2939415"/>
              <a:gd name="connsiteX1" fmla="*/ 476072 w 952143"/>
              <a:gd name="connsiteY1" fmla="*/ 0 h 2939415"/>
              <a:gd name="connsiteX2" fmla="*/ 476072 w 952143"/>
              <a:gd name="connsiteY2" fmla="*/ 0 h 2939415"/>
              <a:gd name="connsiteX3" fmla="*/ 952144 w 952143"/>
              <a:gd name="connsiteY3" fmla="*/ 476072 h 2939415"/>
              <a:gd name="connsiteX4" fmla="*/ 952143 w 952143"/>
              <a:gd name="connsiteY4" fmla="*/ 2463344 h 2939415"/>
              <a:gd name="connsiteX5" fmla="*/ 476071 w 952143"/>
              <a:gd name="connsiteY5" fmla="*/ 2939416 h 2939415"/>
              <a:gd name="connsiteX6" fmla="*/ 476072 w 952143"/>
              <a:gd name="connsiteY6" fmla="*/ 2939415 h 2939415"/>
              <a:gd name="connsiteX7" fmla="*/ 0 w 952143"/>
              <a:gd name="connsiteY7" fmla="*/ 2463343 h 2939415"/>
              <a:gd name="connsiteX8" fmla="*/ 0 w 952143"/>
              <a:gd name="connsiteY8" fmla="*/ 476072 h 2939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2143" h="2939415" fill="none" extrusionOk="0">
                <a:moveTo>
                  <a:pt x="0" y="476072"/>
                </a:moveTo>
                <a:cubicBezTo>
                  <a:pt x="-8813" y="218821"/>
                  <a:pt x="208871" y="1771"/>
                  <a:pt x="476072" y="0"/>
                </a:cubicBezTo>
                <a:lnTo>
                  <a:pt x="476072" y="0"/>
                </a:lnTo>
                <a:cubicBezTo>
                  <a:pt x="731671" y="9626"/>
                  <a:pt x="966108" y="167939"/>
                  <a:pt x="952144" y="476072"/>
                </a:cubicBezTo>
                <a:cubicBezTo>
                  <a:pt x="1039122" y="1179904"/>
                  <a:pt x="1007555" y="1831205"/>
                  <a:pt x="952143" y="2463344"/>
                </a:cubicBezTo>
                <a:cubicBezTo>
                  <a:pt x="960095" y="2725667"/>
                  <a:pt x="706950" y="2963332"/>
                  <a:pt x="476071" y="2939416"/>
                </a:cubicBezTo>
                <a:lnTo>
                  <a:pt x="476072" y="2939415"/>
                </a:lnTo>
                <a:cubicBezTo>
                  <a:pt x="211434" y="2907130"/>
                  <a:pt x="-25736" y="2680805"/>
                  <a:pt x="0" y="2463343"/>
                </a:cubicBezTo>
                <a:cubicBezTo>
                  <a:pt x="77073" y="1906615"/>
                  <a:pt x="70713" y="977745"/>
                  <a:pt x="0" y="476072"/>
                </a:cubicBezTo>
                <a:close/>
              </a:path>
              <a:path w="952143" h="2939415" stroke="0" extrusionOk="0">
                <a:moveTo>
                  <a:pt x="0" y="476072"/>
                </a:moveTo>
                <a:cubicBezTo>
                  <a:pt x="6511" y="165299"/>
                  <a:pt x="238063" y="-8301"/>
                  <a:pt x="476072" y="0"/>
                </a:cubicBezTo>
                <a:lnTo>
                  <a:pt x="476072" y="0"/>
                </a:lnTo>
                <a:cubicBezTo>
                  <a:pt x="724951" y="24032"/>
                  <a:pt x="967715" y="239513"/>
                  <a:pt x="952144" y="476072"/>
                </a:cubicBezTo>
                <a:cubicBezTo>
                  <a:pt x="946897" y="1146697"/>
                  <a:pt x="1013693" y="1721155"/>
                  <a:pt x="952143" y="2463344"/>
                </a:cubicBezTo>
                <a:cubicBezTo>
                  <a:pt x="903167" y="2717006"/>
                  <a:pt x="721034" y="2902376"/>
                  <a:pt x="476071" y="2939416"/>
                </a:cubicBezTo>
                <a:lnTo>
                  <a:pt x="476072" y="2939415"/>
                </a:lnTo>
                <a:cubicBezTo>
                  <a:pt x="183049" y="2967214"/>
                  <a:pt x="-12805" y="2773449"/>
                  <a:pt x="0" y="2463343"/>
                </a:cubicBezTo>
                <a:cubicBezTo>
                  <a:pt x="60101" y="1673152"/>
                  <a:pt x="-2937" y="1118968"/>
                  <a:pt x="0" y="476072"/>
                </a:cubicBezTo>
                <a:close/>
              </a:path>
            </a:pathLst>
          </a:custGeom>
          <a:solidFill>
            <a:srgbClr val="A4E5FF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348821427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eaVert"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3200" b="1">
                <a:ln/>
                <a:solidFill>
                  <a:srgbClr val="002060"/>
                </a:solidFill>
                <a:latin typeface="UTM Showcard" panose="02040603050506020204" pitchFamily="18" charset="0"/>
                <a:cs typeface="Arial Rounded MT Bold" panose="020F0704030504030204" charset="0"/>
                <a:sym typeface="+mn-lt"/>
              </a:rPr>
              <a:t>Mục tiêu</a:t>
            </a:r>
            <a:endParaRPr lang="en-US" altLang="zh-CN" sz="3200" b="1" dirty="0">
              <a:ln/>
              <a:solidFill>
                <a:srgbClr val="002060"/>
              </a:solidFill>
              <a:latin typeface="UTM Showcard" panose="02040603050506020204" pitchFamily="18" charset="0"/>
              <a:cs typeface="Arial Rounded MT Bold" panose="020F0704030504030204" charset="0"/>
              <a:sym typeface="+mn-lt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905946" y="3461210"/>
            <a:ext cx="7107555" cy="1076960"/>
            <a:chOff x="2871" y="3667"/>
            <a:chExt cx="11193" cy="1696"/>
          </a:xfrm>
        </p:grpSpPr>
        <p:pic>
          <p:nvPicPr>
            <p:cNvPr id="21" name="图形 12"/>
            <p:cNvPicPr>
              <a:picLocks noChangeAspect="1"/>
            </p:cNvPicPr>
            <p:nvPr/>
          </p:nvPicPr>
          <p:blipFill>
            <a:blip r:embed="rId5" cstate="screen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871" y="3715"/>
              <a:ext cx="420" cy="630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/>
          </p:nvSpPr>
          <p:spPr>
            <a:xfrm>
              <a:off x="3609" y="3667"/>
              <a:ext cx="10455" cy="1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3200" b="1"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2. Biết sử dụng các từ đã học để đặt câu và ghi nhớ các từ đó</a:t>
              </a:r>
              <a:endParaRPr lang="zh-CN" altLang="en-US" sz="3200" b="1" dirty="0"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934283" y="4580070"/>
            <a:ext cx="7343246" cy="1569720"/>
            <a:chOff x="2871" y="3667"/>
            <a:chExt cx="11564" cy="2472"/>
          </a:xfrm>
        </p:grpSpPr>
        <p:pic>
          <p:nvPicPr>
            <p:cNvPr id="6" name="图形 12"/>
            <p:cNvPicPr>
              <a:picLocks noChangeAspect="1"/>
            </p:cNvPicPr>
            <p:nvPr/>
          </p:nvPicPr>
          <p:blipFill>
            <a:blip r:embed="rId7" cstate="screen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871" y="3715"/>
              <a:ext cx="420" cy="630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3609" y="3667"/>
              <a:ext cx="10826" cy="24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3200" b="1"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3.</a:t>
              </a:r>
              <a:r>
                <a:rPr lang="en-US" altLang="zh-CN" sz="3200" b="1"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Hiểu nghĩa và sử dụng các tục ngữ, thành ngữ thuộc chủ điểm</a:t>
              </a:r>
              <a:endParaRPr lang="zh-CN" altLang="en-US" sz="3200" b="1"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endParaRPr>
            </a:p>
            <a:p>
              <a:pPr algn="just"/>
              <a:endPara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81" name="图片 174" descr="D:\资料\图片2.png图片2">
            <a:extLst>
              <a:ext uri="{FF2B5EF4-FFF2-40B4-BE49-F238E27FC236}">
                <a16:creationId xmlns:a16="http://schemas.microsoft.com/office/drawing/2014/main" id="{4FBC9990-AA76-4724-ABA3-FF92194790F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288733" y="2232831"/>
            <a:ext cx="2211000" cy="35337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Ê – đi- xơn là nhà bác học nổi tiếng của nước nào ? Đọc truyện">
            <a:extLst>
              <a:ext uri="{FF2B5EF4-FFF2-40B4-BE49-F238E27FC236}">
                <a16:creationId xmlns:a16="http://schemas.microsoft.com/office/drawing/2014/main" id="{9D7BC6CE-1543-4474-BD25-E259ACCE4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57" y="224344"/>
            <a:ext cx="4533900" cy="41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81" descr="D:\资料\图层 2.png图层 2">
            <a:extLst>
              <a:ext uri="{FF2B5EF4-FFF2-40B4-BE49-F238E27FC236}">
                <a16:creationId xmlns:a16="http://schemas.microsoft.com/office/drawing/2014/main" id="{549DE232-3AEE-4231-A23D-33635BB286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182003" y="0"/>
            <a:ext cx="7208197" cy="6906638"/>
          </a:xfrm>
          <a:prstGeom prst="rect">
            <a:avLst/>
          </a:prstGeom>
        </p:spPr>
      </p:pic>
      <p:sp>
        <p:nvSpPr>
          <p:cNvPr id="4" name="文本框 1">
            <a:extLst>
              <a:ext uri="{FF2B5EF4-FFF2-40B4-BE49-F238E27FC236}">
                <a16:creationId xmlns:a16="http://schemas.microsoft.com/office/drawing/2014/main" id="{13C40AC8-53B8-4DFE-8C02-52E872462F08}"/>
              </a:ext>
            </a:extLst>
          </p:cNvPr>
          <p:cNvSpPr txBox="1"/>
          <p:nvPr/>
        </p:nvSpPr>
        <p:spPr>
          <a:xfrm>
            <a:off x="5100202" y="1335660"/>
            <a:ext cx="618388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	Ê – </a:t>
            </a:r>
            <a:r>
              <a:rPr lang="en-US" altLang="zh-C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đi</a:t>
            </a:r>
            <a:r>
              <a:rPr lang="en-US" altLang="zh-C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– </a:t>
            </a:r>
            <a:r>
              <a:rPr lang="en-US" altLang="zh-C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xơn</a:t>
            </a:r>
            <a:r>
              <a:rPr lang="en-US" altLang="zh-C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là</a:t>
            </a:r>
            <a:r>
              <a:rPr lang="en-US" altLang="zh-C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nhà</a:t>
            </a:r>
            <a:r>
              <a:rPr lang="en-US" altLang="zh-C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bác</a:t>
            </a:r>
            <a:r>
              <a:rPr lang="en-US" altLang="zh-C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học</a:t>
            </a:r>
            <a:r>
              <a:rPr lang="en-US" altLang="zh-C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nổi</a:t>
            </a:r>
            <a:r>
              <a:rPr lang="en-US" altLang="zh-C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tiếng</a:t>
            </a:r>
            <a:r>
              <a:rPr lang="en-US" altLang="zh-C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người</a:t>
            </a:r>
            <a:r>
              <a:rPr lang="en-US" altLang="zh-C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Mỹ</a:t>
            </a:r>
            <a:r>
              <a:rPr lang="en-US" altLang="zh-C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sinh</a:t>
            </a:r>
            <a:r>
              <a:rPr lang="en-US" altLang="zh-C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năm</a:t>
            </a:r>
            <a:r>
              <a:rPr lang="en-US" altLang="zh-C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1847, </a:t>
            </a:r>
            <a:r>
              <a:rPr lang="en-US" altLang="zh-C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mất</a:t>
            </a:r>
            <a:r>
              <a:rPr lang="en-US" altLang="zh-C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năm</a:t>
            </a:r>
            <a:r>
              <a:rPr lang="en-US" altLang="zh-C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1931. </a:t>
            </a:r>
            <a:r>
              <a:rPr lang="en-US" altLang="zh-C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Ông</a:t>
            </a:r>
            <a:r>
              <a:rPr lang="en-US" altLang="zh-C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đã</a:t>
            </a:r>
            <a:r>
              <a:rPr lang="en-US" altLang="zh-C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cống</a:t>
            </a:r>
            <a:r>
              <a:rPr lang="en-US" altLang="zh-C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hiến</a:t>
            </a:r>
            <a:r>
              <a:rPr lang="en-US" altLang="zh-C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cho</a:t>
            </a:r>
            <a:r>
              <a:rPr lang="en-US" altLang="zh-C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loài</a:t>
            </a:r>
            <a:r>
              <a:rPr lang="en-US" altLang="zh-C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người</a:t>
            </a:r>
            <a:r>
              <a:rPr lang="en-US" altLang="zh-C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hơn</a:t>
            </a:r>
            <a:r>
              <a:rPr lang="en-US" altLang="zh-C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một</a:t>
            </a:r>
            <a:r>
              <a:rPr lang="en-US" altLang="zh-C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ngàn</a:t>
            </a:r>
            <a:r>
              <a:rPr lang="en-US" altLang="zh-C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sáng</a:t>
            </a:r>
            <a:r>
              <a:rPr lang="en-US" altLang="zh-C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chế</a:t>
            </a:r>
            <a:r>
              <a:rPr lang="en-US" altLang="zh-C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altLang="zh-C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	</a:t>
            </a:r>
            <a:r>
              <a:rPr lang="en-US" altLang="zh-C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Nhờ</a:t>
            </a:r>
            <a:r>
              <a:rPr lang="en-US" altLang="zh-C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tài</a:t>
            </a:r>
            <a:r>
              <a:rPr lang="en-US" altLang="zh-C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năng</a:t>
            </a:r>
            <a:r>
              <a:rPr lang="en-US" altLang="zh-C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và</a:t>
            </a:r>
            <a:r>
              <a:rPr lang="en-US" altLang="zh-C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lao</a:t>
            </a:r>
            <a:r>
              <a:rPr lang="en-US" altLang="zh-C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động</a:t>
            </a:r>
            <a:r>
              <a:rPr lang="en-US" altLang="zh-C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không</a:t>
            </a:r>
            <a:r>
              <a:rPr lang="en-US" altLang="zh-C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mệt</a:t>
            </a:r>
            <a:r>
              <a:rPr lang="en-US" altLang="zh-C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mỏi</a:t>
            </a:r>
            <a:r>
              <a:rPr lang="en-US" altLang="zh-C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ông</a:t>
            </a:r>
            <a:r>
              <a:rPr lang="en-US" altLang="zh-C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đã</a:t>
            </a:r>
            <a:r>
              <a:rPr lang="en-US" altLang="zh-C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trở</a:t>
            </a:r>
            <a:r>
              <a:rPr lang="en-US" altLang="zh-C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thành</a:t>
            </a:r>
            <a:r>
              <a:rPr lang="en-US" altLang="zh-C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một</a:t>
            </a:r>
            <a:r>
              <a:rPr lang="en-US" altLang="zh-C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nhà</a:t>
            </a:r>
            <a:r>
              <a:rPr lang="en-US" altLang="zh-C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bác</a:t>
            </a:r>
            <a:r>
              <a:rPr lang="en-US" altLang="zh-C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học</a:t>
            </a:r>
            <a:r>
              <a:rPr lang="en-US" altLang="zh-C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vĩ</a:t>
            </a:r>
            <a:r>
              <a:rPr lang="en-US" altLang="zh-C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đại</a:t>
            </a:r>
            <a:r>
              <a:rPr lang="en-US" altLang="zh-C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góp</a:t>
            </a:r>
            <a:r>
              <a:rPr lang="en-US" altLang="zh-C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phần</a:t>
            </a:r>
            <a:r>
              <a:rPr lang="en-US" altLang="zh-C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thay</a:t>
            </a:r>
            <a:r>
              <a:rPr lang="en-US" altLang="zh-C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đổi</a:t>
            </a:r>
            <a:r>
              <a:rPr lang="en-US" altLang="zh-C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bộ</a:t>
            </a:r>
            <a:r>
              <a:rPr lang="en-US" altLang="zh-C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mặt</a:t>
            </a:r>
            <a:r>
              <a:rPr lang="en-US" altLang="zh-C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thế</a:t>
            </a:r>
            <a:r>
              <a:rPr lang="en-US" altLang="zh-C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giới</a:t>
            </a:r>
            <a:r>
              <a:rPr lang="en-US" altLang="zh-C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8903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图片 81" descr="D:\资料\图层 2.png图层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301558"/>
            <a:ext cx="6312773" cy="4193715"/>
          </a:xfrm>
          <a:prstGeom prst="rect">
            <a:avLst/>
          </a:prstGeom>
        </p:spPr>
      </p:pic>
      <p:grpSp>
        <p:nvGrpSpPr>
          <p:cNvPr id="38" name="组合 37"/>
          <p:cNvGrpSpPr/>
          <p:nvPr/>
        </p:nvGrpSpPr>
        <p:grpSpPr>
          <a:xfrm>
            <a:off x="3938846" y="4973994"/>
            <a:ext cx="1082040" cy="189230"/>
            <a:chOff x="11167" y="8133"/>
            <a:chExt cx="1704" cy="298"/>
          </a:xfrm>
        </p:grpSpPr>
        <p:sp>
          <p:nvSpPr>
            <p:cNvPr id="18" name="椭圆 17"/>
            <p:cNvSpPr/>
            <p:nvPr/>
          </p:nvSpPr>
          <p:spPr>
            <a:xfrm>
              <a:off x="11167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algn="ctr" defTabSz="914400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11834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algn="ctr" defTabSz="914400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12573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algn="ctr" defTabSz="914400"/>
              <a:endParaRPr lang="zh-CN" altLang="en-US" sz="2400">
                <a:cs typeface="+mn-ea"/>
                <a:sym typeface="+mn-lt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740012" y="995868"/>
            <a:ext cx="4832239" cy="3271520"/>
            <a:chOff x="1193" y="2531"/>
            <a:chExt cx="9406" cy="5152"/>
          </a:xfrm>
        </p:grpSpPr>
        <p:sp>
          <p:nvSpPr>
            <p:cNvPr id="4" name="文本框 3"/>
            <p:cNvSpPr txBox="1"/>
            <p:nvPr/>
          </p:nvSpPr>
          <p:spPr>
            <a:xfrm>
              <a:off x="1193" y="4920"/>
              <a:ext cx="9406" cy="2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vi-VN" sz="3600" b="1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năng</a:t>
              </a: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lực</a:t>
              </a: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xuất</a:t>
              </a: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sắc</a:t>
              </a: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, </a:t>
              </a:r>
              <a:r>
                <a:rPr lang="en-US" altLang="vi-VN" sz="3600" b="1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có</a:t>
              </a: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sáng</a:t>
              </a: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tạo</a:t>
              </a: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trong</a:t>
              </a: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công</a:t>
              </a: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việc</a:t>
              </a:r>
              <a:endParaRPr lang="en-US" altLang="zh-CN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280B3"/>
                  </a:outerShdw>
                </a:effectLst>
                <a:latin typeface="UTM Gradoo" panose="02040603050506020204" pitchFamily="18" charset="0"/>
                <a:cs typeface="Arial Rounded MT Bold" panose="020F0704030504030204" charset="0"/>
                <a:sym typeface="+mn-lt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 rot="16200000">
              <a:off x="5286" y="110"/>
              <a:ext cx="1636" cy="6477"/>
            </a:xfrm>
            <a:custGeom>
              <a:avLst/>
              <a:gdLst>
                <a:gd name="connsiteX0" fmla="*/ 0 w 1038860"/>
                <a:gd name="connsiteY0" fmla="*/ 519430 h 3327494"/>
                <a:gd name="connsiteX1" fmla="*/ 519430 w 1038860"/>
                <a:gd name="connsiteY1" fmla="*/ 0 h 3327494"/>
                <a:gd name="connsiteX2" fmla="*/ 519430 w 1038860"/>
                <a:gd name="connsiteY2" fmla="*/ 0 h 3327494"/>
                <a:gd name="connsiteX3" fmla="*/ 1038860 w 1038860"/>
                <a:gd name="connsiteY3" fmla="*/ 519430 h 3327494"/>
                <a:gd name="connsiteX4" fmla="*/ 1038860 w 1038860"/>
                <a:gd name="connsiteY4" fmla="*/ 2808064 h 3327494"/>
                <a:gd name="connsiteX5" fmla="*/ 519430 w 1038860"/>
                <a:gd name="connsiteY5" fmla="*/ 3327494 h 3327494"/>
                <a:gd name="connsiteX6" fmla="*/ 519430 w 1038860"/>
                <a:gd name="connsiteY6" fmla="*/ 3327494 h 3327494"/>
                <a:gd name="connsiteX7" fmla="*/ 0 w 1038860"/>
                <a:gd name="connsiteY7" fmla="*/ 2808064 h 3327494"/>
                <a:gd name="connsiteX8" fmla="*/ 0 w 1038860"/>
                <a:gd name="connsiteY8" fmla="*/ 519430 h 3327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8860" h="3327494" fill="none" extrusionOk="0">
                  <a:moveTo>
                    <a:pt x="0" y="519430"/>
                  </a:moveTo>
                  <a:cubicBezTo>
                    <a:pt x="1410" y="284096"/>
                    <a:pt x="237653" y="-37747"/>
                    <a:pt x="519430" y="0"/>
                  </a:cubicBezTo>
                  <a:lnTo>
                    <a:pt x="519430" y="0"/>
                  </a:lnTo>
                  <a:cubicBezTo>
                    <a:pt x="793921" y="42362"/>
                    <a:pt x="1061051" y="237721"/>
                    <a:pt x="1038860" y="519430"/>
                  </a:cubicBezTo>
                  <a:cubicBezTo>
                    <a:pt x="949749" y="1647022"/>
                    <a:pt x="1199243" y="2458111"/>
                    <a:pt x="1038860" y="2808064"/>
                  </a:cubicBezTo>
                  <a:cubicBezTo>
                    <a:pt x="1057675" y="3073187"/>
                    <a:pt x="785962" y="3275483"/>
                    <a:pt x="519430" y="3327494"/>
                  </a:cubicBezTo>
                  <a:lnTo>
                    <a:pt x="519430" y="3327494"/>
                  </a:lnTo>
                  <a:cubicBezTo>
                    <a:pt x="267413" y="3289978"/>
                    <a:pt x="31102" y="3104645"/>
                    <a:pt x="0" y="2808064"/>
                  </a:cubicBezTo>
                  <a:cubicBezTo>
                    <a:pt x="117251" y="2546590"/>
                    <a:pt x="15" y="974906"/>
                    <a:pt x="0" y="519430"/>
                  </a:cubicBezTo>
                  <a:close/>
                </a:path>
                <a:path w="1038860" h="3327494" stroke="0" extrusionOk="0">
                  <a:moveTo>
                    <a:pt x="0" y="519430"/>
                  </a:moveTo>
                  <a:cubicBezTo>
                    <a:pt x="9428" y="229030"/>
                    <a:pt x="277693" y="-13975"/>
                    <a:pt x="519430" y="0"/>
                  </a:cubicBezTo>
                  <a:lnTo>
                    <a:pt x="519430" y="0"/>
                  </a:lnTo>
                  <a:cubicBezTo>
                    <a:pt x="787951" y="-22786"/>
                    <a:pt x="1037111" y="275947"/>
                    <a:pt x="1038860" y="519430"/>
                  </a:cubicBezTo>
                  <a:cubicBezTo>
                    <a:pt x="1030290" y="1573775"/>
                    <a:pt x="1170086" y="1836405"/>
                    <a:pt x="1038860" y="2808064"/>
                  </a:cubicBezTo>
                  <a:cubicBezTo>
                    <a:pt x="1056571" y="3077618"/>
                    <a:pt x="808304" y="3323050"/>
                    <a:pt x="519430" y="3327494"/>
                  </a:cubicBezTo>
                  <a:lnTo>
                    <a:pt x="519430" y="3327494"/>
                  </a:lnTo>
                  <a:cubicBezTo>
                    <a:pt x="203073" y="3310100"/>
                    <a:pt x="-27442" y="3094602"/>
                    <a:pt x="0" y="2808064"/>
                  </a:cubicBezTo>
                  <a:cubicBezTo>
                    <a:pt x="-37295" y="2120811"/>
                    <a:pt x="-137220" y="1182025"/>
                    <a:pt x="0" y="519430"/>
                  </a:cubicBezTo>
                  <a:close/>
                </a:path>
              </a:pathLst>
            </a:custGeom>
            <a:solidFill>
              <a:srgbClr val="FFBEEE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063383883">
                    <a:prstGeom prst="roundRect">
                      <a:avLst>
                        <a:gd name="adj" fmla="val 5000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en-US" altLang="zh-CN" sz="3600" b="1" dirty="0" err="1">
                  <a:latin typeface="UTM Atlas" panose="02040603050506020204" pitchFamily="18" charset="0"/>
                  <a:cs typeface="Arial Rounded MT Bold" panose="020F0704030504030204" charset="0"/>
                  <a:sym typeface="+mn-lt"/>
                </a:rPr>
                <a:t>Tài</a:t>
              </a:r>
              <a:r>
                <a:rPr lang="en-US" altLang="zh-CN" sz="3600" b="1" dirty="0">
                  <a:latin typeface="UTM Atlas" panose="02040603050506020204" pitchFamily="18" charset="0"/>
                  <a:cs typeface="Arial Rounded MT Bold" panose="020F0704030504030204" charset="0"/>
                  <a:sym typeface="+mn-lt"/>
                </a:rPr>
                <a:t> </a:t>
              </a:r>
              <a:r>
                <a:rPr lang="en-US" altLang="zh-CN" sz="3600" b="1" dirty="0" err="1">
                  <a:latin typeface="UTM Atlas" panose="02040603050506020204" pitchFamily="18" charset="0"/>
                  <a:cs typeface="Arial Rounded MT Bold" panose="020F0704030504030204" charset="0"/>
                  <a:sym typeface="+mn-lt"/>
                </a:rPr>
                <a:t>năng</a:t>
              </a:r>
              <a:r>
                <a:rPr lang="en-US" altLang="zh-CN" sz="3600" b="1" dirty="0">
                  <a:latin typeface="UTM Atlas" panose="02040603050506020204" pitchFamily="18" charset="0"/>
                  <a:cs typeface="Arial Rounded MT Bold" panose="020F0704030504030204" charset="0"/>
                  <a:sym typeface="+mn-lt"/>
                </a:rPr>
                <a:t>:</a:t>
              </a:r>
              <a:endParaRPr lang="en-US" altLang="zh-CN" sz="3600" b="1" dirty="0">
                <a:effectLst/>
                <a:latin typeface="UTM Atlas" panose="02040603050506020204" pitchFamily="18" charset="0"/>
                <a:cs typeface="Arial Rounded MT Bold" panose="020F0704030504030204" charset="0"/>
                <a:sym typeface="+mn-lt"/>
              </a:endParaRPr>
            </a:p>
          </p:txBody>
        </p:sp>
      </p:grpSp>
      <p:pic>
        <p:nvPicPr>
          <p:cNvPr id="2050" name="Picture 2" descr="Sự đóng góp của Lý Thường Kiệt trong việc phục hưng Phật giáo tại Thanh Hóa">
            <a:extLst>
              <a:ext uri="{FF2B5EF4-FFF2-40B4-BE49-F238E27FC236}">
                <a16:creationId xmlns:a16="http://schemas.microsoft.com/office/drawing/2014/main" id="{4BE6C0FC-DAD5-4827-A426-79176791C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978" y="133755"/>
            <a:ext cx="3089444" cy="455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文本框 8">
            <a:extLst>
              <a:ext uri="{FF2B5EF4-FFF2-40B4-BE49-F238E27FC236}">
                <a16:creationId xmlns:a16="http://schemas.microsoft.com/office/drawing/2014/main" id="{A79BF999-4AFC-40C7-953C-A1C05044EB31}"/>
              </a:ext>
            </a:extLst>
          </p:cNvPr>
          <p:cNvSpPr txBox="1"/>
          <p:nvPr/>
        </p:nvSpPr>
        <p:spPr>
          <a:xfrm rot="16200000">
            <a:off x="9094706" y="4025407"/>
            <a:ext cx="1817727" cy="3327494"/>
          </a:xfrm>
          <a:custGeom>
            <a:avLst/>
            <a:gdLst>
              <a:gd name="connsiteX0" fmla="*/ 0 w 1817727"/>
              <a:gd name="connsiteY0" fmla="*/ 908864 h 3327494"/>
              <a:gd name="connsiteX1" fmla="*/ 908864 w 1817727"/>
              <a:gd name="connsiteY1" fmla="*/ 0 h 3327494"/>
              <a:gd name="connsiteX2" fmla="*/ 908864 w 1817727"/>
              <a:gd name="connsiteY2" fmla="*/ 0 h 3327494"/>
              <a:gd name="connsiteX3" fmla="*/ 1817728 w 1817727"/>
              <a:gd name="connsiteY3" fmla="*/ 908864 h 3327494"/>
              <a:gd name="connsiteX4" fmla="*/ 1817727 w 1817727"/>
              <a:gd name="connsiteY4" fmla="*/ 2418631 h 3327494"/>
              <a:gd name="connsiteX5" fmla="*/ 908863 w 1817727"/>
              <a:gd name="connsiteY5" fmla="*/ 3327495 h 3327494"/>
              <a:gd name="connsiteX6" fmla="*/ 908864 w 1817727"/>
              <a:gd name="connsiteY6" fmla="*/ 3327494 h 3327494"/>
              <a:gd name="connsiteX7" fmla="*/ 0 w 1817727"/>
              <a:gd name="connsiteY7" fmla="*/ 2418630 h 3327494"/>
              <a:gd name="connsiteX8" fmla="*/ 0 w 1817727"/>
              <a:gd name="connsiteY8" fmla="*/ 908864 h 3327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17727" h="3327494" fill="none" extrusionOk="0">
                <a:moveTo>
                  <a:pt x="0" y="908864"/>
                </a:moveTo>
                <a:cubicBezTo>
                  <a:pt x="270" y="416793"/>
                  <a:pt x="414775" y="-58240"/>
                  <a:pt x="908864" y="0"/>
                </a:cubicBezTo>
                <a:lnTo>
                  <a:pt x="908864" y="0"/>
                </a:lnTo>
                <a:cubicBezTo>
                  <a:pt x="1405394" y="18549"/>
                  <a:pt x="1832237" y="410288"/>
                  <a:pt x="1817728" y="908864"/>
                </a:cubicBezTo>
                <a:cubicBezTo>
                  <a:pt x="1812270" y="1402724"/>
                  <a:pt x="1851783" y="1894701"/>
                  <a:pt x="1817727" y="2418631"/>
                </a:cubicBezTo>
                <a:cubicBezTo>
                  <a:pt x="1877281" y="2851738"/>
                  <a:pt x="1398429" y="3295823"/>
                  <a:pt x="908863" y="3327495"/>
                </a:cubicBezTo>
                <a:lnTo>
                  <a:pt x="908864" y="3327494"/>
                </a:lnTo>
                <a:cubicBezTo>
                  <a:pt x="428089" y="3304700"/>
                  <a:pt x="91400" y="2949112"/>
                  <a:pt x="0" y="2418630"/>
                </a:cubicBezTo>
                <a:cubicBezTo>
                  <a:pt x="46181" y="1925152"/>
                  <a:pt x="-127418" y="1179476"/>
                  <a:pt x="0" y="908864"/>
                </a:cubicBezTo>
                <a:close/>
              </a:path>
              <a:path w="1817727" h="3327494" stroke="0" extrusionOk="0">
                <a:moveTo>
                  <a:pt x="0" y="908864"/>
                </a:moveTo>
                <a:cubicBezTo>
                  <a:pt x="50116" y="388166"/>
                  <a:pt x="499155" y="-28561"/>
                  <a:pt x="908864" y="0"/>
                </a:cubicBezTo>
                <a:lnTo>
                  <a:pt x="908864" y="0"/>
                </a:lnTo>
                <a:cubicBezTo>
                  <a:pt x="1363173" y="-59155"/>
                  <a:pt x="1815463" y="463095"/>
                  <a:pt x="1817728" y="908864"/>
                </a:cubicBezTo>
                <a:cubicBezTo>
                  <a:pt x="1915473" y="1402638"/>
                  <a:pt x="1778222" y="1876828"/>
                  <a:pt x="1817727" y="2418631"/>
                </a:cubicBezTo>
                <a:cubicBezTo>
                  <a:pt x="1860369" y="2878885"/>
                  <a:pt x="1440129" y="3262396"/>
                  <a:pt x="908863" y="3327495"/>
                </a:cubicBezTo>
                <a:lnTo>
                  <a:pt x="908864" y="3327494"/>
                </a:lnTo>
                <a:cubicBezTo>
                  <a:pt x="356010" y="3297464"/>
                  <a:pt x="-86963" y="2919521"/>
                  <a:pt x="0" y="2418630"/>
                </a:cubicBezTo>
                <a:cubicBezTo>
                  <a:pt x="-74742" y="1976288"/>
                  <a:pt x="18723" y="1391012"/>
                  <a:pt x="0" y="908864"/>
                </a:cubicBezTo>
                <a:close/>
              </a:path>
            </a:pathLst>
          </a:custGeom>
          <a:solidFill>
            <a:srgbClr val="FFBEEE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063383883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2400" b="1" dirty="0" err="1">
                <a:latin typeface="UTM Atlas" panose="02040603050506020204" pitchFamily="18" charset="0"/>
                <a:cs typeface="Arial Rounded MT Bold" panose="020F0704030504030204" charset="0"/>
                <a:sym typeface="+mn-lt"/>
              </a:rPr>
              <a:t>Lý</a:t>
            </a:r>
            <a:r>
              <a:rPr lang="en-US" altLang="zh-CN" sz="2400" b="1" dirty="0">
                <a:latin typeface="UTM Atlas" panose="02040603050506020204" pitchFamily="18" charset="0"/>
                <a:cs typeface="Arial Rounded MT Bold" panose="020F0704030504030204" charset="0"/>
                <a:sym typeface="+mn-lt"/>
              </a:rPr>
              <a:t> </a:t>
            </a:r>
            <a:r>
              <a:rPr lang="en-US" altLang="zh-CN" sz="2400" b="1" dirty="0" err="1">
                <a:latin typeface="UTM Atlas" panose="02040603050506020204" pitchFamily="18" charset="0"/>
                <a:cs typeface="Arial Rounded MT Bold" panose="020F0704030504030204" charset="0"/>
                <a:sym typeface="+mn-lt"/>
              </a:rPr>
              <a:t>Thường</a:t>
            </a:r>
            <a:r>
              <a:rPr lang="en-US" altLang="zh-CN" sz="2400" b="1" dirty="0">
                <a:latin typeface="UTM Atlas" panose="02040603050506020204" pitchFamily="18" charset="0"/>
                <a:cs typeface="Arial Rounded MT Bold" panose="020F0704030504030204" charset="0"/>
                <a:sym typeface="+mn-lt"/>
              </a:rPr>
              <a:t> </a:t>
            </a:r>
            <a:r>
              <a:rPr lang="en-US" altLang="zh-CN" sz="2400" b="1" dirty="0" err="1">
                <a:latin typeface="UTM Atlas" panose="02040603050506020204" pitchFamily="18" charset="0"/>
                <a:cs typeface="Arial Rounded MT Bold" panose="020F0704030504030204" charset="0"/>
                <a:sym typeface="+mn-lt"/>
              </a:rPr>
              <a:t>Kiệt</a:t>
            </a:r>
            <a:r>
              <a:rPr lang="en-US" altLang="zh-CN" sz="2400" b="1" dirty="0">
                <a:latin typeface="UTM Atlas" panose="02040603050506020204" pitchFamily="18" charset="0"/>
                <a:cs typeface="Arial Rounded MT Bold" panose="020F0704030504030204" charset="0"/>
                <a:sym typeface="+mn-lt"/>
              </a:rPr>
              <a:t> </a:t>
            </a:r>
            <a:r>
              <a:rPr lang="en-US" altLang="zh-CN" sz="2400" b="1" dirty="0" err="1">
                <a:latin typeface="UTM Atlas" panose="02040603050506020204" pitchFamily="18" charset="0"/>
                <a:cs typeface="Arial Rounded MT Bold" panose="020F0704030504030204" charset="0"/>
                <a:sym typeface="+mn-lt"/>
              </a:rPr>
              <a:t>có</a:t>
            </a:r>
            <a:r>
              <a:rPr lang="en-US" altLang="zh-CN" sz="2400" b="1" dirty="0">
                <a:latin typeface="UTM Atlas" panose="02040603050506020204" pitchFamily="18" charset="0"/>
                <a:cs typeface="Arial Rounded MT Bold" panose="020F0704030504030204" charset="0"/>
                <a:sym typeface="+mn-lt"/>
              </a:rPr>
              <a:t> </a:t>
            </a:r>
            <a:r>
              <a:rPr lang="en-US" altLang="zh-CN" sz="2400" b="1" dirty="0" err="1">
                <a:latin typeface="UTM Atlas" panose="02040603050506020204" pitchFamily="18" charset="0"/>
                <a:cs typeface="Arial Rounded MT Bold" panose="020F0704030504030204" charset="0"/>
                <a:sym typeface="+mn-lt"/>
              </a:rPr>
              <a:t>tài</a:t>
            </a:r>
            <a:r>
              <a:rPr lang="en-US" altLang="zh-CN" sz="2400" b="1" dirty="0">
                <a:latin typeface="UTM Atlas" panose="02040603050506020204" pitchFamily="18" charset="0"/>
                <a:cs typeface="Arial Rounded MT Bold" panose="020F0704030504030204" charset="0"/>
                <a:sym typeface="+mn-lt"/>
              </a:rPr>
              <a:t> </a:t>
            </a:r>
            <a:r>
              <a:rPr lang="en-US" altLang="zh-CN" sz="2400" b="1" dirty="0" err="1">
                <a:latin typeface="UTM Atlas" panose="02040603050506020204" pitchFamily="18" charset="0"/>
                <a:cs typeface="Arial Rounded MT Bold" panose="020F0704030504030204" charset="0"/>
                <a:sym typeface="+mn-lt"/>
              </a:rPr>
              <a:t>năng</a:t>
            </a:r>
            <a:r>
              <a:rPr lang="en-US" altLang="zh-CN" sz="2400" b="1" dirty="0">
                <a:latin typeface="UTM Atlas" panose="02040603050506020204" pitchFamily="18" charset="0"/>
                <a:cs typeface="Arial Rounded MT Bold" panose="020F0704030504030204" charset="0"/>
                <a:sym typeface="+mn-lt"/>
              </a:rPr>
              <a:t> </a:t>
            </a:r>
            <a:r>
              <a:rPr lang="en-US" altLang="zh-CN" sz="2400" b="1" dirty="0" err="1">
                <a:latin typeface="UTM Atlas" panose="02040603050506020204" pitchFamily="18" charset="0"/>
                <a:cs typeface="Arial Rounded MT Bold" panose="020F0704030504030204" charset="0"/>
                <a:sym typeface="+mn-lt"/>
              </a:rPr>
              <a:t>trong</a:t>
            </a:r>
            <a:r>
              <a:rPr lang="en-US" altLang="zh-CN" sz="2400" b="1" dirty="0">
                <a:latin typeface="UTM Atlas" panose="02040603050506020204" pitchFamily="18" charset="0"/>
                <a:cs typeface="Arial Rounded MT Bold" panose="020F0704030504030204" charset="0"/>
                <a:sym typeface="+mn-lt"/>
              </a:rPr>
              <a:t> </a:t>
            </a:r>
            <a:r>
              <a:rPr lang="en-US" altLang="zh-CN" sz="2400" b="1" dirty="0" err="1">
                <a:latin typeface="UTM Atlas" panose="02040603050506020204" pitchFamily="18" charset="0"/>
                <a:cs typeface="Arial Rounded MT Bold" panose="020F0704030504030204" charset="0"/>
                <a:sym typeface="+mn-lt"/>
              </a:rPr>
              <a:t>lĩnh</a:t>
            </a:r>
            <a:r>
              <a:rPr lang="en-US" altLang="zh-CN" sz="2400" b="1" dirty="0">
                <a:latin typeface="UTM Atlas" panose="02040603050506020204" pitchFamily="18" charset="0"/>
                <a:cs typeface="Arial Rounded MT Bold" panose="020F0704030504030204" charset="0"/>
                <a:sym typeface="+mn-lt"/>
              </a:rPr>
              <a:t> </a:t>
            </a:r>
            <a:r>
              <a:rPr lang="en-US" altLang="zh-CN" sz="2400" b="1" dirty="0" err="1">
                <a:latin typeface="UTM Atlas" panose="02040603050506020204" pitchFamily="18" charset="0"/>
                <a:cs typeface="Arial Rounded MT Bold" panose="020F0704030504030204" charset="0"/>
                <a:sym typeface="+mn-lt"/>
              </a:rPr>
              <a:t>vực</a:t>
            </a:r>
            <a:r>
              <a:rPr lang="en-US" altLang="zh-CN" sz="2400" b="1" dirty="0">
                <a:latin typeface="UTM Atlas" panose="02040603050506020204" pitchFamily="18" charset="0"/>
                <a:cs typeface="Arial Rounded MT Bold" panose="020F0704030504030204" charset="0"/>
                <a:sym typeface="+mn-lt"/>
              </a:rPr>
              <a:t> </a:t>
            </a:r>
            <a:r>
              <a:rPr lang="en-US" altLang="zh-CN" sz="2400" b="1" dirty="0" err="1">
                <a:latin typeface="UTM Atlas" panose="02040603050506020204" pitchFamily="18" charset="0"/>
                <a:cs typeface="Arial Rounded MT Bold" panose="020F0704030504030204" charset="0"/>
                <a:sym typeface="+mn-lt"/>
              </a:rPr>
              <a:t>quân</a:t>
            </a:r>
            <a:r>
              <a:rPr lang="en-US" altLang="zh-CN" sz="2400" b="1" dirty="0">
                <a:latin typeface="UTM Atlas" panose="02040603050506020204" pitchFamily="18" charset="0"/>
                <a:cs typeface="Arial Rounded MT Bold" panose="020F0704030504030204" charset="0"/>
                <a:sym typeface="+mn-lt"/>
              </a:rPr>
              <a:t> </a:t>
            </a:r>
            <a:r>
              <a:rPr lang="en-US" altLang="zh-CN" sz="2400" b="1" dirty="0" err="1">
                <a:latin typeface="UTM Atlas" panose="02040603050506020204" pitchFamily="18" charset="0"/>
                <a:cs typeface="Arial Rounded MT Bold" panose="020F0704030504030204" charset="0"/>
                <a:sym typeface="+mn-lt"/>
              </a:rPr>
              <a:t>sự</a:t>
            </a:r>
            <a:endParaRPr lang="en-US" altLang="zh-CN" sz="2400" b="1" dirty="0">
              <a:effectLst/>
              <a:latin typeface="UTM Atlas" panose="02040603050506020204" pitchFamily="18" charset="0"/>
              <a:cs typeface="Arial Rounded MT Bold" panose="020F070403050403020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521604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图片 81" descr="D:\资料\图层 2.png图层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301558"/>
            <a:ext cx="6312773" cy="4193715"/>
          </a:xfrm>
          <a:prstGeom prst="rect">
            <a:avLst/>
          </a:prstGeom>
        </p:spPr>
      </p:pic>
      <p:grpSp>
        <p:nvGrpSpPr>
          <p:cNvPr id="38" name="组合 37"/>
          <p:cNvGrpSpPr/>
          <p:nvPr/>
        </p:nvGrpSpPr>
        <p:grpSpPr>
          <a:xfrm>
            <a:off x="3938846" y="4973994"/>
            <a:ext cx="1082040" cy="189230"/>
            <a:chOff x="11167" y="8133"/>
            <a:chExt cx="1704" cy="298"/>
          </a:xfrm>
        </p:grpSpPr>
        <p:sp>
          <p:nvSpPr>
            <p:cNvPr id="18" name="椭圆 17"/>
            <p:cNvSpPr/>
            <p:nvPr/>
          </p:nvSpPr>
          <p:spPr>
            <a:xfrm>
              <a:off x="11167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algn="ctr" defTabSz="914400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11834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algn="ctr" defTabSz="914400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12573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algn="ctr" defTabSz="914400"/>
              <a:endParaRPr lang="zh-CN" altLang="en-US" sz="2400">
                <a:cs typeface="+mn-ea"/>
                <a:sym typeface="+mn-lt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740012" y="995868"/>
            <a:ext cx="4832239" cy="3271520"/>
            <a:chOff x="1193" y="2531"/>
            <a:chExt cx="9406" cy="5152"/>
          </a:xfrm>
        </p:grpSpPr>
        <p:sp>
          <p:nvSpPr>
            <p:cNvPr id="4" name="文本框 3"/>
            <p:cNvSpPr txBox="1"/>
            <p:nvPr/>
          </p:nvSpPr>
          <p:spPr>
            <a:xfrm>
              <a:off x="1193" y="4920"/>
              <a:ext cx="9406" cy="2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vi-VN" sz="3600" b="1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năng</a:t>
              </a: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lực</a:t>
              </a: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xuất</a:t>
              </a: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sắc</a:t>
              </a: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, </a:t>
              </a:r>
              <a:r>
                <a:rPr lang="en-US" altLang="vi-VN" sz="3600" b="1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có</a:t>
              </a: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sáng</a:t>
              </a: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tạo</a:t>
              </a: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trong</a:t>
              </a: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công</a:t>
              </a: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việc</a:t>
              </a:r>
              <a:endParaRPr lang="en-US" altLang="zh-CN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280B3"/>
                  </a:outerShdw>
                </a:effectLst>
                <a:latin typeface="UTM Gradoo" panose="02040603050506020204" pitchFamily="18" charset="0"/>
                <a:cs typeface="Arial Rounded MT Bold" panose="020F0704030504030204" charset="0"/>
                <a:sym typeface="+mn-lt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 rot="16200000">
              <a:off x="5286" y="110"/>
              <a:ext cx="1636" cy="6477"/>
            </a:xfrm>
            <a:custGeom>
              <a:avLst/>
              <a:gdLst>
                <a:gd name="connsiteX0" fmla="*/ 0 w 1038860"/>
                <a:gd name="connsiteY0" fmla="*/ 519430 h 3327494"/>
                <a:gd name="connsiteX1" fmla="*/ 519430 w 1038860"/>
                <a:gd name="connsiteY1" fmla="*/ 0 h 3327494"/>
                <a:gd name="connsiteX2" fmla="*/ 519430 w 1038860"/>
                <a:gd name="connsiteY2" fmla="*/ 0 h 3327494"/>
                <a:gd name="connsiteX3" fmla="*/ 1038860 w 1038860"/>
                <a:gd name="connsiteY3" fmla="*/ 519430 h 3327494"/>
                <a:gd name="connsiteX4" fmla="*/ 1038860 w 1038860"/>
                <a:gd name="connsiteY4" fmla="*/ 2808064 h 3327494"/>
                <a:gd name="connsiteX5" fmla="*/ 519430 w 1038860"/>
                <a:gd name="connsiteY5" fmla="*/ 3327494 h 3327494"/>
                <a:gd name="connsiteX6" fmla="*/ 519430 w 1038860"/>
                <a:gd name="connsiteY6" fmla="*/ 3327494 h 3327494"/>
                <a:gd name="connsiteX7" fmla="*/ 0 w 1038860"/>
                <a:gd name="connsiteY7" fmla="*/ 2808064 h 3327494"/>
                <a:gd name="connsiteX8" fmla="*/ 0 w 1038860"/>
                <a:gd name="connsiteY8" fmla="*/ 519430 h 3327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8860" h="3327494" fill="none" extrusionOk="0">
                  <a:moveTo>
                    <a:pt x="0" y="519430"/>
                  </a:moveTo>
                  <a:cubicBezTo>
                    <a:pt x="1410" y="284096"/>
                    <a:pt x="237653" y="-37747"/>
                    <a:pt x="519430" y="0"/>
                  </a:cubicBezTo>
                  <a:lnTo>
                    <a:pt x="519430" y="0"/>
                  </a:lnTo>
                  <a:cubicBezTo>
                    <a:pt x="793921" y="42362"/>
                    <a:pt x="1061051" y="237721"/>
                    <a:pt x="1038860" y="519430"/>
                  </a:cubicBezTo>
                  <a:cubicBezTo>
                    <a:pt x="949749" y="1647022"/>
                    <a:pt x="1199243" y="2458111"/>
                    <a:pt x="1038860" y="2808064"/>
                  </a:cubicBezTo>
                  <a:cubicBezTo>
                    <a:pt x="1057675" y="3073187"/>
                    <a:pt x="785962" y="3275483"/>
                    <a:pt x="519430" y="3327494"/>
                  </a:cubicBezTo>
                  <a:lnTo>
                    <a:pt x="519430" y="3327494"/>
                  </a:lnTo>
                  <a:cubicBezTo>
                    <a:pt x="267413" y="3289978"/>
                    <a:pt x="31102" y="3104645"/>
                    <a:pt x="0" y="2808064"/>
                  </a:cubicBezTo>
                  <a:cubicBezTo>
                    <a:pt x="117251" y="2546590"/>
                    <a:pt x="15" y="974906"/>
                    <a:pt x="0" y="519430"/>
                  </a:cubicBezTo>
                  <a:close/>
                </a:path>
                <a:path w="1038860" h="3327494" stroke="0" extrusionOk="0">
                  <a:moveTo>
                    <a:pt x="0" y="519430"/>
                  </a:moveTo>
                  <a:cubicBezTo>
                    <a:pt x="9428" y="229030"/>
                    <a:pt x="277693" y="-13975"/>
                    <a:pt x="519430" y="0"/>
                  </a:cubicBezTo>
                  <a:lnTo>
                    <a:pt x="519430" y="0"/>
                  </a:lnTo>
                  <a:cubicBezTo>
                    <a:pt x="787951" y="-22786"/>
                    <a:pt x="1037111" y="275947"/>
                    <a:pt x="1038860" y="519430"/>
                  </a:cubicBezTo>
                  <a:cubicBezTo>
                    <a:pt x="1030290" y="1573775"/>
                    <a:pt x="1170086" y="1836405"/>
                    <a:pt x="1038860" y="2808064"/>
                  </a:cubicBezTo>
                  <a:cubicBezTo>
                    <a:pt x="1056571" y="3077618"/>
                    <a:pt x="808304" y="3323050"/>
                    <a:pt x="519430" y="3327494"/>
                  </a:cubicBezTo>
                  <a:lnTo>
                    <a:pt x="519430" y="3327494"/>
                  </a:lnTo>
                  <a:cubicBezTo>
                    <a:pt x="203073" y="3310100"/>
                    <a:pt x="-27442" y="3094602"/>
                    <a:pt x="0" y="2808064"/>
                  </a:cubicBezTo>
                  <a:cubicBezTo>
                    <a:pt x="-37295" y="2120811"/>
                    <a:pt x="-137220" y="1182025"/>
                    <a:pt x="0" y="519430"/>
                  </a:cubicBezTo>
                  <a:close/>
                </a:path>
              </a:pathLst>
            </a:custGeom>
            <a:solidFill>
              <a:srgbClr val="FFBEEE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063383883">
                    <a:prstGeom prst="roundRect">
                      <a:avLst>
                        <a:gd name="adj" fmla="val 5000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en-US" altLang="zh-CN" sz="3600" b="1" dirty="0" err="1">
                  <a:latin typeface="UTM Atlas" panose="02040603050506020204" pitchFamily="18" charset="0"/>
                  <a:cs typeface="Arial Rounded MT Bold" panose="020F0704030504030204" charset="0"/>
                  <a:sym typeface="+mn-lt"/>
                </a:rPr>
                <a:t>Tài</a:t>
              </a:r>
              <a:r>
                <a:rPr lang="en-US" altLang="zh-CN" sz="3600" b="1" dirty="0">
                  <a:latin typeface="UTM Atlas" panose="02040603050506020204" pitchFamily="18" charset="0"/>
                  <a:cs typeface="Arial Rounded MT Bold" panose="020F0704030504030204" charset="0"/>
                  <a:sym typeface="+mn-lt"/>
                </a:rPr>
                <a:t> </a:t>
              </a:r>
              <a:r>
                <a:rPr lang="en-US" altLang="zh-CN" sz="3600" b="1" dirty="0" err="1">
                  <a:latin typeface="UTM Atlas" panose="02040603050506020204" pitchFamily="18" charset="0"/>
                  <a:cs typeface="Arial Rounded MT Bold" panose="020F0704030504030204" charset="0"/>
                  <a:sym typeface="+mn-lt"/>
                </a:rPr>
                <a:t>năng</a:t>
              </a:r>
              <a:r>
                <a:rPr lang="en-US" altLang="zh-CN" sz="3600" b="1" dirty="0">
                  <a:latin typeface="UTM Atlas" panose="02040603050506020204" pitchFamily="18" charset="0"/>
                  <a:cs typeface="Arial Rounded MT Bold" panose="020F0704030504030204" charset="0"/>
                  <a:sym typeface="+mn-lt"/>
                </a:rPr>
                <a:t>:</a:t>
              </a:r>
              <a:endParaRPr lang="en-US" altLang="zh-CN" sz="3600" b="1" dirty="0">
                <a:effectLst/>
                <a:latin typeface="UTM Atlas" panose="02040603050506020204" pitchFamily="18" charset="0"/>
                <a:cs typeface="Arial Rounded MT Bold" panose="020F0704030504030204" charset="0"/>
                <a:sym typeface="+mn-lt"/>
              </a:endParaRPr>
            </a:p>
          </p:txBody>
        </p:sp>
      </p:grpSp>
      <p:sp>
        <p:nvSpPr>
          <p:cNvPr id="30" name="文本框 8">
            <a:extLst>
              <a:ext uri="{FF2B5EF4-FFF2-40B4-BE49-F238E27FC236}">
                <a16:creationId xmlns:a16="http://schemas.microsoft.com/office/drawing/2014/main" id="{A79BF999-4AFC-40C7-953C-A1C05044EB31}"/>
              </a:ext>
            </a:extLst>
          </p:cNvPr>
          <p:cNvSpPr txBox="1"/>
          <p:nvPr/>
        </p:nvSpPr>
        <p:spPr>
          <a:xfrm rot="16200000">
            <a:off x="9094706" y="4025407"/>
            <a:ext cx="1817727" cy="3327494"/>
          </a:xfrm>
          <a:custGeom>
            <a:avLst/>
            <a:gdLst>
              <a:gd name="connsiteX0" fmla="*/ 0 w 1817727"/>
              <a:gd name="connsiteY0" fmla="*/ 908864 h 3327494"/>
              <a:gd name="connsiteX1" fmla="*/ 908864 w 1817727"/>
              <a:gd name="connsiteY1" fmla="*/ 0 h 3327494"/>
              <a:gd name="connsiteX2" fmla="*/ 908864 w 1817727"/>
              <a:gd name="connsiteY2" fmla="*/ 0 h 3327494"/>
              <a:gd name="connsiteX3" fmla="*/ 1817728 w 1817727"/>
              <a:gd name="connsiteY3" fmla="*/ 908864 h 3327494"/>
              <a:gd name="connsiteX4" fmla="*/ 1817727 w 1817727"/>
              <a:gd name="connsiteY4" fmla="*/ 2418631 h 3327494"/>
              <a:gd name="connsiteX5" fmla="*/ 908863 w 1817727"/>
              <a:gd name="connsiteY5" fmla="*/ 3327495 h 3327494"/>
              <a:gd name="connsiteX6" fmla="*/ 908864 w 1817727"/>
              <a:gd name="connsiteY6" fmla="*/ 3327494 h 3327494"/>
              <a:gd name="connsiteX7" fmla="*/ 0 w 1817727"/>
              <a:gd name="connsiteY7" fmla="*/ 2418630 h 3327494"/>
              <a:gd name="connsiteX8" fmla="*/ 0 w 1817727"/>
              <a:gd name="connsiteY8" fmla="*/ 908864 h 3327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17727" h="3327494" fill="none" extrusionOk="0">
                <a:moveTo>
                  <a:pt x="0" y="908864"/>
                </a:moveTo>
                <a:cubicBezTo>
                  <a:pt x="270" y="416793"/>
                  <a:pt x="414775" y="-58240"/>
                  <a:pt x="908864" y="0"/>
                </a:cubicBezTo>
                <a:lnTo>
                  <a:pt x="908864" y="0"/>
                </a:lnTo>
                <a:cubicBezTo>
                  <a:pt x="1405394" y="18549"/>
                  <a:pt x="1832237" y="410288"/>
                  <a:pt x="1817728" y="908864"/>
                </a:cubicBezTo>
                <a:cubicBezTo>
                  <a:pt x="1812270" y="1402724"/>
                  <a:pt x="1851783" y="1894701"/>
                  <a:pt x="1817727" y="2418631"/>
                </a:cubicBezTo>
                <a:cubicBezTo>
                  <a:pt x="1877281" y="2851738"/>
                  <a:pt x="1398429" y="3295823"/>
                  <a:pt x="908863" y="3327495"/>
                </a:cubicBezTo>
                <a:lnTo>
                  <a:pt x="908864" y="3327494"/>
                </a:lnTo>
                <a:cubicBezTo>
                  <a:pt x="428089" y="3304700"/>
                  <a:pt x="91400" y="2949112"/>
                  <a:pt x="0" y="2418630"/>
                </a:cubicBezTo>
                <a:cubicBezTo>
                  <a:pt x="46181" y="1925152"/>
                  <a:pt x="-127418" y="1179476"/>
                  <a:pt x="0" y="908864"/>
                </a:cubicBezTo>
                <a:close/>
              </a:path>
              <a:path w="1817727" h="3327494" stroke="0" extrusionOk="0">
                <a:moveTo>
                  <a:pt x="0" y="908864"/>
                </a:moveTo>
                <a:cubicBezTo>
                  <a:pt x="50116" y="388166"/>
                  <a:pt x="499155" y="-28561"/>
                  <a:pt x="908864" y="0"/>
                </a:cubicBezTo>
                <a:lnTo>
                  <a:pt x="908864" y="0"/>
                </a:lnTo>
                <a:cubicBezTo>
                  <a:pt x="1363173" y="-59155"/>
                  <a:pt x="1815463" y="463095"/>
                  <a:pt x="1817728" y="908864"/>
                </a:cubicBezTo>
                <a:cubicBezTo>
                  <a:pt x="1915473" y="1402638"/>
                  <a:pt x="1778222" y="1876828"/>
                  <a:pt x="1817727" y="2418631"/>
                </a:cubicBezTo>
                <a:cubicBezTo>
                  <a:pt x="1860369" y="2878885"/>
                  <a:pt x="1440129" y="3262396"/>
                  <a:pt x="908863" y="3327495"/>
                </a:cubicBezTo>
                <a:lnTo>
                  <a:pt x="908864" y="3327494"/>
                </a:lnTo>
                <a:cubicBezTo>
                  <a:pt x="356010" y="3297464"/>
                  <a:pt x="-86963" y="2919521"/>
                  <a:pt x="0" y="2418630"/>
                </a:cubicBezTo>
                <a:cubicBezTo>
                  <a:pt x="-74742" y="1976288"/>
                  <a:pt x="18723" y="1391012"/>
                  <a:pt x="0" y="908864"/>
                </a:cubicBezTo>
                <a:close/>
              </a:path>
            </a:pathLst>
          </a:custGeom>
          <a:solidFill>
            <a:srgbClr val="FFBEEE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063383883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2400" b="1" dirty="0" err="1">
                <a:latin typeface="UTM Atlas" panose="02040603050506020204" pitchFamily="18" charset="0"/>
                <a:cs typeface="Arial Rounded MT Bold" panose="020F0704030504030204" charset="0"/>
                <a:sym typeface="+mn-lt"/>
              </a:rPr>
              <a:t>Bạch</a:t>
            </a:r>
            <a:r>
              <a:rPr lang="en-US" altLang="zh-CN" sz="2400" b="1" dirty="0">
                <a:latin typeface="UTM Atlas" panose="02040603050506020204" pitchFamily="18" charset="0"/>
                <a:cs typeface="Arial Rounded MT Bold" panose="020F0704030504030204" charset="0"/>
                <a:sym typeface="+mn-lt"/>
              </a:rPr>
              <a:t> </a:t>
            </a:r>
            <a:r>
              <a:rPr lang="en-US" altLang="zh-CN" sz="2400" b="1" dirty="0" err="1">
                <a:latin typeface="UTM Atlas" panose="02040603050506020204" pitchFamily="18" charset="0"/>
                <a:cs typeface="Arial Rounded MT Bold" panose="020F0704030504030204" charset="0"/>
                <a:sym typeface="+mn-lt"/>
              </a:rPr>
              <a:t>Thái</a:t>
            </a:r>
            <a:r>
              <a:rPr lang="en-US" altLang="zh-CN" sz="2400" b="1" dirty="0">
                <a:latin typeface="UTM Atlas" panose="02040603050506020204" pitchFamily="18" charset="0"/>
                <a:cs typeface="Arial Rounded MT Bold" panose="020F0704030504030204" charset="0"/>
                <a:sym typeface="+mn-lt"/>
              </a:rPr>
              <a:t> </a:t>
            </a:r>
            <a:r>
              <a:rPr lang="en-US" altLang="zh-CN" sz="2400" b="1" dirty="0" err="1">
                <a:latin typeface="UTM Atlas" panose="02040603050506020204" pitchFamily="18" charset="0"/>
                <a:cs typeface="Arial Rounded MT Bold" panose="020F0704030504030204" charset="0"/>
                <a:sym typeface="+mn-lt"/>
              </a:rPr>
              <a:t>Bưởi</a:t>
            </a:r>
            <a:r>
              <a:rPr lang="en-US" altLang="zh-CN" sz="2400" b="1" dirty="0">
                <a:latin typeface="UTM Atlas" panose="02040603050506020204" pitchFamily="18" charset="0"/>
                <a:cs typeface="Arial Rounded MT Bold" panose="020F0704030504030204" charset="0"/>
                <a:sym typeface="+mn-lt"/>
              </a:rPr>
              <a:t> </a:t>
            </a:r>
            <a:r>
              <a:rPr lang="en-US" altLang="zh-CN" sz="2400" b="1" dirty="0" err="1">
                <a:latin typeface="UTM Atlas" panose="02040603050506020204" pitchFamily="18" charset="0"/>
                <a:cs typeface="Arial Rounded MT Bold" panose="020F0704030504030204" charset="0"/>
                <a:sym typeface="+mn-lt"/>
              </a:rPr>
              <a:t>có</a:t>
            </a:r>
            <a:r>
              <a:rPr lang="en-US" altLang="zh-CN" sz="2400" b="1" dirty="0">
                <a:latin typeface="UTM Atlas" panose="02040603050506020204" pitchFamily="18" charset="0"/>
                <a:cs typeface="Arial Rounded MT Bold" panose="020F0704030504030204" charset="0"/>
                <a:sym typeface="+mn-lt"/>
              </a:rPr>
              <a:t> </a:t>
            </a:r>
            <a:r>
              <a:rPr lang="en-US" altLang="zh-CN" sz="2400" b="1" dirty="0" err="1">
                <a:latin typeface="UTM Atlas" panose="02040603050506020204" pitchFamily="18" charset="0"/>
                <a:cs typeface="Arial Rounded MT Bold" panose="020F0704030504030204" charset="0"/>
                <a:sym typeface="+mn-lt"/>
              </a:rPr>
              <a:t>tài</a:t>
            </a:r>
            <a:r>
              <a:rPr lang="en-US" altLang="zh-CN" sz="2400" b="1" dirty="0">
                <a:latin typeface="UTM Atlas" panose="02040603050506020204" pitchFamily="18" charset="0"/>
                <a:cs typeface="Arial Rounded MT Bold" panose="020F0704030504030204" charset="0"/>
                <a:sym typeface="+mn-lt"/>
              </a:rPr>
              <a:t> </a:t>
            </a:r>
            <a:r>
              <a:rPr lang="en-US" altLang="zh-CN" sz="2400" b="1" dirty="0" err="1">
                <a:latin typeface="UTM Atlas" panose="02040603050506020204" pitchFamily="18" charset="0"/>
                <a:cs typeface="Arial Rounded MT Bold" panose="020F0704030504030204" charset="0"/>
                <a:sym typeface="+mn-lt"/>
              </a:rPr>
              <a:t>năng</a:t>
            </a:r>
            <a:r>
              <a:rPr lang="en-US" altLang="zh-CN" sz="2400" b="1" dirty="0">
                <a:latin typeface="UTM Atlas" panose="02040603050506020204" pitchFamily="18" charset="0"/>
                <a:cs typeface="Arial Rounded MT Bold" panose="020F0704030504030204" charset="0"/>
                <a:sym typeface="+mn-lt"/>
              </a:rPr>
              <a:t> </a:t>
            </a:r>
            <a:r>
              <a:rPr lang="en-US" altLang="zh-CN" sz="2400" b="1" dirty="0" err="1">
                <a:latin typeface="UTM Atlas" panose="02040603050506020204" pitchFamily="18" charset="0"/>
                <a:cs typeface="Arial Rounded MT Bold" panose="020F0704030504030204" charset="0"/>
                <a:sym typeface="+mn-lt"/>
              </a:rPr>
              <a:t>trong</a:t>
            </a:r>
            <a:r>
              <a:rPr lang="en-US" altLang="zh-CN" sz="2400" b="1" dirty="0">
                <a:latin typeface="UTM Atlas" panose="02040603050506020204" pitchFamily="18" charset="0"/>
                <a:cs typeface="Arial Rounded MT Bold" panose="020F0704030504030204" charset="0"/>
                <a:sym typeface="+mn-lt"/>
              </a:rPr>
              <a:t> </a:t>
            </a:r>
            <a:r>
              <a:rPr lang="en-US" altLang="zh-CN" sz="2400" b="1" dirty="0" err="1">
                <a:latin typeface="UTM Atlas" panose="02040603050506020204" pitchFamily="18" charset="0"/>
                <a:cs typeface="Arial Rounded MT Bold" panose="020F0704030504030204" charset="0"/>
                <a:sym typeface="+mn-lt"/>
              </a:rPr>
              <a:t>lĩnh</a:t>
            </a:r>
            <a:r>
              <a:rPr lang="en-US" altLang="zh-CN" sz="2400" b="1" dirty="0">
                <a:latin typeface="UTM Atlas" panose="02040603050506020204" pitchFamily="18" charset="0"/>
                <a:cs typeface="Arial Rounded MT Bold" panose="020F0704030504030204" charset="0"/>
                <a:sym typeface="+mn-lt"/>
              </a:rPr>
              <a:t> </a:t>
            </a:r>
            <a:r>
              <a:rPr lang="en-US" altLang="zh-CN" sz="2400" b="1" dirty="0" err="1">
                <a:latin typeface="UTM Atlas" panose="02040603050506020204" pitchFamily="18" charset="0"/>
                <a:cs typeface="Arial Rounded MT Bold" panose="020F0704030504030204" charset="0"/>
                <a:sym typeface="+mn-lt"/>
              </a:rPr>
              <a:t>vực</a:t>
            </a:r>
            <a:r>
              <a:rPr lang="en-US" altLang="zh-CN" sz="2400" b="1" dirty="0">
                <a:latin typeface="UTM Atlas" panose="02040603050506020204" pitchFamily="18" charset="0"/>
                <a:cs typeface="Arial Rounded MT Bold" panose="020F0704030504030204" charset="0"/>
                <a:sym typeface="+mn-lt"/>
              </a:rPr>
              <a:t> </a:t>
            </a:r>
            <a:r>
              <a:rPr lang="en-US" altLang="zh-CN" sz="2400" b="1" dirty="0" err="1">
                <a:latin typeface="UTM Atlas" panose="02040603050506020204" pitchFamily="18" charset="0"/>
                <a:cs typeface="Arial Rounded MT Bold" panose="020F0704030504030204" charset="0"/>
                <a:sym typeface="+mn-lt"/>
              </a:rPr>
              <a:t>kinh</a:t>
            </a:r>
            <a:r>
              <a:rPr lang="en-US" altLang="zh-CN" sz="2400" b="1" dirty="0">
                <a:latin typeface="UTM Atlas" panose="02040603050506020204" pitchFamily="18" charset="0"/>
                <a:cs typeface="Arial Rounded MT Bold" panose="020F0704030504030204" charset="0"/>
                <a:sym typeface="+mn-lt"/>
              </a:rPr>
              <a:t> </a:t>
            </a:r>
            <a:r>
              <a:rPr lang="en-US" altLang="zh-CN" sz="2400" b="1" dirty="0" err="1">
                <a:latin typeface="UTM Atlas" panose="02040603050506020204" pitchFamily="18" charset="0"/>
                <a:cs typeface="Arial Rounded MT Bold" panose="020F0704030504030204" charset="0"/>
                <a:sym typeface="+mn-lt"/>
              </a:rPr>
              <a:t>doanh</a:t>
            </a:r>
            <a:endParaRPr lang="en-US" altLang="zh-CN" sz="2400" b="1" dirty="0">
              <a:effectLst/>
              <a:latin typeface="UTM Atlas" panose="02040603050506020204" pitchFamily="18" charset="0"/>
              <a:cs typeface="Arial Rounded MT Bold" panose="020F0704030504030204" charset="0"/>
              <a:sym typeface="+mn-lt"/>
            </a:endParaRPr>
          </a:p>
        </p:txBody>
      </p:sp>
      <p:pic>
        <p:nvPicPr>
          <p:cNvPr id="3074" name="Picture 2" descr="Câu chuyện vinh danh">
            <a:extLst>
              <a:ext uri="{FF2B5EF4-FFF2-40B4-BE49-F238E27FC236}">
                <a16:creationId xmlns:a16="http://schemas.microsoft.com/office/drawing/2014/main" id="{16C8B4AE-C4F5-418D-B701-81E2D9F57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905" y="600177"/>
            <a:ext cx="6469907" cy="340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4475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图片 81" descr="D:\资料\图层 2.png图层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80060" y="452438"/>
            <a:ext cx="11231245" cy="6031230"/>
          </a:xfrm>
          <a:prstGeom prst="rect">
            <a:avLst/>
          </a:prstGeom>
        </p:spPr>
      </p:pic>
      <p:grpSp>
        <p:nvGrpSpPr>
          <p:cNvPr id="38" name="组合 37"/>
          <p:cNvGrpSpPr/>
          <p:nvPr/>
        </p:nvGrpSpPr>
        <p:grpSpPr>
          <a:xfrm>
            <a:off x="3938846" y="4973994"/>
            <a:ext cx="1082040" cy="189230"/>
            <a:chOff x="11167" y="8133"/>
            <a:chExt cx="1704" cy="298"/>
          </a:xfrm>
        </p:grpSpPr>
        <p:sp>
          <p:nvSpPr>
            <p:cNvPr id="18" name="椭圆 17"/>
            <p:cNvSpPr/>
            <p:nvPr/>
          </p:nvSpPr>
          <p:spPr>
            <a:xfrm>
              <a:off x="11167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algn="ctr" defTabSz="914400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11834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algn="ctr" defTabSz="914400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12573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algn="ctr" defTabSz="914400"/>
              <a:endParaRPr lang="zh-CN" altLang="en-US" sz="2400">
                <a:cs typeface="+mn-ea"/>
                <a:sym typeface="+mn-lt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988060" y="248920"/>
            <a:ext cx="10124614" cy="6156642"/>
            <a:chOff x="1556" y="392"/>
            <a:chExt cx="15362" cy="9499"/>
          </a:xfrm>
        </p:grpSpPr>
        <p:grpSp>
          <p:nvGrpSpPr>
            <p:cNvPr id="66" name="组合 65"/>
            <p:cNvGrpSpPr/>
            <p:nvPr/>
          </p:nvGrpSpPr>
          <p:grpSpPr>
            <a:xfrm>
              <a:off x="1556" y="431"/>
              <a:ext cx="15362" cy="8286"/>
              <a:chOff x="2107" y="864"/>
              <a:chExt cx="15362" cy="8286"/>
            </a:xfrm>
          </p:grpSpPr>
          <p:pic>
            <p:nvPicPr>
              <p:cNvPr id="67" name="图形 8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400" y="2456"/>
                <a:ext cx="1010" cy="1250"/>
              </a:xfrm>
              <a:prstGeom prst="rect">
                <a:avLst/>
              </a:prstGeom>
            </p:spPr>
          </p:pic>
          <p:pic>
            <p:nvPicPr>
              <p:cNvPr id="68" name="图形 9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6578" y="4855"/>
                <a:ext cx="891" cy="1103"/>
              </a:xfrm>
              <a:prstGeom prst="rect">
                <a:avLst/>
              </a:prstGeom>
            </p:spPr>
          </p:pic>
          <p:pic>
            <p:nvPicPr>
              <p:cNvPr id="69" name="图形 10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596" y="7609"/>
                <a:ext cx="1245" cy="1541"/>
              </a:xfrm>
              <a:prstGeom prst="rect">
                <a:avLst/>
              </a:prstGeom>
            </p:spPr>
          </p:pic>
          <p:pic>
            <p:nvPicPr>
              <p:cNvPr id="70" name="图形 15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5090" y="864"/>
                <a:ext cx="753" cy="1130"/>
              </a:xfrm>
              <a:prstGeom prst="rect">
                <a:avLst/>
              </a:prstGeom>
            </p:spPr>
          </p:pic>
          <p:pic>
            <p:nvPicPr>
              <p:cNvPr id="71" name="图形 16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107" y="4841"/>
                <a:ext cx="722" cy="1084"/>
              </a:xfrm>
              <a:prstGeom prst="rect">
                <a:avLst/>
              </a:prstGeom>
            </p:spPr>
          </p:pic>
        </p:grpSp>
        <p:pic>
          <p:nvPicPr>
            <p:cNvPr id="73" name="图形 10"/>
            <p:cNvPicPr>
              <a:picLocks noChangeAspect="1"/>
            </p:cNvPicPr>
            <p:nvPr/>
          </p:nvPicPr>
          <p:blipFill>
            <a:blip r:embed="rId6" cstate="screen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842" y="392"/>
              <a:ext cx="1245" cy="1541"/>
            </a:xfrm>
            <a:prstGeom prst="rect">
              <a:avLst/>
            </a:prstGeom>
          </p:spPr>
        </p:pic>
        <p:pic>
          <p:nvPicPr>
            <p:cNvPr id="74" name="图形 10"/>
            <p:cNvPicPr>
              <a:picLocks noChangeAspect="1"/>
            </p:cNvPicPr>
            <p:nvPr/>
          </p:nvPicPr>
          <p:blipFill>
            <a:blip r:embed="rId6" cstate="screen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4580" y="8350"/>
              <a:ext cx="1245" cy="1541"/>
            </a:xfrm>
            <a:prstGeom prst="rect">
              <a:avLst/>
            </a:prstGeom>
          </p:spPr>
        </p:pic>
      </p:grpSp>
      <p:grpSp>
        <p:nvGrpSpPr>
          <p:cNvPr id="10" name="组合 9"/>
          <p:cNvGrpSpPr/>
          <p:nvPr/>
        </p:nvGrpSpPr>
        <p:grpSpPr>
          <a:xfrm>
            <a:off x="1665288" y="1457325"/>
            <a:ext cx="5520690" cy="3032760"/>
            <a:chOff x="2246" y="2383"/>
            <a:chExt cx="8694" cy="4776"/>
          </a:xfrm>
        </p:grpSpPr>
        <p:grpSp>
          <p:nvGrpSpPr>
            <p:cNvPr id="7" name="组合 6"/>
            <p:cNvGrpSpPr/>
            <p:nvPr/>
          </p:nvGrpSpPr>
          <p:grpSpPr>
            <a:xfrm>
              <a:off x="2246" y="4521"/>
              <a:ext cx="8694" cy="2638"/>
              <a:chOff x="1623" y="3378"/>
              <a:chExt cx="8694" cy="2638"/>
            </a:xfrm>
          </p:grpSpPr>
          <p:sp>
            <p:nvSpPr>
              <p:cNvPr id="4" name="文本框 3"/>
              <p:cNvSpPr txBox="1"/>
              <p:nvPr/>
            </p:nvSpPr>
            <p:spPr>
              <a:xfrm>
                <a:off x="1623" y="4126"/>
                <a:ext cx="8694" cy="18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7200" b="1">
                    <a:ln w="13462">
                      <a:solidFill>
                        <a:schemeClr val="bg1"/>
                      </a:solidFill>
                      <a:prstDash val="solid"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dist="38100" dir="2700000" algn="bl" rotWithShape="0">
                        <a:srgbClr val="F280B3"/>
                      </a:outerShdw>
                    </a:effectLst>
                    <a:latin typeface="UTM Gradoo" panose="02040603050506020204" pitchFamily="18" charset="0"/>
                    <a:cs typeface="Arial Rounded MT Bold" panose="020F0704030504030204" charset="0"/>
                    <a:sym typeface="+mn-lt"/>
                  </a:rPr>
                  <a:t>Phân loại từ</a:t>
                </a:r>
                <a:endParaRPr lang="en-US" altLang="zh-CN" sz="72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rgbClr val="F280B3"/>
                    </a:outerShdw>
                  </a:effectLst>
                  <a:latin typeface="UTM Gradoo" panose="02040603050506020204" pitchFamily="18" charset="0"/>
                  <a:cs typeface="Arial Rounded MT Bold" panose="020F0704030504030204" charset="0"/>
                  <a:sym typeface="+mn-lt"/>
                </a:endParaRPr>
              </a:p>
            </p:txBody>
          </p:sp>
          <p:pic>
            <p:nvPicPr>
              <p:cNvPr id="5" name="图形 1"/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3366" y="3378"/>
                <a:ext cx="5334" cy="348"/>
              </a:xfrm>
              <a:prstGeom prst="rect">
                <a:avLst/>
              </a:prstGeom>
            </p:spPr>
          </p:pic>
        </p:grpSp>
        <p:sp>
          <p:nvSpPr>
            <p:cNvPr id="9" name="文本框 8"/>
            <p:cNvSpPr txBox="1"/>
            <p:nvPr/>
          </p:nvSpPr>
          <p:spPr>
            <a:xfrm rot="16200000">
              <a:off x="5866" y="1480"/>
              <a:ext cx="1636" cy="3442"/>
            </a:xfrm>
            <a:custGeom>
              <a:avLst/>
              <a:gdLst>
                <a:gd name="connsiteX0" fmla="*/ 0 w 10000"/>
                <a:gd name="connsiteY0" fmla="*/ 2377 h 10000"/>
                <a:gd name="connsiteX1" fmla="*/ 5000 w 10000"/>
                <a:gd name="connsiteY1" fmla="*/ 0 h 10000"/>
                <a:gd name="connsiteX2" fmla="*/ 5000 w 10000"/>
                <a:gd name="connsiteY2" fmla="*/ 0 h 10000"/>
                <a:gd name="connsiteX3" fmla="*/ 10000 w 10000"/>
                <a:gd name="connsiteY3" fmla="*/ 2377 h 10000"/>
                <a:gd name="connsiteX4" fmla="*/ 10000 w 10000"/>
                <a:gd name="connsiteY4" fmla="*/ 7623 h 10000"/>
                <a:gd name="connsiteX5" fmla="*/ 5000 w 10000"/>
                <a:gd name="connsiteY5" fmla="*/ 10000 h 10000"/>
                <a:gd name="connsiteX6" fmla="*/ 5000 w 10000"/>
                <a:gd name="connsiteY6" fmla="*/ 10000 h 10000"/>
                <a:gd name="connsiteX7" fmla="*/ 0 w 10000"/>
                <a:gd name="connsiteY7" fmla="*/ 7623 h 10000"/>
                <a:gd name="connsiteX8" fmla="*/ 0 w 10000"/>
                <a:gd name="connsiteY8" fmla="*/ 2377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 fill="none" extrusionOk="0">
                  <a:moveTo>
                    <a:pt x="0" y="2377"/>
                  </a:moveTo>
                  <a:cubicBezTo>
                    <a:pt x="2" y="1154"/>
                    <a:pt x="2254" y="-112"/>
                    <a:pt x="5000" y="0"/>
                  </a:cubicBezTo>
                  <a:lnTo>
                    <a:pt x="5000" y="0"/>
                  </a:lnTo>
                  <a:cubicBezTo>
                    <a:pt x="7740" y="71"/>
                    <a:pt x="10065" y="1079"/>
                    <a:pt x="10000" y="2377"/>
                  </a:cubicBezTo>
                  <a:cubicBezTo>
                    <a:pt x="9544" y="3125"/>
                    <a:pt x="9915" y="6746"/>
                    <a:pt x="10000" y="7623"/>
                  </a:cubicBezTo>
                  <a:cubicBezTo>
                    <a:pt x="10171" y="8739"/>
                    <a:pt x="7700" y="9845"/>
                    <a:pt x="5000" y="10000"/>
                  </a:cubicBezTo>
                  <a:lnTo>
                    <a:pt x="5000" y="10000"/>
                  </a:lnTo>
                  <a:cubicBezTo>
                    <a:pt x="2335" y="9897"/>
                    <a:pt x="120" y="8974"/>
                    <a:pt x="0" y="7623"/>
                  </a:cubicBezTo>
                  <a:cubicBezTo>
                    <a:pt x="-307" y="6623"/>
                    <a:pt x="-49" y="4732"/>
                    <a:pt x="0" y="2377"/>
                  </a:cubicBezTo>
                  <a:close/>
                </a:path>
                <a:path w="10000" h="10000" stroke="0" extrusionOk="0">
                  <a:moveTo>
                    <a:pt x="0" y="2377"/>
                  </a:moveTo>
                  <a:cubicBezTo>
                    <a:pt x="43" y="1048"/>
                    <a:pt x="2507" y="-83"/>
                    <a:pt x="5000" y="0"/>
                  </a:cubicBezTo>
                  <a:lnTo>
                    <a:pt x="5000" y="0"/>
                  </a:lnTo>
                  <a:cubicBezTo>
                    <a:pt x="7664" y="-120"/>
                    <a:pt x="9996" y="1155"/>
                    <a:pt x="10000" y="2377"/>
                  </a:cubicBezTo>
                  <a:cubicBezTo>
                    <a:pt x="9681" y="4712"/>
                    <a:pt x="9773" y="5035"/>
                    <a:pt x="10000" y="7623"/>
                  </a:cubicBezTo>
                  <a:cubicBezTo>
                    <a:pt x="10326" y="8617"/>
                    <a:pt x="7948" y="9586"/>
                    <a:pt x="5000" y="10000"/>
                  </a:cubicBezTo>
                  <a:lnTo>
                    <a:pt x="5000" y="10000"/>
                  </a:lnTo>
                  <a:cubicBezTo>
                    <a:pt x="2144" y="9944"/>
                    <a:pt x="-85" y="8935"/>
                    <a:pt x="0" y="7623"/>
                  </a:cubicBezTo>
                  <a:cubicBezTo>
                    <a:pt x="378" y="5053"/>
                    <a:pt x="-450" y="3832"/>
                    <a:pt x="0" y="2377"/>
                  </a:cubicBezTo>
                  <a:close/>
                </a:path>
              </a:pathLst>
            </a:custGeom>
            <a:solidFill>
              <a:srgbClr val="FFBEEE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063383883">
                    <a:prstGeom prst="roundRect">
                      <a:avLst>
                        <a:gd name="adj" fmla="val 5000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en-US" altLang="zh-CN" sz="3600" b="1" dirty="0">
                  <a:effectLst/>
                  <a:latin typeface="UTM Atlas" panose="02040603050506020204" pitchFamily="18" charset="0"/>
                  <a:cs typeface="Arial Rounded MT Bold" panose="020F0704030504030204" charset="0"/>
                  <a:sym typeface="+mn-lt"/>
                </a:rPr>
                <a:t>01</a:t>
              </a:r>
            </a:p>
          </p:txBody>
        </p:sp>
      </p:grpSp>
      <p:pic>
        <p:nvPicPr>
          <p:cNvPr id="175" name="图片 17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4131" y="1240710"/>
            <a:ext cx="4550567" cy="4616804"/>
          </a:xfrm>
          <a:prstGeom prst="rect">
            <a:avLst/>
          </a:prstGeom>
        </p:spPr>
      </p:pic>
      <p:grpSp>
        <p:nvGrpSpPr>
          <p:cNvPr id="83" name="组合 82"/>
          <p:cNvGrpSpPr/>
          <p:nvPr/>
        </p:nvGrpSpPr>
        <p:grpSpPr>
          <a:xfrm>
            <a:off x="6985" y="15875"/>
            <a:ext cx="12418060" cy="7087870"/>
            <a:chOff x="-28" y="0"/>
            <a:chExt cx="19556" cy="11162"/>
          </a:xfrm>
        </p:grpSpPr>
        <p:pic>
          <p:nvPicPr>
            <p:cNvPr id="84" name="图片 83" descr="橡皮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6861" y="6232"/>
              <a:ext cx="2573" cy="2573"/>
            </a:xfrm>
            <a:prstGeom prst="rect">
              <a:avLst/>
            </a:prstGeom>
          </p:spPr>
        </p:pic>
        <p:pic>
          <p:nvPicPr>
            <p:cNvPr id="85" name="图片 84" descr="纸张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813" y="7490"/>
              <a:ext cx="3672" cy="3672"/>
            </a:xfrm>
            <a:prstGeom prst="rect">
              <a:avLst/>
            </a:prstGeom>
          </p:spPr>
        </p:pic>
        <p:pic>
          <p:nvPicPr>
            <p:cNvPr id="87" name="图片 86" descr="书本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-28" y="0"/>
              <a:ext cx="3055" cy="3055"/>
            </a:xfrm>
            <a:prstGeom prst="rect">
              <a:avLst/>
            </a:prstGeom>
          </p:spPr>
        </p:pic>
        <p:pic>
          <p:nvPicPr>
            <p:cNvPr id="89" name="图片 88" descr="冰激凌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5830" y="431"/>
              <a:ext cx="3698" cy="3698"/>
            </a:xfrm>
            <a:prstGeom prst="rect">
              <a:avLst/>
            </a:prstGeom>
          </p:spPr>
        </p:pic>
        <p:pic>
          <p:nvPicPr>
            <p:cNvPr id="90" name="图片 89" descr="笔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569" y="226"/>
              <a:ext cx="2467" cy="2467"/>
            </a:xfrm>
            <a:prstGeom prst="rect">
              <a:avLst/>
            </a:prstGeom>
          </p:spPr>
        </p:pic>
        <p:pic>
          <p:nvPicPr>
            <p:cNvPr id="91" name="图片 90" descr="草莓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791" y="7193"/>
              <a:ext cx="2698" cy="269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DCC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rgbClr val="A4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5" name="组合 34"/>
          <p:cNvGrpSpPr/>
          <p:nvPr/>
        </p:nvGrpSpPr>
        <p:grpSpPr>
          <a:xfrm>
            <a:off x="-241085" y="-204481"/>
            <a:ext cx="12801600" cy="7646670"/>
            <a:chOff x="-333" y="-305"/>
            <a:chExt cx="20160" cy="12042"/>
          </a:xfrm>
        </p:grpSpPr>
        <p:pic>
          <p:nvPicPr>
            <p:cNvPr id="27" name="图片 26" descr="D:\资料\图层 2.png图层 2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756" y="713"/>
              <a:ext cx="17687" cy="9498"/>
            </a:xfrm>
            <a:prstGeom prst="rect">
              <a:avLst/>
            </a:prstGeom>
          </p:spPr>
        </p:pic>
        <p:grpSp>
          <p:nvGrpSpPr>
            <p:cNvPr id="28" name="组合 27"/>
            <p:cNvGrpSpPr/>
            <p:nvPr/>
          </p:nvGrpSpPr>
          <p:grpSpPr>
            <a:xfrm>
              <a:off x="-333" y="-305"/>
              <a:ext cx="20160" cy="12042"/>
              <a:chOff x="243" y="18"/>
              <a:chExt cx="19538" cy="11677"/>
            </a:xfrm>
          </p:grpSpPr>
          <p:pic>
            <p:nvPicPr>
              <p:cNvPr id="29" name="图片 28" descr="橡皮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124" y="6936"/>
                <a:ext cx="3112" cy="3112"/>
              </a:xfrm>
              <a:prstGeom prst="rect">
                <a:avLst/>
              </a:prstGeom>
            </p:spPr>
          </p:pic>
          <p:pic>
            <p:nvPicPr>
              <p:cNvPr id="30" name="图片 29" descr="纸张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437" y="8023"/>
                <a:ext cx="3672" cy="3672"/>
              </a:xfrm>
              <a:prstGeom prst="rect">
                <a:avLst/>
              </a:prstGeom>
            </p:spPr>
          </p:pic>
          <p:pic>
            <p:nvPicPr>
              <p:cNvPr id="31" name="图片 30" descr="书本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3" y="634"/>
                <a:ext cx="2740" cy="2740"/>
              </a:xfrm>
              <a:prstGeom prst="rect">
                <a:avLst/>
              </a:prstGeom>
            </p:spPr>
          </p:pic>
          <p:pic>
            <p:nvPicPr>
              <p:cNvPr id="32" name="图片 31" descr="冰激凌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17886766">
                <a:off x="16799" y="418"/>
                <a:ext cx="2984" cy="2981"/>
              </a:xfrm>
              <a:prstGeom prst="rect">
                <a:avLst/>
              </a:prstGeom>
            </p:spPr>
          </p:pic>
          <p:pic>
            <p:nvPicPr>
              <p:cNvPr id="33" name="图片 32" descr="笔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636" y="18"/>
                <a:ext cx="2467" cy="2467"/>
              </a:xfrm>
              <a:prstGeom prst="rect">
                <a:avLst/>
              </a:prstGeom>
            </p:spPr>
          </p:pic>
          <p:pic>
            <p:nvPicPr>
              <p:cNvPr id="34" name="图片 33" descr="草莓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91" y="8235"/>
                <a:ext cx="2698" cy="2698"/>
              </a:xfrm>
              <a:prstGeom prst="rect">
                <a:avLst/>
              </a:prstGeom>
            </p:spPr>
          </p:pic>
        </p:grpSp>
      </p:grpSp>
      <p:sp>
        <p:nvSpPr>
          <p:cNvPr id="46" name="文本框 45"/>
          <p:cNvSpPr txBox="1"/>
          <p:nvPr/>
        </p:nvSpPr>
        <p:spPr>
          <a:xfrm>
            <a:off x="989592" y="1590393"/>
            <a:ext cx="10555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>
              <a:buAutoNum type="arabicPeriod"/>
            </a:pPr>
            <a:r>
              <a:rPr lang="vi-VN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các từ sau đây theo nghĩa của tiếng </a:t>
            </a:r>
            <a:r>
              <a:rPr lang="vi-VN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36F5E4E-0EFB-4249-B061-10B78AA31DA1}"/>
              </a:ext>
            </a:extLst>
          </p:cNvPr>
          <p:cNvSpPr txBox="1"/>
          <p:nvPr/>
        </p:nvSpPr>
        <p:spPr>
          <a:xfrm>
            <a:off x="2085481" y="3508153"/>
            <a:ext cx="840180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vi-VN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vi-VN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nghĩa là </a:t>
            </a: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khả năng hơn người bình thường</a:t>
            </a: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36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vi-VN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vi-VN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nghĩa là </a:t>
            </a: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 của</a:t>
            </a: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36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737A99F-509E-4AAB-A23C-B1E2A4109224}"/>
              </a:ext>
            </a:extLst>
          </p:cNvPr>
          <p:cNvSpPr txBox="1"/>
          <p:nvPr/>
        </p:nvSpPr>
        <p:spPr>
          <a:xfrm>
            <a:off x="2468388" y="2265539"/>
            <a:ext cx="829140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i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600" b="1" i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 giỏi, tài nguyên, tài nghệ, tài trợ, tài ba, tài đức, tài năng, tài hoa, tài sản</a:t>
            </a:r>
            <a:endParaRPr lang="en-US" sz="3600" b="1" i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46" grpId="0" build="p"/>
      <p:bldP spid="83" grpId="0"/>
      <p:bldP spid="8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ChangeArrowheads="1"/>
          </p:cNvSpPr>
          <p:nvPr/>
        </p:nvSpPr>
        <p:spPr bwMode="auto">
          <a:xfrm>
            <a:off x="2133600" y="435989"/>
            <a:ext cx="88392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altLang="vi-VN" sz="2600" b="1">
              <a:solidFill>
                <a:srgbClr val="575F6D"/>
              </a:solidFill>
              <a:latin typeface="Times New Roman" panose="02020603050405020304" pitchFamily="18" charset="0"/>
            </a:endParaRPr>
          </a:p>
        </p:txBody>
      </p:sp>
      <p:sp>
        <p:nvSpPr>
          <p:cNvPr id="8195" name="Text Box 8"/>
          <p:cNvSpPr txBox="1">
            <a:spLocks noChangeArrowheads="1"/>
          </p:cNvSpPr>
          <p:nvPr/>
        </p:nvSpPr>
        <p:spPr bwMode="auto">
          <a:xfrm>
            <a:off x="1524000" y="1626614"/>
            <a:ext cx="929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vi-VN" altLang="vi-VN" sz="24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9273" name="Text Box 9"/>
          <p:cNvSpPr txBox="1">
            <a:spLocks noChangeArrowheads="1"/>
          </p:cNvSpPr>
          <p:nvPr/>
        </p:nvSpPr>
        <p:spPr bwMode="auto">
          <a:xfrm>
            <a:off x="1055802" y="2263634"/>
            <a:ext cx="10416619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 dirty="0">
                <a:solidFill>
                  <a:srgbClr val="6600FF"/>
                </a:solidFill>
                <a:latin typeface="Times New Roman" panose="02020603050405020304" pitchFamily="18" charset="0"/>
              </a:rPr>
              <a:t>*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Tài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năng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(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danh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):</a:t>
            </a:r>
            <a:r>
              <a:rPr lang="en-US" altLang="vi-VN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năng lực xuất sắc, có sáng tạo trong công việc.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 dirty="0">
                <a:solidFill>
                  <a:srgbClr val="6600FF"/>
                </a:solidFill>
                <a:latin typeface="Times New Roman" panose="02020603050405020304" pitchFamily="18" charset="0"/>
              </a:rPr>
              <a:t>*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Tài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giỏi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(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):</a:t>
            </a:r>
            <a:r>
              <a:rPr lang="en-US" altLang="vi-VN" sz="2800" b="1" dirty="0">
                <a:solidFill>
                  <a:srgbClr val="66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có tài rất giỏi về mọi lĩnh vực.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 dirty="0">
                <a:solidFill>
                  <a:srgbClr val="6600FF"/>
                </a:solidFill>
                <a:latin typeface="Times New Roman" panose="02020603050405020304" pitchFamily="18" charset="0"/>
              </a:rPr>
              <a:t>*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Tài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nguyên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(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danh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):</a:t>
            </a:r>
            <a:r>
              <a:rPr lang="en-US" altLang="vi-VN" sz="2800" b="1" dirty="0">
                <a:solidFill>
                  <a:srgbClr val="66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các nguồn gốc thiên nhiên cung cấp tài sản.</a:t>
            </a:r>
            <a:r>
              <a:rPr lang="en-US" altLang="vi-VN" sz="2800" b="1" dirty="0">
                <a:solidFill>
                  <a:srgbClr val="6600FF"/>
                </a:solidFill>
                <a:latin typeface="Times New Roman" panose="02020603050405020304" pitchFamily="18" charset="0"/>
              </a:rPr>
              <a:t>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 dirty="0">
                <a:solidFill>
                  <a:srgbClr val="6600FF"/>
                </a:solidFill>
                <a:latin typeface="Times New Roman" panose="02020603050405020304" pitchFamily="18" charset="0"/>
              </a:rPr>
              <a:t>*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Tài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nghệ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(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danh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):</a:t>
            </a:r>
            <a:r>
              <a:rPr lang="en-US" altLang="vi-VN" sz="2800" b="1" dirty="0">
                <a:solidFill>
                  <a:srgbClr val="66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sự tài hoa trong nghệ thuật.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 dirty="0">
                <a:solidFill>
                  <a:srgbClr val="6600FF"/>
                </a:solidFill>
                <a:latin typeface="Times New Roman" panose="02020603050405020304" pitchFamily="18" charset="0"/>
              </a:rPr>
              <a:t>*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Tài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trợ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(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):</a:t>
            </a:r>
            <a:r>
              <a:rPr lang="en-US" altLang="vi-VN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giúp đỡ về tài chính .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 dirty="0">
                <a:solidFill>
                  <a:srgbClr val="6600FF"/>
                </a:solidFill>
                <a:latin typeface="Times New Roman" panose="02020603050405020304" pitchFamily="18" charset="0"/>
              </a:rPr>
              <a:t>*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Tài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ba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(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):</a:t>
            </a:r>
            <a:r>
              <a:rPr lang="en-US" altLang="vi-VN" sz="2800" b="1" dirty="0">
                <a:solidFill>
                  <a:srgbClr val="66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rất có tài.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 dirty="0">
                <a:solidFill>
                  <a:srgbClr val="6600FF"/>
                </a:solidFill>
                <a:latin typeface="Times New Roman" panose="02020603050405020304" pitchFamily="18" charset="0"/>
              </a:rPr>
              <a:t>*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Tài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đức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(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danh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):</a:t>
            </a:r>
            <a:r>
              <a:rPr lang="en-US" altLang="vi-VN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tài năng và đức độ.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 dirty="0">
                <a:solidFill>
                  <a:srgbClr val="6600FF"/>
                </a:solidFill>
                <a:latin typeface="Times New Roman" panose="02020603050405020304" pitchFamily="18" charset="0"/>
              </a:rPr>
              <a:t>*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Tài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(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danh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):</a:t>
            </a:r>
            <a:r>
              <a:rPr lang="en-US" altLang="vi-VN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r>
              <a:rPr lang="en-US" altLang="vi-VN" sz="2800" b="1" dirty="0">
                <a:solidFill>
                  <a:srgbClr val="66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của cải nói chung.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 dirty="0">
                <a:solidFill>
                  <a:srgbClr val="6600FF"/>
                </a:solidFill>
                <a:latin typeface="Times New Roman" panose="02020603050405020304" pitchFamily="18" charset="0"/>
              </a:rPr>
              <a:t>*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Tài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(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) :</a:t>
            </a:r>
            <a:r>
              <a:rPr lang="en-US" altLang="vi-VN" sz="2800" b="1" dirty="0">
                <a:solidFill>
                  <a:srgbClr val="66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có tài về nghệ thuật văn chương.</a:t>
            </a:r>
          </a:p>
        </p:txBody>
      </p:sp>
      <p:sp>
        <p:nvSpPr>
          <p:cNvPr id="8199" name="Text Box 15"/>
          <p:cNvSpPr txBox="1">
            <a:spLocks noChangeArrowheads="1"/>
          </p:cNvSpPr>
          <p:nvPr/>
        </p:nvSpPr>
        <p:spPr bwMode="auto">
          <a:xfrm>
            <a:off x="1638693" y="197863"/>
            <a:ext cx="86106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vi-VN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các từ ngữ sau đây theo nghĩa của tiếng tài: Tài giỏi, tài nguyên, tài nghệ, tài trợ, tài ba, tài đức, tài sản,  tài năng , tài hoa.</a:t>
            </a:r>
            <a:endParaRPr lang="en-US" altLang="vi-VN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36" name="Text Box 16"/>
          <p:cNvSpPr txBox="1">
            <a:spLocks noChangeArrowheads="1"/>
          </p:cNvSpPr>
          <p:nvPr/>
        </p:nvSpPr>
        <p:spPr bwMode="auto">
          <a:xfrm>
            <a:off x="1371600" y="1536558"/>
            <a:ext cx="2971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 của từ: </a:t>
            </a:r>
          </a:p>
        </p:txBody>
      </p:sp>
    </p:spTree>
    <p:extLst>
      <p:ext uri="{BB962C8B-B14F-4D97-AF65-F5344CB8AC3E}">
        <p14:creationId xmlns:p14="http://schemas.microsoft.com/office/powerpoint/2010/main" val="408471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92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92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92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92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92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92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92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92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92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92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92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92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92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92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92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92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92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92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offic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plqbr4f5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riel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895</TotalTime>
  <Words>1100</Words>
  <Application>Microsoft Office PowerPoint</Application>
  <PresentationFormat>Widescreen</PresentationFormat>
  <Paragraphs>126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44" baseType="lpstr">
      <vt:lpstr>Bakso Sapi</vt:lpstr>
      <vt:lpstr>Wingdings</vt:lpstr>
      <vt:lpstr>.VnTime</vt:lpstr>
      <vt:lpstr>Arial</vt:lpstr>
      <vt:lpstr>Cutewritten</vt:lpstr>
      <vt:lpstr>UTM Atlas</vt:lpstr>
      <vt:lpstr>等线</vt:lpstr>
      <vt:lpstr>UTM Showcard</vt:lpstr>
      <vt:lpstr>UTM Aquarelle</vt:lpstr>
      <vt:lpstr>微软雅黑</vt:lpstr>
      <vt:lpstr>Wingdings 2</vt:lpstr>
      <vt:lpstr>Times New Roman</vt:lpstr>
      <vt:lpstr>Calibri</vt:lpstr>
      <vt:lpstr>Century Schoolbook</vt:lpstr>
      <vt:lpstr>UTM Beautiful Caps</vt:lpstr>
      <vt:lpstr>UTM Gradoo</vt:lpstr>
      <vt:lpstr>Arial Rounded MT Bold</vt:lpstr>
      <vt:lpstr>office</vt:lpstr>
      <vt:lpstr>自定义设计方案</vt:lpstr>
      <vt:lpstr>Oriel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MRVT Tai nang</dc:title>
  <dc:subject>LTVC 4</dc:subject>
  <dc:creator>KTUTS</dc:creator>
  <cp:keywords>YenVu</cp:keywords>
  <cp:lastModifiedBy>tú nguyễn</cp:lastModifiedBy>
  <cp:revision>22</cp:revision>
  <dcterms:created xsi:type="dcterms:W3CDTF">2021-12-17T07:20:22Z</dcterms:created>
  <dcterms:modified xsi:type="dcterms:W3CDTF">2022-01-19T12:52:19Z</dcterms:modified>
  <cp:version>N02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D5C10C241FD2461CBB2FE286B5FF0AE3</vt:lpwstr>
  </property>
  <property fmtid="{D5CDD505-2E9C-101B-9397-08002B2CF9AE}" pid="3" name="KSOProductBuildVer">
    <vt:lpwstr>2052-11.1.0.11194</vt:lpwstr>
  </property>
</Properties>
</file>