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105150" cy="327823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8040496" y="0"/>
            <a:ext cx="4151503" cy="685800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3384350"/>
            <a:ext cx="3860398" cy="3473650"/>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449822" y="1548844"/>
            <a:ext cx="854710" cy="1116330"/>
          </a:xfrm>
          <a:custGeom>
            <a:avLst/>
            <a:gdLst/>
            <a:ahLst/>
            <a:cxnLst/>
            <a:rect l="l" t="t" r="r" b="b"/>
            <a:pathLst>
              <a:path w="854710" h="1116330">
                <a:moveTo>
                  <a:pt x="482769" y="0"/>
                </a:moveTo>
                <a:lnTo>
                  <a:pt x="339650" y="32660"/>
                </a:lnTo>
                <a:lnTo>
                  <a:pt x="72800" y="191168"/>
                </a:lnTo>
                <a:lnTo>
                  <a:pt x="43066" y="217054"/>
                </a:lnTo>
                <a:lnTo>
                  <a:pt x="6801" y="275951"/>
                </a:lnTo>
                <a:lnTo>
                  <a:pt x="0" y="307392"/>
                </a:lnTo>
                <a:lnTo>
                  <a:pt x="570" y="339113"/>
                </a:lnTo>
                <a:lnTo>
                  <a:pt x="23282" y="400261"/>
                </a:lnTo>
                <a:lnTo>
                  <a:pt x="73851" y="453113"/>
                </a:lnTo>
                <a:lnTo>
                  <a:pt x="109241" y="474465"/>
                </a:lnTo>
                <a:lnTo>
                  <a:pt x="151187" y="491389"/>
                </a:lnTo>
                <a:lnTo>
                  <a:pt x="199553" y="503099"/>
                </a:lnTo>
                <a:lnTo>
                  <a:pt x="254202" y="508809"/>
                </a:lnTo>
                <a:lnTo>
                  <a:pt x="286435" y="513651"/>
                </a:lnTo>
                <a:lnTo>
                  <a:pt x="334228" y="540982"/>
                </a:lnTo>
                <a:lnTo>
                  <a:pt x="363374" y="587919"/>
                </a:lnTo>
                <a:lnTo>
                  <a:pt x="378173" y="649758"/>
                </a:lnTo>
                <a:lnTo>
                  <a:pt x="382925" y="721794"/>
                </a:lnTo>
                <a:lnTo>
                  <a:pt x="382877" y="760164"/>
                </a:lnTo>
                <a:lnTo>
                  <a:pt x="381930" y="799319"/>
                </a:lnTo>
                <a:lnTo>
                  <a:pt x="379489" y="877629"/>
                </a:lnTo>
                <a:lnTo>
                  <a:pt x="379070" y="915608"/>
                </a:lnTo>
                <a:lnTo>
                  <a:pt x="382521" y="986271"/>
                </a:lnTo>
                <a:lnTo>
                  <a:pt x="395276" y="1045956"/>
                </a:lnTo>
                <a:lnTo>
                  <a:pt x="421635" y="1089955"/>
                </a:lnTo>
                <a:lnTo>
                  <a:pt x="465897" y="1113563"/>
                </a:lnTo>
                <a:lnTo>
                  <a:pt x="496086" y="1116250"/>
                </a:lnTo>
                <a:lnTo>
                  <a:pt x="527883" y="1113256"/>
                </a:lnTo>
                <a:lnTo>
                  <a:pt x="590468" y="1094192"/>
                </a:lnTo>
                <a:lnTo>
                  <a:pt x="650273" y="1059243"/>
                </a:lnTo>
                <a:lnTo>
                  <a:pt x="705579" y="1010269"/>
                </a:lnTo>
                <a:lnTo>
                  <a:pt x="731007" y="981103"/>
                </a:lnTo>
                <a:lnTo>
                  <a:pt x="754665" y="949129"/>
                </a:lnTo>
                <a:lnTo>
                  <a:pt x="776338" y="914578"/>
                </a:lnTo>
                <a:lnTo>
                  <a:pt x="795812" y="877683"/>
                </a:lnTo>
                <a:lnTo>
                  <a:pt x="812870" y="838676"/>
                </a:lnTo>
                <a:lnTo>
                  <a:pt x="827299" y="797790"/>
                </a:lnTo>
                <a:lnTo>
                  <a:pt x="838882" y="755257"/>
                </a:lnTo>
                <a:lnTo>
                  <a:pt x="847406" y="711310"/>
                </a:lnTo>
                <a:lnTo>
                  <a:pt x="852655" y="666181"/>
                </a:lnTo>
                <a:lnTo>
                  <a:pt x="854414" y="620103"/>
                </a:lnTo>
                <a:lnTo>
                  <a:pt x="852468" y="573307"/>
                </a:lnTo>
                <a:lnTo>
                  <a:pt x="846602" y="526027"/>
                </a:lnTo>
                <a:lnTo>
                  <a:pt x="836602" y="478496"/>
                </a:lnTo>
                <a:lnTo>
                  <a:pt x="822251" y="430944"/>
                </a:lnTo>
                <a:lnTo>
                  <a:pt x="803336" y="383605"/>
                </a:lnTo>
                <a:lnTo>
                  <a:pt x="779640" y="336712"/>
                </a:lnTo>
                <a:lnTo>
                  <a:pt x="750950" y="290496"/>
                </a:lnTo>
                <a:lnTo>
                  <a:pt x="599853" y="82139"/>
                </a:lnTo>
                <a:close/>
              </a:path>
            </a:pathLst>
          </a:custGeom>
          <a:solidFill>
            <a:srgbClr val="FFFFFF">
              <a:alpha val="31372"/>
            </a:srgbClr>
          </a:solidFill>
        </p:spPr>
        <p:txBody>
          <a:bodyPr wrap="square" lIns="0" tIns="0" rIns="0" bIns="0" rtlCol="0"/>
          <a:lstStyle/>
          <a:p>
            <a:endParaRPr/>
          </a:p>
        </p:txBody>
      </p:sp>
      <p:sp>
        <p:nvSpPr>
          <p:cNvPr id="20" name="bg object 20"/>
          <p:cNvSpPr/>
          <p:nvPr/>
        </p:nvSpPr>
        <p:spPr>
          <a:xfrm>
            <a:off x="10514927" y="4405586"/>
            <a:ext cx="794385" cy="1297305"/>
          </a:xfrm>
          <a:custGeom>
            <a:avLst/>
            <a:gdLst/>
            <a:ahLst/>
            <a:cxnLst/>
            <a:rect l="l" t="t" r="r" b="b"/>
            <a:pathLst>
              <a:path w="794384" h="1297304">
                <a:moveTo>
                  <a:pt x="231672" y="0"/>
                </a:moveTo>
                <a:lnTo>
                  <a:pt x="178727" y="25697"/>
                </a:lnTo>
                <a:lnTo>
                  <a:pt x="145748" y="58355"/>
                </a:lnTo>
                <a:lnTo>
                  <a:pt x="115839" y="100079"/>
                </a:lnTo>
                <a:lnTo>
                  <a:pt x="89107" y="149865"/>
                </a:lnTo>
                <a:lnTo>
                  <a:pt x="65659" y="206713"/>
                </a:lnTo>
                <a:lnTo>
                  <a:pt x="45605" y="269620"/>
                </a:lnTo>
                <a:lnTo>
                  <a:pt x="29051" y="337583"/>
                </a:lnTo>
                <a:lnTo>
                  <a:pt x="16105" y="409601"/>
                </a:lnTo>
                <a:lnTo>
                  <a:pt x="6876" y="484672"/>
                </a:lnTo>
                <a:lnTo>
                  <a:pt x="3689" y="523039"/>
                </a:lnTo>
                <a:lnTo>
                  <a:pt x="1472" y="561793"/>
                </a:lnTo>
                <a:lnTo>
                  <a:pt x="237" y="600810"/>
                </a:lnTo>
                <a:lnTo>
                  <a:pt x="0" y="639963"/>
                </a:lnTo>
                <a:lnTo>
                  <a:pt x="772" y="679128"/>
                </a:lnTo>
                <a:lnTo>
                  <a:pt x="2567" y="718179"/>
                </a:lnTo>
                <a:lnTo>
                  <a:pt x="5400" y="756991"/>
                </a:lnTo>
                <a:lnTo>
                  <a:pt x="9283" y="795439"/>
                </a:lnTo>
                <a:lnTo>
                  <a:pt x="14230" y="833397"/>
                </a:lnTo>
                <a:lnTo>
                  <a:pt x="27370" y="907345"/>
                </a:lnTo>
                <a:lnTo>
                  <a:pt x="44928" y="977831"/>
                </a:lnTo>
                <a:lnTo>
                  <a:pt x="67012" y="1043854"/>
                </a:lnTo>
                <a:lnTo>
                  <a:pt x="93729" y="1104412"/>
                </a:lnTo>
                <a:lnTo>
                  <a:pt x="125188" y="1158502"/>
                </a:lnTo>
                <a:lnTo>
                  <a:pt x="161496" y="1205122"/>
                </a:lnTo>
                <a:lnTo>
                  <a:pt x="202761" y="1243271"/>
                </a:lnTo>
                <a:lnTo>
                  <a:pt x="249091" y="1271946"/>
                </a:lnTo>
                <a:lnTo>
                  <a:pt x="300594" y="1290145"/>
                </a:lnTo>
                <a:lnTo>
                  <a:pt x="357379" y="1296866"/>
                </a:lnTo>
                <a:lnTo>
                  <a:pt x="387785" y="1295610"/>
                </a:lnTo>
                <a:lnTo>
                  <a:pt x="452693" y="1283235"/>
                </a:lnTo>
                <a:lnTo>
                  <a:pt x="523151" y="1256876"/>
                </a:lnTo>
                <a:lnTo>
                  <a:pt x="560496" y="1238140"/>
                </a:lnTo>
                <a:lnTo>
                  <a:pt x="599268" y="1215533"/>
                </a:lnTo>
                <a:lnTo>
                  <a:pt x="639483" y="1188928"/>
                </a:lnTo>
                <a:lnTo>
                  <a:pt x="684142" y="1149015"/>
                </a:lnTo>
                <a:lnTo>
                  <a:pt x="722000" y="1103413"/>
                </a:lnTo>
                <a:lnTo>
                  <a:pt x="758726" y="1041520"/>
                </a:lnTo>
                <a:lnTo>
                  <a:pt x="773971" y="1004654"/>
                </a:lnTo>
                <a:lnTo>
                  <a:pt x="785703" y="963943"/>
                </a:lnTo>
                <a:lnTo>
                  <a:pt x="792844" y="919461"/>
                </a:lnTo>
                <a:lnTo>
                  <a:pt x="794317" y="871286"/>
                </a:lnTo>
                <a:lnTo>
                  <a:pt x="789046" y="819491"/>
                </a:lnTo>
                <a:lnTo>
                  <a:pt x="775954" y="764154"/>
                </a:lnTo>
                <a:lnTo>
                  <a:pt x="753963" y="705349"/>
                </a:lnTo>
                <a:lnTo>
                  <a:pt x="721997" y="643152"/>
                </a:lnTo>
                <a:lnTo>
                  <a:pt x="678980" y="577639"/>
                </a:lnTo>
                <a:lnTo>
                  <a:pt x="642994" y="531684"/>
                </a:lnTo>
                <a:lnTo>
                  <a:pt x="607455" y="492175"/>
                </a:lnTo>
                <a:lnTo>
                  <a:pt x="572578" y="458399"/>
                </a:lnTo>
                <a:lnTo>
                  <a:pt x="538578" y="429643"/>
                </a:lnTo>
                <a:lnTo>
                  <a:pt x="505670" y="405193"/>
                </a:lnTo>
                <a:lnTo>
                  <a:pt x="443987" y="366362"/>
                </a:lnTo>
                <a:lnTo>
                  <a:pt x="389248" y="336202"/>
                </a:lnTo>
                <a:lnTo>
                  <a:pt x="365020" y="322591"/>
                </a:lnTo>
                <a:lnTo>
                  <a:pt x="323918" y="294742"/>
                </a:lnTo>
                <a:lnTo>
                  <a:pt x="294056" y="261303"/>
                </a:lnTo>
                <a:lnTo>
                  <a:pt x="277152" y="216569"/>
                </a:lnTo>
                <a:lnTo>
                  <a:pt x="274096" y="188184"/>
                </a:lnTo>
                <a:lnTo>
                  <a:pt x="274923" y="154837"/>
                </a:lnTo>
                <a:lnTo>
                  <a:pt x="279850" y="115813"/>
                </a:lnTo>
                <a:lnTo>
                  <a:pt x="289090" y="70401"/>
                </a:lnTo>
                <a:lnTo>
                  <a:pt x="287079" y="38377"/>
                </a:lnTo>
                <a:lnTo>
                  <a:pt x="267865" y="9568"/>
                </a:lnTo>
                <a:lnTo>
                  <a:pt x="231672" y="0"/>
                </a:lnTo>
                <a:close/>
              </a:path>
            </a:pathLst>
          </a:custGeom>
          <a:solidFill>
            <a:srgbClr val="FFFFFF">
              <a:alpha val="31372"/>
            </a:srgbClr>
          </a:solidFill>
        </p:spPr>
        <p:txBody>
          <a:bodyPr wrap="square" lIns="0" tIns="0" rIns="0" bIns="0" rtlCol="0"/>
          <a:lstStyle/>
          <a:p>
            <a:endParaRPr/>
          </a:p>
        </p:txBody>
      </p:sp>
      <p:sp>
        <p:nvSpPr>
          <p:cNvPr id="21" name="bg object 21"/>
          <p:cNvSpPr/>
          <p:nvPr/>
        </p:nvSpPr>
        <p:spPr>
          <a:xfrm>
            <a:off x="10549974" y="722533"/>
            <a:ext cx="755006" cy="578571"/>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5015611" y="1146505"/>
            <a:ext cx="2160777" cy="697230"/>
          </a:xfrm>
          <a:prstGeom prst="rect">
            <a:avLst/>
          </a:prstGeom>
        </p:spPr>
        <p:txBody>
          <a:bodyPr wrap="square" lIns="0" tIns="0" rIns="0" bIns="0">
            <a:spAutoFit/>
          </a:bodyPr>
          <a:lstStyle>
            <a:lvl1pPr>
              <a:defRPr sz="4400" b="1" i="0">
                <a:solidFill>
                  <a:srgbClr val="001F5F"/>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04632" y="12697"/>
            <a:ext cx="3064163" cy="68453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8699846" y="2158996"/>
            <a:ext cx="3492153" cy="4699001"/>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1978592" y="2038651"/>
            <a:ext cx="1174750" cy="2021839"/>
          </a:xfrm>
          <a:custGeom>
            <a:avLst/>
            <a:gdLst/>
            <a:ahLst/>
            <a:cxnLst/>
            <a:rect l="l" t="t" r="r" b="b"/>
            <a:pathLst>
              <a:path w="1174750" h="2021839">
                <a:moveTo>
                  <a:pt x="425311" y="0"/>
                </a:moveTo>
                <a:lnTo>
                  <a:pt x="289967" y="71554"/>
                </a:lnTo>
                <a:lnTo>
                  <a:pt x="83125" y="264112"/>
                </a:lnTo>
                <a:lnTo>
                  <a:pt x="40367" y="321554"/>
                </a:lnTo>
                <a:lnTo>
                  <a:pt x="13469" y="376113"/>
                </a:lnTo>
                <a:lnTo>
                  <a:pt x="1124" y="428221"/>
                </a:lnTo>
                <a:lnTo>
                  <a:pt x="0" y="453492"/>
                </a:lnTo>
                <a:lnTo>
                  <a:pt x="2023" y="478313"/>
                </a:lnTo>
                <a:lnTo>
                  <a:pt x="14859" y="526820"/>
                </a:lnTo>
                <a:lnTo>
                  <a:pt x="38323" y="574177"/>
                </a:lnTo>
                <a:lnTo>
                  <a:pt x="71108" y="620816"/>
                </a:lnTo>
                <a:lnTo>
                  <a:pt x="111906" y="667171"/>
                </a:lnTo>
                <a:lnTo>
                  <a:pt x="159408" y="713675"/>
                </a:lnTo>
                <a:lnTo>
                  <a:pt x="212306" y="760761"/>
                </a:lnTo>
                <a:lnTo>
                  <a:pt x="359577" y="883866"/>
                </a:lnTo>
                <a:lnTo>
                  <a:pt x="390299" y="909844"/>
                </a:lnTo>
                <a:lnTo>
                  <a:pt x="421062" y="936400"/>
                </a:lnTo>
                <a:lnTo>
                  <a:pt x="451702" y="963590"/>
                </a:lnTo>
                <a:lnTo>
                  <a:pt x="482057" y="991467"/>
                </a:lnTo>
                <a:lnTo>
                  <a:pt x="511962" y="1020084"/>
                </a:lnTo>
                <a:lnTo>
                  <a:pt x="541254" y="1049497"/>
                </a:lnTo>
                <a:lnTo>
                  <a:pt x="569770" y="1079760"/>
                </a:lnTo>
                <a:lnTo>
                  <a:pt x="597346" y="1110926"/>
                </a:lnTo>
                <a:lnTo>
                  <a:pt x="623818" y="1143050"/>
                </a:lnTo>
                <a:lnTo>
                  <a:pt x="649024" y="1176186"/>
                </a:lnTo>
                <a:lnTo>
                  <a:pt x="672798" y="1210388"/>
                </a:lnTo>
                <a:lnTo>
                  <a:pt x="694979" y="1245710"/>
                </a:lnTo>
                <a:lnTo>
                  <a:pt x="715403" y="1282207"/>
                </a:lnTo>
                <a:lnTo>
                  <a:pt x="733905" y="1319932"/>
                </a:lnTo>
                <a:lnTo>
                  <a:pt x="750323" y="1358940"/>
                </a:lnTo>
                <a:lnTo>
                  <a:pt x="764493" y="1399285"/>
                </a:lnTo>
                <a:lnTo>
                  <a:pt x="776252" y="1441020"/>
                </a:lnTo>
                <a:lnTo>
                  <a:pt x="785435" y="1484201"/>
                </a:lnTo>
                <a:lnTo>
                  <a:pt x="795538" y="1541585"/>
                </a:lnTo>
                <a:lnTo>
                  <a:pt x="804460" y="1597010"/>
                </a:lnTo>
                <a:lnTo>
                  <a:pt x="812434" y="1650218"/>
                </a:lnTo>
                <a:lnTo>
                  <a:pt x="833004" y="1793923"/>
                </a:lnTo>
                <a:lnTo>
                  <a:pt x="839523" y="1835650"/>
                </a:lnTo>
                <a:lnTo>
                  <a:pt x="846263" y="1873856"/>
                </a:lnTo>
                <a:lnTo>
                  <a:pt x="861340" y="1938660"/>
                </a:lnTo>
                <a:lnTo>
                  <a:pt x="880104" y="1986250"/>
                </a:lnTo>
                <a:lnTo>
                  <a:pt x="919255" y="2020798"/>
                </a:lnTo>
                <a:lnTo>
                  <a:pt x="936174" y="2021448"/>
                </a:lnTo>
                <a:lnTo>
                  <a:pt x="955418" y="2016231"/>
                </a:lnTo>
                <a:lnTo>
                  <a:pt x="1001813" y="1987152"/>
                </a:lnTo>
                <a:lnTo>
                  <a:pt x="1060310" y="1931477"/>
                </a:lnTo>
                <a:lnTo>
                  <a:pt x="1094680" y="1893014"/>
                </a:lnTo>
                <a:lnTo>
                  <a:pt x="1124184" y="1853812"/>
                </a:lnTo>
                <a:lnTo>
                  <a:pt x="1146375" y="1813236"/>
                </a:lnTo>
                <a:lnTo>
                  <a:pt x="1161782" y="1771486"/>
                </a:lnTo>
                <a:lnTo>
                  <a:pt x="1170937" y="1728765"/>
                </a:lnTo>
                <a:lnTo>
                  <a:pt x="1174368" y="1685276"/>
                </a:lnTo>
                <a:lnTo>
                  <a:pt x="1172606" y="1641221"/>
                </a:lnTo>
                <a:lnTo>
                  <a:pt x="1166182" y="1596801"/>
                </a:lnTo>
                <a:lnTo>
                  <a:pt x="1155625" y="1552220"/>
                </a:lnTo>
                <a:lnTo>
                  <a:pt x="1141465" y="1507678"/>
                </a:lnTo>
                <a:lnTo>
                  <a:pt x="1124233" y="1463380"/>
                </a:lnTo>
                <a:lnTo>
                  <a:pt x="1104459" y="1419526"/>
                </a:lnTo>
                <a:lnTo>
                  <a:pt x="1082673" y="1376319"/>
                </a:lnTo>
                <a:lnTo>
                  <a:pt x="1059405" y="1333962"/>
                </a:lnTo>
                <a:lnTo>
                  <a:pt x="1035185" y="1292656"/>
                </a:lnTo>
                <a:lnTo>
                  <a:pt x="1010544" y="1252604"/>
                </a:lnTo>
                <a:lnTo>
                  <a:pt x="986011" y="1214008"/>
                </a:lnTo>
                <a:lnTo>
                  <a:pt x="939391" y="1141993"/>
                </a:lnTo>
                <a:lnTo>
                  <a:pt x="918365" y="1108979"/>
                </a:lnTo>
                <a:lnTo>
                  <a:pt x="883528" y="1049947"/>
                </a:lnTo>
                <a:lnTo>
                  <a:pt x="860078" y="994897"/>
                </a:lnTo>
                <a:lnTo>
                  <a:pt x="850125" y="928428"/>
                </a:lnTo>
                <a:lnTo>
                  <a:pt x="849643" y="891840"/>
                </a:lnTo>
                <a:lnTo>
                  <a:pt x="851340" y="853313"/>
                </a:lnTo>
                <a:lnTo>
                  <a:pt x="854601" y="813066"/>
                </a:lnTo>
                <a:lnTo>
                  <a:pt x="863358" y="728306"/>
                </a:lnTo>
                <a:lnTo>
                  <a:pt x="867626" y="684235"/>
                </a:lnTo>
                <a:lnTo>
                  <a:pt x="871002" y="639333"/>
                </a:lnTo>
                <a:lnTo>
                  <a:pt x="872870" y="593822"/>
                </a:lnTo>
                <a:lnTo>
                  <a:pt x="872617" y="547922"/>
                </a:lnTo>
                <a:lnTo>
                  <a:pt x="869629" y="501857"/>
                </a:lnTo>
                <a:lnTo>
                  <a:pt x="863292" y="455847"/>
                </a:lnTo>
                <a:lnTo>
                  <a:pt x="852991" y="410114"/>
                </a:lnTo>
                <a:lnTo>
                  <a:pt x="838113" y="364881"/>
                </a:lnTo>
                <a:lnTo>
                  <a:pt x="818042" y="320368"/>
                </a:lnTo>
                <a:lnTo>
                  <a:pt x="792166" y="276798"/>
                </a:lnTo>
                <a:lnTo>
                  <a:pt x="759869" y="234392"/>
                </a:lnTo>
                <a:lnTo>
                  <a:pt x="720538" y="193373"/>
                </a:lnTo>
                <a:lnTo>
                  <a:pt x="548916" y="42816"/>
                </a:lnTo>
                <a:lnTo>
                  <a:pt x="425311" y="0"/>
                </a:lnTo>
                <a:close/>
              </a:path>
            </a:pathLst>
          </a:custGeom>
          <a:solidFill>
            <a:srgbClr val="FFFFFF">
              <a:alpha val="31372"/>
            </a:srgbClr>
          </a:solidFill>
        </p:spPr>
        <p:txBody>
          <a:bodyPr wrap="square" lIns="0" tIns="0" rIns="0" bIns="0" rtlCol="0"/>
          <a:lstStyle/>
          <a:p>
            <a:endParaRPr/>
          </a:p>
        </p:txBody>
      </p:sp>
      <p:sp>
        <p:nvSpPr>
          <p:cNvPr id="19" name="bg object 19"/>
          <p:cNvSpPr/>
          <p:nvPr/>
        </p:nvSpPr>
        <p:spPr>
          <a:xfrm>
            <a:off x="2664312" y="4376939"/>
            <a:ext cx="682826" cy="777162"/>
          </a:xfrm>
          <a:prstGeom prst="rect">
            <a:avLst/>
          </a:prstGeom>
          <a:blipFill>
            <a:blip r:embed="rId4" cstate="print"/>
            <a:stretch>
              <a:fillRect/>
            </a:stretch>
          </a:blipFill>
        </p:spPr>
        <p:txBody>
          <a:bodyPr wrap="square" lIns="0" tIns="0" rIns="0" bIns="0" rtlCol="0"/>
          <a:lstStyle/>
          <a:p>
            <a:endParaRPr/>
          </a:p>
        </p:txBody>
      </p:sp>
      <p:sp>
        <p:nvSpPr>
          <p:cNvPr id="20" name="bg object 20"/>
          <p:cNvSpPr/>
          <p:nvPr/>
        </p:nvSpPr>
        <p:spPr>
          <a:xfrm>
            <a:off x="2744372" y="4625776"/>
            <a:ext cx="507365" cy="498475"/>
          </a:xfrm>
          <a:custGeom>
            <a:avLst/>
            <a:gdLst/>
            <a:ahLst/>
            <a:cxnLst/>
            <a:rect l="l" t="t" r="r" b="b"/>
            <a:pathLst>
              <a:path w="507364" h="498475">
                <a:moveTo>
                  <a:pt x="364475" y="0"/>
                </a:moveTo>
                <a:lnTo>
                  <a:pt x="318803" y="5912"/>
                </a:lnTo>
                <a:lnTo>
                  <a:pt x="270727" y="20707"/>
                </a:lnTo>
                <a:lnTo>
                  <a:pt x="221609" y="44072"/>
                </a:lnTo>
                <a:lnTo>
                  <a:pt x="172812" y="75693"/>
                </a:lnTo>
                <a:lnTo>
                  <a:pt x="125700" y="115259"/>
                </a:lnTo>
                <a:lnTo>
                  <a:pt x="84010" y="160568"/>
                </a:lnTo>
                <a:lnTo>
                  <a:pt x="50238" y="207956"/>
                </a:lnTo>
                <a:lnTo>
                  <a:pt x="24741" y="256061"/>
                </a:lnTo>
                <a:lnTo>
                  <a:pt x="7875" y="303521"/>
                </a:lnTo>
                <a:lnTo>
                  <a:pt x="0" y="348975"/>
                </a:lnTo>
                <a:lnTo>
                  <a:pt x="1470" y="391062"/>
                </a:lnTo>
                <a:lnTo>
                  <a:pt x="12644" y="428418"/>
                </a:lnTo>
                <a:lnTo>
                  <a:pt x="64118" y="482333"/>
                </a:lnTo>
                <a:lnTo>
                  <a:pt x="100867" y="495146"/>
                </a:lnTo>
                <a:lnTo>
                  <a:pt x="142754" y="498432"/>
                </a:lnTo>
                <a:lnTo>
                  <a:pt x="188406" y="492497"/>
                </a:lnTo>
                <a:lnTo>
                  <a:pt x="236451" y="477651"/>
                </a:lnTo>
                <a:lnTo>
                  <a:pt x="285517" y="454201"/>
                </a:lnTo>
                <a:lnTo>
                  <a:pt x="334232" y="422455"/>
                </a:lnTo>
                <a:lnTo>
                  <a:pt x="381224" y="382721"/>
                </a:lnTo>
                <a:lnTo>
                  <a:pt x="422805" y="337528"/>
                </a:lnTo>
                <a:lnTo>
                  <a:pt x="456602" y="290210"/>
                </a:lnTo>
                <a:lnTo>
                  <a:pt x="482214" y="242141"/>
                </a:lnTo>
                <a:lnTo>
                  <a:pt x="499238" y="194698"/>
                </a:lnTo>
                <a:lnTo>
                  <a:pt x="507274" y="149255"/>
                </a:lnTo>
                <a:lnTo>
                  <a:pt x="505918" y="107187"/>
                </a:lnTo>
                <a:lnTo>
                  <a:pt x="494769" y="69870"/>
                </a:lnTo>
                <a:lnTo>
                  <a:pt x="443149" y="16070"/>
                </a:lnTo>
                <a:lnTo>
                  <a:pt x="406378" y="3281"/>
                </a:lnTo>
                <a:lnTo>
                  <a:pt x="364475" y="0"/>
                </a:lnTo>
                <a:close/>
              </a:path>
            </a:pathLst>
          </a:custGeom>
          <a:solidFill>
            <a:srgbClr val="FFFFFF">
              <a:alpha val="31372"/>
            </a:srgbClr>
          </a:solidFill>
        </p:spPr>
        <p:txBody>
          <a:bodyPr wrap="square" lIns="0" tIns="0" rIns="0" bIns="0" rtlCol="0"/>
          <a:lstStyle/>
          <a:p>
            <a:endParaRPr/>
          </a:p>
        </p:txBody>
      </p:sp>
      <p:sp>
        <p:nvSpPr>
          <p:cNvPr id="21" name="bg object 21"/>
          <p:cNvSpPr/>
          <p:nvPr/>
        </p:nvSpPr>
        <p:spPr>
          <a:xfrm>
            <a:off x="3264942" y="324852"/>
            <a:ext cx="715490" cy="798593"/>
          </a:xfrm>
          <a:prstGeom prst="rect">
            <a:avLst/>
          </a:prstGeom>
          <a:blipFill>
            <a:blip r:embed="rId5" cstate="print"/>
            <a:stretch>
              <a:fillRect/>
            </a:stretch>
          </a:blipFill>
        </p:spPr>
        <p:txBody>
          <a:bodyPr wrap="square" lIns="0" tIns="0" rIns="0" bIns="0" rtlCol="0"/>
          <a:lstStyle/>
          <a:p>
            <a:endParaRPr/>
          </a:p>
        </p:txBody>
      </p:sp>
      <p:sp>
        <p:nvSpPr>
          <p:cNvPr id="22" name="bg object 22"/>
          <p:cNvSpPr/>
          <p:nvPr/>
        </p:nvSpPr>
        <p:spPr>
          <a:xfrm>
            <a:off x="3301777" y="373507"/>
            <a:ext cx="636905" cy="713105"/>
          </a:xfrm>
          <a:custGeom>
            <a:avLst/>
            <a:gdLst/>
            <a:ahLst/>
            <a:cxnLst/>
            <a:rect l="l" t="t" r="r" b="b"/>
            <a:pathLst>
              <a:path w="636904" h="713105">
                <a:moveTo>
                  <a:pt x="58896" y="0"/>
                </a:moveTo>
                <a:lnTo>
                  <a:pt x="51276" y="1777"/>
                </a:lnTo>
                <a:lnTo>
                  <a:pt x="45561" y="9397"/>
                </a:lnTo>
                <a:lnTo>
                  <a:pt x="35115" y="21534"/>
                </a:lnTo>
                <a:lnTo>
                  <a:pt x="16238" y="68857"/>
                </a:lnTo>
                <a:lnTo>
                  <a:pt x="3251" y="140965"/>
                </a:lnTo>
                <a:lnTo>
                  <a:pt x="168" y="184082"/>
                </a:lnTo>
                <a:lnTo>
                  <a:pt x="0" y="230720"/>
                </a:lnTo>
                <a:lnTo>
                  <a:pt x="3226" y="279984"/>
                </a:lnTo>
                <a:lnTo>
                  <a:pt x="10329" y="330983"/>
                </a:lnTo>
                <a:lnTo>
                  <a:pt x="21788" y="382825"/>
                </a:lnTo>
                <a:lnTo>
                  <a:pt x="38085" y="434617"/>
                </a:lnTo>
                <a:lnTo>
                  <a:pt x="59699" y="485467"/>
                </a:lnTo>
                <a:lnTo>
                  <a:pt x="87113" y="534483"/>
                </a:lnTo>
                <a:lnTo>
                  <a:pt x="120805" y="580772"/>
                </a:lnTo>
                <a:lnTo>
                  <a:pt x="161258" y="623442"/>
                </a:lnTo>
                <a:lnTo>
                  <a:pt x="204047" y="657424"/>
                </a:lnTo>
                <a:lnTo>
                  <a:pt x="247155" y="682720"/>
                </a:lnTo>
                <a:lnTo>
                  <a:pt x="290141" y="699944"/>
                </a:lnTo>
                <a:lnTo>
                  <a:pt x="332561" y="709709"/>
                </a:lnTo>
                <a:lnTo>
                  <a:pt x="373974" y="712629"/>
                </a:lnTo>
                <a:lnTo>
                  <a:pt x="413937" y="709317"/>
                </a:lnTo>
                <a:lnTo>
                  <a:pt x="452007" y="700386"/>
                </a:lnTo>
                <a:lnTo>
                  <a:pt x="487743" y="686450"/>
                </a:lnTo>
                <a:lnTo>
                  <a:pt x="550441" y="646016"/>
                </a:lnTo>
                <a:lnTo>
                  <a:pt x="598491" y="592921"/>
                </a:lnTo>
                <a:lnTo>
                  <a:pt x="628354" y="532072"/>
                </a:lnTo>
                <a:lnTo>
                  <a:pt x="636492" y="468375"/>
                </a:lnTo>
                <a:lnTo>
                  <a:pt x="636492" y="463676"/>
                </a:lnTo>
                <a:lnTo>
                  <a:pt x="607255" y="489846"/>
                </a:lnTo>
                <a:lnTo>
                  <a:pt x="573940" y="512146"/>
                </a:lnTo>
                <a:lnTo>
                  <a:pt x="537101" y="529814"/>
                </a:lnTo>
                <a:lnTo>
                  <a:pt x="497294" y="542089"/>
                </a:lnTo>
                <a:lnTo>
                  <a:pt x="455072" y="548211"/>
                </a:lnTo>
                <a:lnTo>
                  <a:pt x="410992" y="547417"/>
                </a:lnTo>
                <a:lnTo>
                  <a:pt x="365606" y="538947"/>
                </a:lnTo>
                <a:lnTo>
                  <a:pt x="319471" y="522040"/>
                </a:lnTo>
                <a:lnTo>
                  <a:pt x="273141" y="495933"/>
                </a:lnTo>
                <a:lnTo>
                  <a:pt x="227171" y="459866"/>
                </a:lnTo>
                <a:lnTo>
                  <a:pt x="188771" y="419566"/>
                </a:lnTo>
                <a:lnTo>
                  <a:pt x="156436" y="376044"/>
                </a:lnTo>
                <a:lnTo>
                  <a:pt x="129761" y="330043"/>
                </a:lnTo>
                <a:lnTo>
                  <a:pt x="108341" y="282304"/>
                </a:lnTo>
                <a:lnTo>
                  <a:pt x="91773" y="233568"/>
                </a:lnTo>
                <a:lnTo>
                  <a:pt x="79651" y="184577"/>
                </a:lnTo>
                <a:lnTo>
                  <a:pt x="71570" y="136072"/>
                </a:lnTo>
                <a:lnTo>
                  <a:pt x="67126" y="88795"/>
                </a:lnTo>
                <a:lnTo>
                  <a:pt x="65915" y="43486"/>
                </a:lnTo>
                <a:lnTo>
                  <a:pt x="67532" y="888"/>
                </a:lnTo>
                <a:lnTo>
                  <a:pt x="58896" y="0"/>
                </a:lnTo>
                <a:close/>
              </a:path>
            </a:pathLst>
          </a:custGeom>
          <a:solidFill>
            <a:srgbClr val="FFFFFF">
              <a:alpha val="31372"/>
            </a:srgbClr>
          </a:solidFill>
        </p:spPr>
        <p:txBody>
          <a:bodyPr wrap="square" lIns="0" tIns="0" rIns="0" bIns="0" rtlCol="0"/>
          <a:lstStyle/>
          <a:p>
            <a:endParaRPr/>
          </a:p>
        </p:txBody>
      </p:sp>
      <p:sp>
        <p:nvSpPr>
          <p:cNvPr id="23" name="bg object 23"/>
          <p:cNvSpPr/>
          <p:nvPr/>
        </p:nvSpPr>
        <p:spPr>
          <a:xfrm>
            <a:off x="10551628" y="5645897"/>
            <a:ext cx="583565" cy="639445"/>
          </a:xfrm>
          <a:custGeom>
            <a:avLst/>
            <a:gdLst/>
            <a:ahLst/>
            <a:cxnLst/>
            <a:rect l="l" t="t" r="r" b="b"/>
            <a:pathLst>
              <a:path w="583565" h="639445">
                <a:moveTo>
                  <a:pt x="280046" y="0"/>
                </a:moveTo>
                <a:lnTo>
                  <a:pt x="248814" y="8877"/>
                </a:lnTo>
                <a:lnTo>
                  <a:pt x="223637" y="27450"/>
                </a:lnTo>
                <a:lnTo>
                  <a:pt x="205838" y="54349"/>
                </a:lnTo>
                <a:lnTo>
                  <a:pt x="196739" y="88208"/>
                </a:lnTo>
                <a:lnTo>
                  <a:pt x="197662" y="127658"/>
                </a:lnTo>
                <a:lnTo>
                  <a:pt x="209929" y="171330"/>
                </a:lnTo>
                <a:lnTo>
                  <a:pt x="234863" y="217857"/>
                </a:lnTo>
                <a:lnTo>
                  <a:pt x="247408" y="245701"/>
                </a:lnTo>
                <a:lnTo>
                  <a:pt x="239060" y="297099"/>
                </a:lnTo>
                <a:lnTo>
                  <a:pt x="198216" y="344109"/>
                </a:lnTo>
                <a:lnTo>
                  <a:pt x="139383" y="388331"/>
                </a:lnTo>
                <a:lnTo>
                  <a:pt x="107753" y="409896"/>
                </a:lnTo>
                <a:lnTo>
                  <a:pt x="77065" y="431363"/>
                </a:lnTo>
                <a:lnTo>
                  <a:pt x="49132" y="452932"/>
                </a:lnTo>
                <a:lnTo>
                  <a:pt x="25768" y="474803"/>
                </a:lnTo>
                <a:lnTo>
                  <a:pt x="8786" y="497176"/>
                </a:lnTo>
                <a:lnTo>
                  <a:pt x="0" y="520251"/>
                </a:lnTo>
                <a:lnTo>
                  <a:pt x="1221" y="544227"/>
                </a:lnTo>
                <a:lnTo>
                  <a:pt x="36826" y="592734"/>
                </a:lnTo>
                <a:lnTo>
                  <a:pt x="96917" y="625597"/>
                </a:lnTo>
                <a:lnTo>
                  <a:pt x="171509" y="639163"/>
                </a:lnTo>
                <a:lnTo>
                  <a:pt x="212197" y="638471"/>
                </a:lnTo>
                <a:lnTo>
                  <a:pt x="254056" y="632669"/>
                </a:lnTo>
                <a:lnTo>
                  <a:pt x="296269" y="621662"/>
                </a:lnTo>
                <a:lnTo>
                  <a:pt x="338016" y="605354"/>
                </a:lnTo>
                <a:lnTo>
                  <a:pt x="378481" y="583650"/>
                </a:lnTo>
                <a:lnTo>
                  <a:pt x="416845" y="556455"/>
                </a:lnTo>
                <a:lnTo>
                  <a:pt x="452290" y="523673"/>
                </a:lnTo>
                <a:lnTo>
                  <a:pt x="483998" y="485210"/>
                </a:lnTo>
                <a:lnTo>
                  <a:pt x="511151" y="440969"/>
                </a:lnTo>
                <a:lnTo>
                  <a:pt x="532932" y="390856"/>
                </a:lnTo>
                <a:lnTo>
                  <a:pt x="583093" y="235372"/>
                </a:lnTo>
                <a:lnTo>
                  <a:pt x="581319" y="144579"/>
                </a:lnTo>
                <a:lnTo>
                  <a:pt x="510965" y="83412"/>
                </a:lnTo>
                <a:lnTo>
                  <a:pt x="355386" y="16803"/>
                </a:lnTo>
                <a:lnTo>
                  <a:pt x="316010" y="2186"/>
                </a:lnTo>
                <a:lnTo>
                  <a:pt x="280046" y="0"/>
                </a:lnTo>
                <a:close/>
              </a:path>
            </a:pathLst>
          </a:custGeom>
          <a:solidFill>
            <a:srgbClr val="FFFFFF">
              <a:alpha val="31372"/>
            </a:srgbClr>
          </a:solidFill>
        </p:spPr>
        <p:txBody>
          <a:bodyPr wrap="square" lIns="0" tIns="0" rIns="0" bIns="0" rtlCol="0"/>
          <a:lstStyle/>
          <a:p>
            <a:endParaRPr/>
          </a:p>
        </p:txBody>
      </p:sp>
      <p:sp>
        <p:nvSpPr>
          <p:cNvPr id="24" name="bg object 24"/>
          <p:cNvSpPr/>
          <p:nvPr/>
        </p:nvSpPr>
        <p:spPr>
          <a:xfrm>
            <a:off x="0" y="3262884"/>
            <a:ext cx="1219070" cy="3336381"/>
          </a:xfrm>
          <a:prstGeom prst="rect">
            <a:avLst/>
          </a:prstGeom>
          <a:blipFill>
            <a:blip r:embed="rId6" cstate="print"/>
            <a:stretch>
              <a:fillRect/>
            </a:stretch>
          </a:blipFill>
        </p:spPr>
        <p:txBody>
          <a:bodyPr wrap="square" lIns="0" tIns="0" rIns="0" bIns="0" rtlCol="0"/>
          <a:lstStyle/>
          <a:p>
            <a:endParaRPr/>
          </a:p>
        </p:txBody>
      </p:sp>
      <p:sp>
        <p:nvSpPr>
          <p:cNvPr id="25" name="bg object 25"/>
          <p:cNvSpPr/>
          <p:nvPr/>
        </p:nvSpPr>
        <p:spPr>
          <a:xfrm>
            <a:off x="0" y="3397885"/>
            <a:ext cx="800100" cy="3023870"/>
          </a:xfrm>
          <a:custGeom>
            <a:avLst/>
            <a:gdLst/>
            <a:ahLst/>
            <a:cxnLst/>
            <a:rect l="l" t="t" r="r" b="b"/>
            <a:pathLst>
              <a:path w="800100" h="3023870">
                <a:moveTo>
                  <a:pt x="688746" y="0"/>
                </a:moveTo>
                <a:lnTo>
                  <a:pt x="509786" y="1603"/>
                </a:lnTo>
                <a:lnTo>
                  <a:pt x="414593" y="61880"/>
                </a:lnTo>
                <a:lnTo>
                  <a:pt x="371179" y="234600"/>
                </a:lnTo>
                <a:lnTo>
                  <a:pt x="347560" y="573532"/>
                </a:lnTo>
                <a:lnTo>
                  <a:pt x="343550" y="628907"/>
                </a:lnTo>
                <a:lnTo>
                  <a:pt x="338629" y="681638"/>
                </a:lnTo>
                <a:lnTo>
                  <a:pt x="332755" y="731899"/>
                </a:lnTo>
                <a:lnTo>
                  <a:pt x="325888" y="779866"/>
                </a:lnTo>
                <a:lnTo>
                  <a:pt x="317987" y="825714"/>
                </a:lnTo>
                <a:lnTo>
                  <a:pt x="309010" y="869619"/>
                </a:lnTo>
                <a:lnTo>
                  <a:pt x="298916" y="911756"/>
                </a:lnTo>
                <a:lnTo>
                  <a:pt x="287666" y="952300"/>
                </a:lnTo>
                <a:lnTo>
                  <a:pt x="275217" y="991427"/>
                </a:lnTo>
                <a:lnTo>
                  <a:pt x="261529" y="1029313"/>
                </a:lnTo>
                <a:lnTo>
                  <a:pt x="246561" y="1066132"/>
                </a:lnTo>
                <a:lnTo>
                  <a:pt x="230272" y="1102061"/>
                </a:lnTo>
                <a:lnTo>
                  <a:pt x="212621" y="1137274"/>
                </a:lnTo>
                <a:lnTo>
                  <a:pt x="193566" y="1171946"/>
                </a:lnTo>
                <a:lnTo>
                  <a:pt x="173068" y="1206255"/>
                </a:lnTo>
                <a:lnTo>
                  <a:pt x="151084" y="1240374"/>
                </a:lnTo>
                <a:lnTo>
                  <a:pt x="127575" y="1274479"/>
                </a:lnTo>
                <a:lnTo>
                  <a:pt x="102498" y="1308746"/>
                </a:lnTo>
                <a:lnTo>
                  <a:pt x="75814" y="1343350"/>
                </a:lnTo>
                <a:lnTo>
                  <a:pt x="47480" y="1378467"/>
                </a:lnTo>
                <a:lnTo>
                  <a:pt x="17457" y="1414271"/>
                </a:lnTo>
                <a:lnTo>
                  <a:pt x="0" y="1434429"/>
                </a:lnTo>
                <a:lnTo>
                  <a:pt x="0" y="3009021"/>
                </a:lnTo>
                <a:lnTo>
                  <a:pt x="11854" y="3011983"/>
                </a:lnTo>
                <a:lnTo>
                  <a:pt x="44787" y="3018050"/>
                </a:lnTo>
                <a:lnTo>
                  <a:pt x="77825" y="3021926"/>
                </a:lnTo>
                <a:lnTo>
                  <a:pt x="110893" y="3023539"/>
                </a:lnTo>
                <a:lnTo>
                  <a:pt x="143915" y="3022814"/>
                </a:lnTo>
                <a:lnTo>
                  <a:pt x="209517" y="3014061"/>
                </a:lnTo>
                <a:lnTo>
                  <a:pt x="274028" y="2995080"/>
                </a:lnTo>
                <a:lnTo>
                  <a:pt x="336842" y="2965284"/>
                </a:lnTo>
                <a:lnTo>
                  <a:pt x="375209" y="2936532"/>
                </a:lnTo>
                <a:lnTo>
                  <a:pt x="408654" y="2898094"/>
                </a:lnTo>
                <a:lnTo>
                  <a:pt x="437508" y="2850549"/>
                </a:lnTo>
                <a:lnTo>
                  <a:pt x="462107" y="2794475"/>
                </a:lnTo>
                <a:lnTo>
                  <a:pt x="482783" y="2730449"/>
                </a:lnTo>
                <a:lnTo>
                  <a:pt x="499870" y="2659048"/>
                </a:lnTo>
                <a:lnTo>
                  <a:pt x="507172" y="2620762"/>
                </a:lnTo>
                <a:lnTo>
                  <a:pt x="513703" y="2580849"/>
                </a:lnTo>
                <a:lnTo>
                  <a:pt x="519503" y="2539381"/>
                </a:lnTo>
                <a:lnTo>
                  <a:pt x="524614" y="2496431"/>
                </a:lnTo>
                <a:lnTo>
                  <a:pt x="529078" y="2452070"/>
                </a:lnTo>
                <a:lnTo>
                  <a:pt x="532938" y="2406371"/>
                </a:lnTo>
                <a:lnTo>
                  <a:pt x="536234" y="2359405"/>
                </a:lnTo>
                <a:lnTo>
                  <a:pt x="539008" y="2311246"/>
                </a:lnTo>
                <a:lnTo>
                  <a:pt x="541302" y="2261964"/>
                </a:lnTo>
                <a:lnTo>
                  <a:pt x="543158" y="2211633"/>
                </a:lnTo>
                <a:lnTo>
                  <a:pt x="544617" y="2160325"/>
                </a:lnTo>
                <a:lnTo>
                  <a:pt x="545721" y="2108111"/>
                </a:lnTo>
                <a:lnTo>
                  <a:pt x="546512" y="2055064"/>
                </a:lnTo>
                <a:lnTo>
                  <a:pt x="547032" y="2001257"/>
                </a:lnTo>
                <a:lnTo>
                  <a:pt x="547322" y="1946760"/>
                </a:lnTo>
                <a:lnTo>
                  <a:pt x="547379" y="1835990"/>
                </a:lnTo>
                <a:lnTo>
                  <a:pt x="547230" y="1779861"/>
                </a:lnTo>
                <a:lnTo>
                  <a:pt x="546573" y="1609362"/>
                </a:lnTo>
                <a:lnTo>
                  <a:pt x="546423" y="1552066"/>
                </a:lnTo>
                <a:lnTo>
                  <a:pt x="546490" y="1434429"/>
                </a:lnTo>
                <a:lnTo>
                  <a:pt x="546775" y="1378467"/>
                </a:lnTo>
                <a:lnTo>
                  <a:pt x="547278" y="1322491"/>
                </a:lnTo>
                <a:lnTo>
                  <a:pt x="548065" y="1265361"/>
                </a:lnTo>
                <a:lnTo>
                  <a:pt x="549164" y="1208480"/>
                </a:lnTo>
                <a:lnTo>
                  <a:pt x="550618" y="1151922"/>
                </a:lnTo>
                <a:lnTo>
                  <a:pt x="552467" y="1095757"/>
                </a:lnTo>
                <a:lnTo>
                  <a:pt x="554755" y="1040059"/>
                </a:lnTo>
                <a:lnTo>
                  <a:pt x="557521" y="984899"/>
                </a:lnTo>
                <a:lnTo>
                  <a:pt x="560809" y="930349"/>
                </a:lnTo>
                <a:lnTo>
                  <a:pt x="564659" y="876483"/>
                </a:lnTo>
                <a:lnTo>
                  <a:pt x="569114" y="823372"/>
                </a:lnTo>
                <a:lnTo>
                  <a:pt x="574216" y="771088"/>
                </a:lnTo>
                <a:lnTo>
                  <a:pt x="580005" y="719703"/>
                </a:lnTo>
                <a:lnTo>
                  <a:pt x="586524" y="669289"/>
                </a:lnTo>
                <a:lnTo>
                  <a:pt x="595225" y="617896"/>
                </a:lnTo>
                <a:lnTo>
                  <a:pt x="607245" y="568075"/>
                </a:lnTo>
                <a:lnTo>
                  <a:pt x="621999" y="519888"/>
                </a:lnTo>
                <a:lnTo>
                  <a:pt x="638902" y="473394"/>
                </a:lnTo>
                <a:lnTo>
                  <a:pt x="657371" y="428653"/>
                </a:lnTo>
                <a:lnTo>
                  <a:pt x="676820" y="385724"/>
                </a:lnTo>
                <a:lnTo>
                  <a:pt x="696665" y="344668"/>
                </a:lnTo>
                <a:lnTo>
                  <a:pt x="716322" y="305544"/>
                </a:lnTo>
                <a:lnTo>
                  <a:pt x="735205" y="268413"/>
                </a:lnTo>
                <a:lnTo>
                  <a:pt x="752731" y="233334"/>
                </a:lnTo>
                <a:lnTo>
                  <a:pt x="781373" y="169570"/>
                </a:lnTo>
                <a:lnTo>
                  <a:pt x="797569" y="114732"/>
                </a:lnTo>
                <a:lnTo>
                  <a:pt x="799540" y="90810"/>
                </a:lnTo>
                <a:lnTo>
                  <a:pt x="796646" y="69299"/>
                </a:lnTo>
                <a:lnTo>
                  <a:pt x="788302" y="50258"/>
                </a:lnTo>
                <a:lnTo>
                  <a:pt x="773925" y="33748"/>
                </a:lnTo>
                <a:lnTo>
                  <a:pt x="752930" y="19829"/>
                </a:lnTo>
                <a:lnTo>
                  <a:pt x="724731" y="8559"/>
                </a:lnTo>
                <a:lnTo>
                  <a:pt x="688746" y="0"/>
                </a:lnTo>
                <a:close/>
              </a:path>
            </a:pathLst>
          </a:custGeom>
          <a:solidFill>
            <a:srgbClr val="FFFFFF">
              <a:alpha val="31372"/>
            </a:srgbClr>
          </a:solidFill>
        </p:spPr>
        <p:txBody>
          <a:bodyPr wrap="square" lIns="0" tIns="0" rIns="0" bIns="0" rtlCol="0"/>
          <a:lstStyle/>
          <a:p>
            <a:endParaRPr/>
          </a:p>
        </p:txBody>
      </p:sp>
      <p:sp>
        <p:nvSpPr>
          <p:cNvPr id="26" name="bg object 26"/>
          <p:cNvSpPr/>
          <p:nvPr/>
        </p:nvSpPr>
        <p:spPr>
          <a:xfrm>
            <a:off x="0" y="0"/>
            <a:ext cx="2031036" cy="2566884"/>
          </a:xfrm>
          <a:prstGeom prst="rect">
            <a:avLst/>
          </a:prstGeom>
          <a:blipFill>
            <a:blip r:embed="rId7" cstate="print"/>
            <a:stretch>
              <a:fillRect/>
            </a:stretch>
          </a:blipFill>
        </p:spPr>
        <p:txBody>
          <a:bodyPr wrap="square" lIns="0" tIns="0" rIns="0" bIns="0" rtlCol="0"/>
          <a:lstStyle/>
          <a:p>
            <a:endParaRPr/>
          </a:p>
        </p:txBody>
      </p:sp>
      <p:sp>
        <p:nvSpPr>
          <p:cNvPr id="27" name="bg object 27"/>
          <p:cNvSpPr/>
          <p:nvPr/>
        </p:nvSpPr>
        <p:spPr>
          <a:xfrm>
            <a:off x="0" y="0"/>
            <a:ext cx="1797050" cy="1894839"/>
          </a:xfrm>
          <a:custGeom>
            <a:avLst/>
            <a:gdLst/>
            <a:ahLst/>
            <a:cxnLst/>
            <a:rect l="l" t="t" r="r" b="b"/>
            <a:pathLst>
              <a:path w="1797050" h="1894839">
                <a:moveTo>
                  <a:pt x="1796728" y="0"/>
                </a:moveTo>
                <a:lnTo>
                  <a:pt x="192601" y="0"/>
                </a:lnTo>
                <a:lnTo>
                  <a:pt x="186631" y="7831"/>
                </a:lnTo>
                <a:lnTo>
                  <a:pt x="159371" y="47312"/>
                </a:lnTo>
                <a:lnTo>
                  <a:pt x="133151" y="89331"/>
                </a:lnTo>
                <a:lnTo>
                  <a:pt x="108023" y="133993"/>
                </a:lnTo>
                <a:lnTo>
                  <a:pt x="84043" y="181403"/>
                </a:lnTo>
                <a:lnTo>
                  <a:pt x="61265" y="231666"/>
                </a:lnTo>
                <a:lnTo>
                  <a:pt x="39742" y="284888"/>
                </a:lnTo>
                <a:lnTo>
                  <a:pt x="19529" y="341174"/>
                </a:lnTo>
                <a:lnTo>
                  <a:pt x="681" y="400629"/>
                </a:lnTo>
                <a:lnTo>
                  <a:pt x="0" y="403082"/>
                </a:lnTo>
                <a:lnTo>
                  <a:pt x="0" y="1849858"/>
                </a:lnTo>
                <a:lnTo>
                  <a:pt x="39210" y="1880843"/>
                </a:lnTo>
                <a:lnTo>
                  <a:pt x="85425" y="1894308"/>
                </a:lnTo>
                <a:lnTo>
                  <a:pt x="100737" y="1893951"/>
                </a:lnTo>
                <a:lnTo>
                  <a:pt x="142707" y="1888177"/>
                </a:lnTo>
                <a:lnTo>
                  <a:pt x="180887" y="1879606"/>
                </a:lnTo>
                <a:lnTo>
                  <a:pt x="246631" y="1854674"/>
                </a:lnTo>
                <a:lnTo>
                  <a:pt x="299477" y="1820367"/>
                </a:lnTo>
                <a:lnTo>
                  <a:pt x="340934" y="1777892"/>
                </a:lnTo>
                <a:lnTo>
                  <a:pt x="372510" y="1728460"/>
                </a:lnTo>
                <a:lnTo>
                  <a:pt x="395715" y="1673279"/>
                </a:lnTo>
                <a:lnTo>
                  <a:pt x="412057" y="1613561"/>
                </a:lnTo>
                <a:lnTo>
                  <a:pt x="423044" y="1550514"/>
                </a:lnTo>
                <a:lnTo>
                  <a:pt x="430187" y="1485348"/>
                </a:lnTo>
                <a:lnTo>
                  <a:pt x="434992" y="1419272"/>
                </a:lnTo>
                <a:lnTo>
                  <a:pt x="438970" y="1353496"/>
                </a:lnTo>
                <a:lnTo>
                  <a:pt x="441119" y="1321099"/>
                </a:lnTo>
                <a:lnTo>
                  <a:pt x="446684" y="1258041"/>
                </a:lnTo>
                <a:lnTo>
                  <a:pt x="455192" y="1198308"/>
                </a:lnTo>
                <a:lnTo>
                  <a:pt x="468152" y="1143108"/>
                </a:lnTo>
                <a:lnTo>
                  <a:pt x="487074" y="1093651"/>
                </a:lnTo>
                <a:lnTo>
                  <a:pt x="513466" y="1051146"/>
                </a:lnTo>
                <a:lnTo>
                  <a:pt x="548837" y="1016804"/>
                </a:lnTo>
                <a:lnTo>
                  <a:pt x="594695" y="991834"/>
                </a:lnTo>
                <a:lnTo>
                  <a:pt x="652550" y="977446"/>
                </a:lnTo>
                <a:lnTo>
                  <a:pt x="744849" y="971447"/>
                </a:lnTo>
                <a:lnTo>
                  <a:pt x="801346" y="965895"/>
                </a:lnTo>
                <a:lnTo>
                  <a:pt x="855990" y="958027"/>
                </a:lnTo>
                <a:lnTo>
                  <a:pt x="908830" y="947928"/>
                </a:lnTo>
                <a:lnTo>
                  <a:pt x="959918" y="935683"/>
                </a:lnTo>
                <a:lnTo>
                  <a:pt x="1009304" y="921379"/>
                </a:lnTo>
                <a:lnTo>
                  <a:pt x="1057038" y="905099"/>
                </a:lnTo>
                <a:lnTo>
                  <a:pt x="1103172" y="886930"/>
                </a:lnTo>
                <a:lnTo>
                  <a:pt x="1147756" y="866957"/>
                </a:lnTo>
                <a:lnTo>
                  <a:pt x="1190841" y="845265"/>
                </a:lnTo>
                <a:lnTo>
                  <a:pt x="1232477" y="821940"/>
                </a:lnTo>
                <a:lnTo>
                  <a:pt x="1272716" y="797067"/>
                </a:lnTo>
                <a:lnTo>
                  <a:pt x="1311607" y="770732"/>
                </a:lnTo>
                <a:lnTo>
                  <a:pt x="1349201" y="743020"/>
                </a:lnTo>
                <a:lnTo>
                  <a:pt x="1385549" y="714016"/>
                </a:lnTo>
                <a:lnTo>
                  <a:pt x="1420702" y="683805"/>
                </a:lnTo>
                <a:lnTo>
                  <a:pt x="1454710" y="652474"/>
                </a:lnTo>
                <a:lnTo>
                  <a:pt x="1487624" y="620107"/>
                </a:lnTo>
                <a:lnTo>
                  <a:pt x="1519495" y="586790"/>
                </a:lnTo>
                <a:lnTo>
                  <a:pt x="1550373" y="552608"/>
                </a:lnTo>
                <a:lnTo>
                  <a:pt x="1580308" y="517646"/>
                </a:lnTo>
                <a:lnTo>
                  <a:pt x="1609353" y="481991"/>
                </a:lnTo>
                <a:lnTo>
                  <a:pt x="1637556" y="445727"/>
                </a:lnTo>
                <a:lnTo>
                  <a:pt x="1664970" y="408939"/>
                </a:lnTo>
                <a:lnTo>
                  <a:pt x="1703996" y="349706"/>
                </a:lnTo>
                <a:lnTo>
                  <a:pt x="1737322" y="283717"/>
                </a:lnTo>
                <a:lnTo>
                  <a:pt x="1764099" y="212535"/>
                </a:lnTo>
                <a:lnTo>
                  <a:pt x="1774767" y="175484"/>
                </a:lnTo>
                <a:lnTo>
                  <a:pt x="1783479" y="137719"/>
                </a:lnTo>
                <a:lnTo>
                  <a:pt x="1790130" y="99435"/>
                </a:lnTo>
                <a:lnTo>
                  <a:pt x="1794614" y="60828"/>
                </a:lnTo>
                <a:lnTo>
                  <a:pt x="1796824" y="22092"/>
                </a:lnTo>
                <a:lnTo>
                  <a:pt x="1796728" y="0"/>
                </a:lnTo>
                <a:close/>
              </a:path>
            </a:pathLst>
          </a:custGeom>
          <a:solidFill>
            <a:srgbClr val="FFFFFF">
              <a:alpha val="31372"/>
            </a:srgbClr>
          </a:solidFill>
        </p:spPr>
        <p:txBody>
          <a:bodyPr wrap="square" lIns="0" tIns="0" rIns="0" bIns="0" rtlCol="0"/>
          <a:lstStyle/>
          <a:p>
            <a:endParaRPr/>
          </a:p>
        </p:txBody>
      </p:sp>
      <p:sp>
        <p:nvSpPr>
          <p:cNvPr id="28" name="bg object 28"/>
          <p:cNvSpPr/>
          <p:nvPr/>
        </p:nvSpPr>
        <p:spPr>
          <a:xfrm>
            <a:off x="1156716" y="1446275"/>
            <a:ext cx="228600" cy="228600"/>
          </a:xfrm>
          <a:prstGeom prst="rect">
            <a:avLst/>
          </a:prstGeom>
          <a:blipFill>
            <a:blip r:embed="rId8" cstate="print"/>
            <a:stretch>
              <a:fillRect/>
            </a:stretch>
          </a:blipFill>
        </p:spPr>
        <p:txBody>
          <a:bodyPr wrap="square" lIns="0" tIns="0" rIns="0" bIns="0" rtlCol="0"/>
          <a:lstStyle/>
          <a:p>
            <a:endParaRPr/>
          </a:p>
        </p:txBody>
      </p:sp>
      <p:sp>
        <p:nvSpPr>
          <p:cNvPr id="29" name="bg object 29"/>
          <p:cNvSpPr/>
          <p:nvPr/>
        </p:nvSpPr>
        <p:spPr>
          <a:xfrm>
            <a:off x="10772404" y="610884"/>
            <a:ext cx="1419595" cy="3305807"/>
          </a:xfrm>
          <a:prstGeom prst="rect">
            <a:avLst/>
          </a:prstGeom>
          <a:blipFill>
            <a:blip r:embed="rId9" cstate="print"/>
            <a:stretch>
              <a:fillRect/>
            </a:stretch>
          </a:blipFill>
        </p:spPr>
        <p:txBody>
          <a:bodyPr wrap="square" lIns="0" tIns="0" rIns="0" bIns="0" rtlCol="0"/>
          <a:lstStyle/>
          <a:p>
            <a:endParaRPr/>
          </a:p>
        </p:txBody>
      </p:sp>
      <p:sp>
        <p:nvSpPr>
          <p:cNvPr id="30" name="bg object 30"/>
          <p:cNvSpPr/>
          <p:nvPr/>
        </p:nvSpPr>
        <p:spPr>
          <a:xfrm>
            <a:off x="11286372" y="749867"/>
            <a:ext cx="906144" cy="2214245"/>
          </a:xfrm>
          <a:custGeom>
            <a:avLst/>
            <a:gdLst/>
            <a:ahLst/>
            <a:cxnLst/>
            <a:rect l="l" t="t" r="r" b="b"/>
            <a:pathLst>
              <a:path w="906145" h="2214245">
                <a:moveTo>
                  <a:pt x="493004" y="0"/>
                </a:moveTo>
                <a:lnTo>
                  <a:pt x="422522" y="1895"/>
                </a:lnTo>
                <a:lnTo>
                  <a:pt x="354015" y="11076"/>
                </a:lnTo>
                <a:lnTo>
                  <a:pt x="288300" y="27749"/>
                </a:lnTo>
                <a:lnTo>
                  <a:pt x="226196" y="52119"/>
                </a:lnTo>
                <a:lnTo>
                  <a:pt x="168518" y="84394"/>
                </a:lnTo>
                <a:lnTo>
                  <a:pt x="116084" y="124778"/>
                </a:lnTo>
                <a:lnTo>
                  <a:pt x="69711" y="173478"/>
                </a:lnTo>
                <a:lnTo>
                  <a:pt x="30216" y="230699"/>
                </a:lnTo>
                <a:lnTo>
                  <a:pt x="11371" y="274800"/>
                </a:lnTo>
                <a:lnTo>
                  <a:pt x="1633" y="324828"/>
                </a:lnTo>
                <a:lnTo>
                  <a:pt x="0" y="351961"/>
                </a:lnTo>
                <a:lnTo>
                  <a:pt x="426" y="380450"/>
                </a:lnTo>
                <a:lnTo>
                  <a:pt x="7170" y="441333"/>
                </a:lnTo>
                <a:lnTo>
                  <a:pt x="21289" y="507143"/>
                </a:lnTo>
                <a:lnTo>
                  <a:pt x="42204" y="577546"/>
                </a:lnTo>
                <a:lnTo>
                  <a:pt x="55030" y="614367"/>
                </a:lnTo>
                <a:lnTo>
                  <a:pt x="69338" y="652211"/>
                </a:lnTo>
                <a:lnTo>
                  <a:pt x="85056" y="691037"/>
                </a:lnTo>
                <a:lnTo>
                  <a:pt x="102113" y="730803"/>
                </a:lnTo>
                <a:lnTo>
                  <a:pt x="120435" y="771467"/>
                </a:lnTo>
                <a:lnTo>
                  <a:pt x="139951" y="812988"/>
                </a:lnTo>
                <a:lnTo>
                  <a:pt x="160588" y="855325"/>
                </a:lnTo>
                <a:lnTo>
                  <a:pt x="182275" y="898435"/>
                </a:lnTo>
                <a:lnTo>
                  <a:pt x="204938" y="942276"/>
                </a:lnTo>
                <a:lnTo>
                  <a:pt x="228506" y="986808"/>
                </a:lnTo>
                <a:lnTo>
                  <a:pt x="252907" y="1031989"/>
                </a:lnTo>
                <a:lnTo>
                  <a:pt x="278068" y="1077776"/>
                </a:lnTo>
                <a:lnTo>
                  <a:pt x="303917" y="1124128"/>
                </a:lnTo>
                <a:lnTo>
                  <a:pt x="330382" y="1171004"/>
                </a:lnTo>
                <a:lnTo>
                  <a:pt x="357390" y="1218362"/>
                </a:lnTo>
                <a:lnTo>
                  <a:pt x="384870" y="1266160"/>
                </a:lnTo>
                <a:lnTo>
                  <a:pt x="584363" y="1609569"/>
                </a:lnTo>
                <a:lnTo>
                  <a:pt x="613014" y="1659388"/>
                </a:lnTo>
                <a:lnTo>
                  <a:pt x="641487" y="1709273"/>
                </a:lnTo>
                <a:lnTo>
                  <a:pt x="669709" y="1759181"/>
                </a:lnTo>
                <a:lnTo>
                  <a:pt x="697608" y="1809070"/>
                </a:lnTo>
                <a:lnTo>
                  <a:pt x="725111" y="1858900"/>
                </a:lnTo>
                <a:lnTo>
                  <a:pt x="752148" y="1908628"/>
                </a:lnTo>
                <a:lnTo>
                  <a:pt x="778644" y="1958214"/>
                </a:lnTo>
                <a:lnTo>
                  <a:pt x="804529" y="2007614"/>
                </a:lnTo>
                <a:lnTo>
                  <a:pt x="829730" y="2056788"/>
                </a:lnTo>
                <a:lnTo>
                  <a:pt x="854174" y="2105693"/>
                </a:lnTo>
                <a:lnTo>
                  <a:pt x="877790" y="2154289"/>
                </a:lnTo>
                <a:lnTo>
                  <a:pt x="900505" y="2202534"/>
                </a:lnTo>
                <a:lnTo>
                  <a:pt x="905627" y="2213807"/>
                </a:lnTo>
                <a:lnTo>
                  <a:pt x="905627" y="126468"/>
                </a:lnTo>
                <a:lnTo>
                  <a:pt x="846444" y="92603"/>
                </a:lnTo>
                <a:lnTo>
                  <a:pt x="778343" y="61158"/>
                </a:lnTo>
                <a:lnTo>
                  <a:pt x="708131" y="35969"/>
                </a:lnTo>
                <a:lnTo>
                  <a:pt x="636626" y="17243"/>
                </a:lnTo>
                <a:lnTo>
                  <a:pt x="564644" y="5184"/>
                </a:lnTo>
                <a:lnTo>
                  <a:pt x="528731" y="1720"/>
                </a:lnTo>
                <a:lnTo>
                  <a:pt x="493004" y="0"/>
                </a:lnTo>
                <a:close/>
              </a:path>
            </a:pathLst>
          </a:custGeom>
          <a:solidFill>
            <a:srgbClr val="FFFFFF">
              <a:alpha val="31372"/>
            </a:srgbClr>
          </a:solidFill>
        </p:spPr>
        <p:txBody>
          <a:bodyPr wrap="square" lIns="0" tIns="0" rIns="0" bIns="0" rtlCol="0"/>
          <a:lstStyle/>
          <a:p>
            <a:endParaRPr/>
          </a:p>
        </p:txBody>
      </p:sp>
      <p:sp>
        <p:nvSpPr>
          <p:cNvPr id="31" name="bg object 31"/>
          <p:cNvSpPr/>
          <p:nvPr/>
        </p:nvSpPr>
        <p:spPr>
          <a:xfrm>
            <a:off x="11320271" y="5524500"/>
            <a:ext cx="228600" cy="22860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001F5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073268" y="4146339"/>
            <a:ext cx="2118731" cy="271166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0"/>
            <a:ext cx="1911617" cy="2513116"/>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521844" y="226290"/>
            <a:ext cx="641350" cy="689610"/>
          </a:xfrm>
          <a:custGeom>
            <a:avLst/>
            <a:gdLst/>
            <a:ahLst/>
            <a:cxnLst/>
            <a:rect l="l" t="t" r="r" b="b"/>
            <a:pathLst>
              <a:path w="641350" h="689610">
                <a:moveTo>
                  <a:pt x="550651" y="0"/>
                </a:moveTo>
                <a:lnTo>
                  <a:pt x="494620" y="8597"/>
                </a:lnTo>
                <a:lnTo>
                  <a:pt x="433046" y="28252"/>
                </a:lnTo>
                <a:lnTo>
                  <a:pt x="368174" y="57592"/>
                </a:lnTo>
                <a:lnTo>
                  <a:pt x="302250" y="95242"/>
                </a:lnTo>
                <a:lnTo>
                  <a:pt x="269596" y="116754"/>
                </a:lnTo>
                <a:lnTo>
                  <a:pt x="237521" y="139830"/>
                </a:lnTo>
                <a:lnTo>
                  <a:pt x="206306" y="164296"/>
                </a:lnTo>
                <a:lnTo>
                  <a:pt x="176232" y="189982"/>
                </a:lnTo>
                <a:lnTo>
                  <a:pt x="147579" y="216715"/>
                </a:lnTo>
                <a:lnTo>
                  <a:pt x="120629" y="244325"/>
                </a:lnTo>
                <a:lnTo>
                  <a:pt x="72959" y="301485"/>
                </a:lnTo>
                <a:lnTo>
                  <a:pt x="35466" y="360090"/>
                </a:lnTo>
                <a:lnTo>
                  <a:pt x="10398" y="418765"/>
                </a:lnTo>
                <a:lnTo>
                  <a:pt x="0" y="476138"/>
                </a:lnTo>
                <a:lnTo>
                  <a:pt x="1003" y="503907"/>
                </a:lnTo>
                <a:lnTo>
                  <a:pt x="16821" y="556752"/>
                </a:lnTo>
                <a:lnTo>
                  <a:pt x="52924" y="604861"/>
                </a:lnTo>
                <a:lnTo>
                  <a:pt x="111558" y="646860"/>
                </a:lnTo>
                <a:lnTo>
                  <a:pt x="150026" y="665140"/>
                </a:lnTo>
                <a:lnTo>
                  <a:pt x="194969" y="681378"/>
                </a:lnTo>
                <a:lnTo>
                  <a:pt x="242937" y="689271"/>
                </a:lnTo>
                <a:lnTo>
                  <a:pt x="273289" y="689567"/>
                </a:lnTo>
                <a:lnTo>
                  <a:pt x="308041" y="685564"/>
                </a:lnTo>
                <a:lnTo>
                  <a:pt x="345525" y="675380"/>
                </a:lnTo>
                <a:lnTo>
                  <a:pt x="384072" y="657138"/>
                </a:lnTo>
                <a:lnTo>
                  <a:pt x="422015" y="628956"/>
                </a:lnTo>
                <a:lnTo>
                  <a:pt x="457685" y="588957"/>
                </a:lnTo>
                <a:lnTo>
                  <a:pt x="489412" y="535260"/>
                </a:lnTo>
                <a:lnTo>
                  <a:pt x="515529" y="465986"/>
                </a:lnTo>
                <a:lnTo>
                  <a:pt x="528281" y="412274"/>
                </a:lnTo>
                <a:lnTo>
                  <a:pt x="534371" y="364741"/>
                </a:lnTo>
                <a:lnTo>
                  <a:pt x="535400" y="322780"/>
                </a:lnTo>
                <a:lnTo>
                  <a:pt x="528667" y="253147"/>
                </a:lnTo>
                <a:lnTo>
                  <a:pt x="524103" y="224260"/>
                </a:lnTo>
                <a:lnTo>
                  <a:pt x="520872" y="198517"/>
                </a:lnTo>
                <a:lnTo>
                  <a:pt x="524804" y="154036"/>
                </a:lnTo>
                <a:lnTo>
                  <a:pt x="553253" y="114847"/>
                </a:lnTo>
                <a:lnTo>
                  <a:pt x="619009" y="76096"/>
                </a:lnTo>
                <a:lnTo>
                  <a:pt x="634223" y="62786"/>
                </a:lnTo>
                <a:lnTo>
                  <a:pt x="641226" y="42107"/>
                </a:lnTo>
                <a:lnTo>
                  <a:pt x="632091" y="20357"/>
                </a:lnTo>
                <a:lnTo>
                  <a:pt x="598892" y="3833"/>
                </a:lnTo>
                <a:lnTo>
                  <a:pt x="575886" y="276"/>
                </a:lnTo>
                <a:lnTo>
                  <a:pt x="550651" y="0"/>
                </a:lnTo>
                <a:close/>
              </a:path>
            </a:pathLst>
          </a:custGeom>
          <a:solidFill>
            <a:srgbClr val="FFFFFF">
              <a:alpha val="31372"/>
            </a:srgbClr>
          </a:solidFill>
        </p:spPr>
        <p:txBody>
          <a:bodyPr wrap="square" lIns="0" tIns="0" rIns="0" bIns="0" rtlCol="0"/>
          <a:lstStyle/>
          <a:p>
            <a:endParaRPr/>
          </a:p>
        </p:txBody>
      </p:sp>
      <p:sp>
        <p:nvSpPr>
          <p:cNvPr id="19" name="bg object 19"/>
          <p:cNvSpPr/>
          <p:nvPr/>
        </p:nvSpPr>
        <p:spPr>
          <a:xfrm>
            <a:off x="0" y="1779430"/>
            <a:ext cx="321414" cy="823233"/>
          </a:xfrm>
          <a:prstGeom prst="rect">
            <a:avLst/>
          </a:prstGeom>
          <a:blipFill>
            <a:blip r:embed="rId9" cstate="print"/>
            <a:stretch>
              <a:fillRect/>
            </a:stretch>
          </a:blipFill>
        </p:spPr>
        <p:txBody>
          <a:bodyPr wrap="square" lIns="0" tIns="0" rIns="0" bIns="0" rtlCol="0"/>
          <a:lstStyle/>
          <a:p>
            <a:endParaRPr/>
          </a:p>
        </p:txBody>
      </p:sp>
      <p:sp>
        <p:nvSpPr>
          <p:cNvPr id="20" name="bg object 20"/>
          <p:cNvSpPr/>
          <p:nvPr/>
        </p:nvSpPr>
        <p:spPr>
          <a:xfrm>
            <a:off x="0" y="1974469"/>
            <a:ext cx="306705" cy="576580"/>
          </a:xfrm>
          <a:custGeom>
            <a:avLst/>
            <a:gdLst/>
            <a:ahLst/>
            <a:cxnLst/>
            <a:rect l="l" t="t" r="r" b="b"/>
            <a:pathLst>
              <a:path w="306705" h="576580">
                <a:moveTo>
                  <a:pt x="111147" y="0"/>
                </a:moveTo>
                <a:lnTo>
                  <a:pt x="44503" y="27354"/>
                </a:lnTo>
                <a:lnTo>
                  <a:pt x="16608" y="55915"/>
                </a:lnTo>
                <a:lnTo>
                  <a:pt x="0" y="464761"/>
                </a:lnTo>
                <a:lnTo>
                  <a:pt x="21206" y="500538"/>
                </a:lnTo>
                <a:lnTo>
                  <a:pt x="49600" y="533903"/>
                </a:lnTo>
                <a:lnTo>
                  <a:pt x="81227" y="558403"/>
                </a:lnTo>
                <a:lnTo>
                  <a:pt x="115308" y="572949"/>
                </a:lnTo>
                <a:lnTo>
                  <a:pt x="151066" y="576452"/>
                </a:lnTo>
                <a:lnTo>
                  <a:pt x="185996" y="568167"/>
                </a:lnTo>
                <a:lnTo>
                  <a:pt x="245579" y="520593"/>
                </a:lnTo>
                <a:lnTo>
                  <a:pt x="269014" y="483679"/>
                </a:lnTo>
                <a:lnTo>
                  <a:pt x="287400" y="439598"/>
                </a:lnTo>
                <a:lnTo>
                  <a:pt x="300127" y="389536"/>
                </a:lnTo>
                <a:lnTo>
                  <a:pt x="306588" y="334683"/>
                </a:lnTo>
                <a:lnTo>
                  <a:pt x="306171" y="276225"/>
                </a:lnTo>
                <a:lnTo>
                  <a:pt x="298484" y="218459"/>
                </a:lnTo>
                <a:lnTo>
                  <a:pt x="284504" y="165074"/>
                </a:lnTo>
                <a:lnTo>
                  <a:pt x="264992" y="117198"/>
                </a:lnTo>
                <a:lnTo>
                  <a:pt x="240712" y="75961"/>
                </a:lnTo>
                <a:lnTo>
                  <a:pt x="212425" y="42494"/>
                </a:lnTo>
                <a:lnTo>
                  <a:pt x="180894" y="17924"/>
                </a:lnTo>
                <a:lnTo>
                  <a:pt x="111147" y="0"/>
                </a:lnTo>
                <a:close/>
              </a:path>
            </a:pathLst>
          </a:custGeom>
          <a:solidFill>
            <a:srgbClr val="FFFFFF">
              <a:alpha val="31372"/>
            </a:srgbClr>
          </a:solidFill>
        </p:spPr>
        <p:txBody>
          <a:bodyPr wrap="square" lIns="0" tIns="0" rIns="0" bIns="0" rtlCol="0"/>
          <a:lstStyle/>
          <a:p>
            <a:endParaRPr/>
          </a:p>
        </p:txBody>
      </p:sp>
      <p:sp>
        <p:nvSpPr>
          <p:cNvPr id="21" name="bg object 21"/>
          <p:cNvSpPr/>
          <p:nvPr/>
        </p:nvSpPr>
        <p:spPr>
          <a:xfrm>
            <a:off x="10631931" y="6079800"/>
            <a:ext cx="774065" cy="778510"/>
          </a:xfrm>
          <a:custGeom>
            <a:avLst/>
            <a:gdLst/>
            <a:ahLst/>
            <a:cxnLst/>
            <a:rect l="l" t="t" r="r" b="b"/>
            <a:pathLst>
              <a:path w="774065" h="778509">
                <a:moveTo>
                  <a:pt x="667661" y="190760"/>
                </a:moveTo>
                <a:lnTo>
                  <a:pt x="200303" y="190760"/>
                </a:lnTo>
                <a:lnTo>
                  <a:pt x="244226" y="194060"/>
                </a:lnTo>
                <a:lnTo>
                  <a:pt x="288381" y="202902"/>
                </a:lnTo>
                <a:lnTo>
                  <a:pt x="332317" y="217651"/>
                </a:lnTo>
                <a:lnTo>
                  <a:pt x="375582" y="238672"/>
                </a:lnTo>
                <a:lnTo>
                  <a:pt x="417724" y="266331"/>
                </a:lnTo>
                <a:lnTo>
                  <a:pt x="458291" y="300991"/>
                </a:lnTo>
                <a:lnTo>
                  <a:pt x="496830" y="343019"/>
                </a:lnTo>
                <a:lnTo>
                  <a:pt x="532892" y="392779"/>
                </a:lnTo>
                <a:lnTo>
                  <a:pt x="559578" y="439694"/>
                </a:lnTo>
                <a:lnTo>
                  <a:pt x="581537" y="487791"/>
                </a:lnTo>
                <a:lnTo>
                  <a:pt x="599055" y="536770"/>
                </a:lnTo>
                <a:lnTo>
                  <a:pt x="612419" y="586329"/>
                </a:lnTo>
                <a:lnTo>
                  <a:pt x="621916" y="636169"/>
                </a:lnTo>
                <a:lnTo>
                  <a:pt x="627834" y="685987"/>
                </a:lnTo>
                <a:lnTo>
                  <a:pt x="630459" y="735484"/>
                </a:lnTo>
                <a:lnTo>
                  <a:pt x="630127" y="778198"/>
                </a:lnTo>
                <a:lnTo>
                  <a:pt x="747363" y="778198"/>
                </a:lnTo>
                <a:lnTo>
                  <a:pt x="756221" y="739101"/>
                </a:lnTo>
                <a:lnTo>
                  <a:pt x="764826" y="688916"/>
                </a:lnTo>
                <a:lnTo>
                  <a:pt x="770795" y="636835"/>
                </a:lnTo>
                <a:lnTo>
                  <a:pt x="773730" y="583280"/>
                </a:lnTo>
                <a:lnTo>
                  <a:pt x="773235" y="528670"/>
                </a:lnTo>
                <a:lnTo>
                  <a:pt x="768913" y="473427"/>
                </a:lnTo>
                <a:lnTo>
                  <a:pt x="760368" y="417970"/>
                </a:lnTo>
                <a:lnTo>
                  <a:pt x="747203" y="362720"/>
                </a:lnTo>
                <a:lnTo>
                  <a:pt x="729021" y="308098"/>
                </a:lnTo>
                <a:lnTo>
                  <a:pt x="705426" y="254524"/>
                </a:lnTo>
                <a:lnTo>
                  <a:pt x="676021" y="202418"/>
                </a:lnTo>
                <a:lnTo>
                  <a:pt x="667661" y="190760"/>
                </a:lnTo>
                <a:close/>
              </a:path>
              <a:path w="774065" h="778509">
                <a:moveTo>
                  <a:pt x="330914" y="0"/>
                </a:moveTo>
                <a:lnTo>
                  <a:pt x="291341" y="2918"/>
                </a:lnTo>
                <a:lnTo>
                  <a:pt x="252807" y="9871"/>
                </a:lnTo>
                <a:lnTo>
                  <a:pt x="215661" y="20573"/>
                </a:lnTo>
                <a:lnTo>
                  <a:pt x="180255" y="34739"/>
                </a:lnTo>
                <a:lnTo>
                  <a:pt x="116062" y="72316"/>
                </a:lnTo>
                <a:lnTo>
                  <a:pt x="63028" y="120320"/>
                </a:lnTo>
                <a:lnTo>
                  <a:pt x="23957" y="176463"/>
                </a:lnTo>
                <a:lnTo>
                  <a:pt x="1594" y="238672"/>
                </a:lnTo>
                <a:lnTo>
                  <a:pt x="0" y="244621"/>
                </a:lnTo>
                <a:lnTo>
                  <a:pt x="35979" y="225684"/>
                </a:lnTo>
                <a:lnTo>
                  <a:pt x="74452" y="210465"/>
                </a:lnTo>
                <a:lnTo>
                  <a:pt x="114964" y="199328"/>
                </a:lnTo>
                <a:lnTo>
                  <a:pt x="157066" y="192638"/>
                </a:lnTo>
                <a:lnTo>
                  <a:pt x="200303" y="190760"/>
                </a:lnTo>
                <a:lnTo>
                  <a:pt x="667661" y="190760"/>
                </a:lnTo>
                <a:lnTo>
                  <a:pt x="642861" y="156172"/>
                </a:lnTo>
                <a:lnTo>
                  <a:pt x="607588" y="116531"/>
                </a:lnTo>
                <a:lnTo>
                  <a:pt x="570551" y="83210"/>
                </a:lnTo>
                <a:lnTo>
                  <a:pt x="532101" y="55922"/>
                </a:lnTo>
                <a:lnTo>
                  <a:pt x="492589" y="34384"/>
                </a:lnTo>
                <a:lnTo>
                  <a:pt x="452364" y="18307"/>
                </a:lnTo>
                <a:lnTo>
                  <a:pt x="411776" y="7409"/>
                </a:lnTo>
                <a:lnTo>
                  <a:pt x="371176" y="1401"/>
                </a:lnTo>
                <a:lnTo>
                  <a:pt x="330914" y="0"/>
                </a:lnTo>
                <a:close/>
              </a:path>
            </a:pathLst>
          </a:custGeom>
          <a:solidFill>
            <a:srgbClr val="FFFFFF">
              <a:alpha val="31372"/>
            </a:srgbClr>
          </a:solidFill>
        </p:spPr>
        <p:txBody>
          <a:bodyPr wrap="square" lIns="0" tIns="0" rIns="0" bIns="0" rtlCol="0"/>
          <a:lstStyle/>
          <a:p>
            <a:endParaRPr/>
          </a:p>
        </p:txBody>
      </p:sp>
      <p:sp>
        <p:nvSpPr>
          <p:cNvPr id="2" name="Holder 2"/>
          <p:cNvSpPr>
            <a:spLocks noGrp="1"/>
          </p:cNvSpPr>
          <p:nvPr>
            <p:ph type="title"/>
          </p:nvPr>
        </p:nvSpPr>
        <p:spPr>
          <a:xfrm>
            <a:off x="4823968" y="556005"/>
            <a:ext cx="2544063" cy="635000"/>
          </a:xfrm>
          <a:prstGeom prst="rect">
            <a:avLst/>
          </a:prstGeom>
        </p:spPr>
        <p:txBody>
          <a:bodyPr wrap="square" lIns="0" tIns="0" rIns="0" bIns="0">
            <a:spAutoFit/>
          </a:bodyPr>
          <a:lstStyle>
            <a:lvl1pPr>
              <a:defRPr sz="40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a:xfrm>
            <a:off x="1253362" y="1419306"/>
            <a:ext cx="9685274" cy="1805305"/>
          </a:xfrm>
          <a:prstGeom prst="rect">
            <a:avLst/>
          </a:prstGeom>
        </p:spPr>
        <p:txBody>
          <a:bodyPr wrap="square" lIns="0" tIns="0" rIns="0" bIns="0">
            <a:spAutoFit/>
          </a:bodyPr>
          <a:lstStyle>
            <a:lvl1pPr>
              <a:defRPr sz="2400" b="1"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7.jp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jpg"/><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6982" y="3592195"/>
            <a:ext cx="5528945" cy="756920"/>
          </a:xfrm>
          <a:prstGeom prst="rect">
            <a:avLst/>
          </a:prstGeom>
        </p:spPr>
        <p:txBody>
          <a:bodyPr vert="horz" wrap="square" lIns="0" tIns="12700" rIns="0" bIns="0" rtlCol="0">
            <a:spAutoFit/>
          </a:bodyPr>
          <a:lstStyle/>
          <a:p>
            <a:pPr marL="12700">
              <a:lnSpc>
                <a:spcPct val="100000"/>
              </a:lnSpc>
              <a:spcBef>
                <a:spcPts val="100"/>
              </a:spcBef>
            </a:pPr>
            <a:r>
              <a:rPr sz="4800" spc="-325" dirty="0"/>
              <a:t>TIẾNG </a:t>
            </a:r>
            <a:r>
              <a:rPr sz="4800" spc="-300" dirty="0"/>
              <a:t>VIỆT </a:t>
            </a:r>
            <a:r>
              <a:rPr sz="4800" dirty="0"/>
              <a:t>– </a:t>
            </a:r>
            <a:r>
              <a:rPr sz="4800" spc="-165" dirty="0"/>
              <a:t>LỚP</a:t>
            </a:r>
            <a:r>
              <a:rPr sz="4800" spc="20" dirty="0"/>
              <a:t> </a:t>
            </a:r>
            <a:r>
              <a:rPr sz="4800" spc="440" dirty="0"/>
              <a:t>4</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508500"/>
            <a:ext cx="3075305" cy="2349500"/>
            <a:chOff x="0" y="4508500"/>
            <a:chExt cx="3075305" cy="2349500"/>
          </a:xfrm>
        </p:grpSpPr>
        <p:sp>
          <p:nvSpPr>
            <p:cNvPr id="3" name="object 3"/>
            <p:cNvSpPr/>
            <p:nvPr/>
          </p:nvSpPr>
          <p:spPr>
            <a:xfrm>
              <a:off x="0" y="4508500"/>
              <a:ext cx="3075252" cy="2349500"/>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 name="object 4"/>
            <p:cNvSpPr/>
            <p:nvPr/>
          </p:nvSpPr>
          <p:spPr>
            <a:xfrm>
              <a:off x="1190253" y="5990469"/>
              <a:ext cx="913765" cy="712470"/>
            </a:xfrm>
            <a:custGeom>
              <a:avLst/>
              <a:gdLst/>
              <a:ahLst/>
              <a:cxnLst/>
              <a:rect l="l" t="t" r="r" b="b"/>
              <a:pathLst>
                <a:path w="913764" h="712470">
                  <a:moveTo>
                    <a:pt x="568612" y="0"/>
                  </a:moveTo>
                  <a:lnTo>
                    <a:pt x="519082" y="3899"/>
                  </a:lnTo>
                  <a:lnTo>
                    <a:pt x="466992" y="14588"/>
                  </a:lnTo>
                  <a:lnTo>
                    <a:pt x="412486" y="32606"/>
                  </a:lnTo>
                  <a:lnTo>
                    <a:pt x="357435" y="58425"/>
                  </a:lnTo>
                  <a:lnTo>
                    <a:pt x="306733" y="89358"/>
                  </a:lnTo>
                  <a:lnTo>
                    <a:pt x="260287" y="124687"/>
                  </a:lnTo>
                  <a:lnTo>
                    <a:pt x="217999" y="163691"/>
                  </a:lnTo>
                  <a:lnTo>
                    <a:pt x="179774" y="205651"/>
                  </a:lnTo>
                  <a:lnTo>
                    <a:pt x="145518" y="249845"/>
                  </a:lnTo>
                  <a:lnTo>
                    <a:pt x="115133" y="295555"/>
                  </a:lnTo>
                  <a:lnTo>
                    <a:pt x="88526" y="342060"/>
                  </a:lnTo>
                  <a:lnTo>
                    <a:pt x="65600" y="388640"/>
                  </a:lnTo>
                  <a:lnTo>
                    <a:pt x="46259" y="434575"/>
                  </a:lnTo>
                  <a:lnTo>
                    <a:pt x="30409" y="479146"/>
                  </a:lnTo>
                  <a:lnTo>
                    <a:pt x="17953" y="521632"/>
                  </a:lnTo>
                  <a:lnTo>
                    <a:pt x="8797" y="561313"/>
                  </a:lnTo>
                  <a:lnTo>
                    <a:pt x="0" y="629381"/>
                  </a:lnTo>
                  <a:lnTo>
                    <a:pt x="167" y="656328"/>
                  </a:lnTo>
                  <a:lnTo>
                    <a:pt x="12488" y="699922"/>
                  </a:lnTo>
                  <a:lnTo>
                    <a:pt x="30838" y="711980"/>
                  </a:lnTo>
                  <a:lnTo>
                    <a:pt x="43404" y="673712"/>
                  </a:lnTo>
                  <a:lnTo>
                    <a:pt x="58585" y="634180"/>
                  </a:lnTo>
                  <a:lnTo>
                    <a:pt x="76447" y="593855"/>
                  </a:lnTo>
                  <a:lnTo>
                    <a:pt x="97056" y="553209"/>
                  </a:lnTo>
                  <a:lnTo>
                    <a:pt x="120478" y="512714"/>
                  </a:lnTo>
                  <a:lnTo>
                    <a:pt x="146780" y="472841"/>
                  </a:lnTo>
                  <a:lnTo>
                    <a:pt x="176026" y="434063"/>
                  </a:lnTo>
                  <a:lnTo>
                    <a:pt x="208284" y="396850"/>
                  </a:lnTo>
                  <a:lnTo>
                    <a:pt x="243620" y="361674"/>
                  </a:lnTo>
                  <a:lnTo>
                    <a:pt x="282099" y="329008"/>
                  </a:lnTo>
                  <a:lnTo>
                    <a:pt x="323787" y="299322"/>
                  </a:lnTo>
                  <a:lnTo>
                    <a:pt x="368752" y="273089"/>
                  </a:lnTo>
                  <a:lnTo>
                    <a:pt x="417058" y="250780"/>
                  </a:lnTo>
                  <a:lnTo>
                    <a:pt x="474850" y="231949"/>
                  </a:lnTo>
                  <a:lnTo>
                    <a:pt x="529934" y="221373"/>
                  </a:lnTo>
                  <a:lnTo>
                    <a:pt x="582132" y="218396"/>
                  </a:lnTo>
                  <a:lnTo>
                    <a:pt x="631264" y="222367"/>
                  </a:lnTo>
                  <a:lnTo>
                    <a:pt x="677153" y="232634"/>
                  </a:lnTo>
                  <a:lnTo>
                    <a:pt x="719619" y="248543"/>
                  </a:lnTo>
                  <a:lnTo>
                    <a:pt x="758485" y="269442"/>
                  </a:lnTo>
                  <a:lnTo>
                    <a:pt x="793570" y="294677"/>
                  </a:lnTo>
                  <a:lnTo>
                    <a:pt x="824698" y="323598"/>
                  </a:lnTo>
                  <a:lnTo>
                    <a:pt x="851689" y="355550"/>
                  </a:lnTo>
                  <a:lnTo>
                    <a:pt x="874364" y="389881"/>
                  </a:lnTo>
                  <a:lnTo>
                    <a:pt x="892546" y="425938"/>
                  </a:lnTo>
                  <a:lnTo>
                    <a:pt x="905726" y="389164"/>
                  </a:lnTo>
                  <a:lnTo>
                    <a:pt x="911995" y="356002"/>
                  </a:lnTo>
                  <a:lnTo>
                    <a:pt x="913530" y="321532"/>
                  </a:lnTo>
                  <a:lnTo>
                    <a:pt x="910477" y="286293"/>
                  </a:lnTo>
                  <a:lnTo>
                    <a:pt x="891181" y="215670"/>
                  </a:lnTo>
                  <a:lnTo>
                    <a:pt x="855267" y="148451"/>
                  </a:lnTo>
                  <a:lnTo>
                    <a:pt x="831441" y="117468"/>
                  </a:lnTo>
                  <a:lnTo>
                    <a:pt x="803895" y="88955"/>
                  </a:lnTo>
                  <a:lnTo>
                    <a:pt x="772773" y="63454"/>
                  </a:lnTo>
                  <a:lnTo>
                    <a:pt x="738222" y="41502"/>
                  </a:lnTo>
                  <a:lnTo>
                    <a:pt x="700385" y="23641"/>
                  </a:lnTo>
                  <a:lnTo>
                    <a:pt x="659408" y="10411"/>
                  </a:lnTo>
                  <a:lnTo>
                    <a:pt x="615435" y="2350"/>
                  </a:lnTo>
                  <a:close/>
                </a:path>
              </a:pathLst>
            </a:custGeom>
            <a:solidFill>
              <a:srgbClr val="FFFFFF">
                <a:alpha val="31372"/>
              </a:srgbClr>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grpSp>
        <p:nvGrpSpPr>
          <p:cNvPr id="5" name="object 5"/>
          <p:cNvGrpSpPr/>
          <p:nvPr/>
        </p:nvGrpSpPr>
        <p:grpSpPr>
          <a:xfrm>
            <a:off x="9189401" y="4394197"/>
            <a:ext cx="3002915" cy="2463800"/>
            <a:chOff x="9189401" y="4394197"/>
            <a:chExt cx="3002915" cy="2463800"/>
          </a:xfrm>
        </p:grpSpPr>
        <p:sp>
          <p:nvSpPr>
            <p:cNvPr id="6" name="object 6"/>
            <p:cNvSpPr/>
            <p:nvPr/>
          </p:nvSpPr>
          <p:spPr>
            <a:xfrm>
              <a:off x="9189401" y="4394197"/>
              <a:ext cx="3002599" cy="2463800"/>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 name="object 7"/>
            <p:cNvSpPr/>
            <p:nvPr/>
          </p:nvSpPr>
          <p:spPr>
            <a:xfrm>
              <a:off x="10420939" y="5881225"/>
              <a:ext cx="434340" cy="977265"/>
            </a:xfrm>
            <a:custGeom>
              <a:avLst/>
              <a:gdLst/>
              <a:ahLst/>
              <a:cxnLst/>
              <a:rect l="l" t="t" r="r" b="b"/>
              <a:pathLst>
                <a:path w="434340" h="977265">
                  <a:moveTo>
                    <a:pt x="308147" y="0"/>
                  </a:moveTo>
                  <a:lnTo>
                    <a:pt x="227490" y="6922"/>
                  </a:lnTo>
                  <a:lnTo>
                    <a:pt x="87040" y="58005"/>
                  </a:lnTo>
                  <a:lnTo>
                    <a:pt x="32745" y="95310"/>
                  </a:lnTo>
                  <a:lnTo>
                    <a:pt x="5313" y="138966"/>
                  </a:lnTo>
                  <a:lnTo>
                    <a:pt x="0" y="188586"/>
                  </a:lnTo>
                  <a:lnTo>
                    <a:pt x="4154" y="215513"/>
                  </a:lnTo>
                  <a:lnTo>
                    <a:pt x="23119" y="273361"/>
                  </a:lnTo>
                  <a:lnTo>
                    <a:pt x="52337" y="336212"/>
                  </a:lnTo>
                  <a:lnTo>
                    <a:pt x="87063" y="403681"/>
                  </a:lnTo>
                  <a:lnTo>
                    <a:pt x="105008" y="439028"/>
                  </a:lnTo>
                  <a:lnTo>
                    <a:pt x="122551" y="475384"/>
                  </a:lnTo>
                  <a:lnTo>
                    <a:pt x="139098" y="512703"/>
                  </a:lnTo>
                  <a:lnTo>
                    <a:pt x="154056" y="550937"/>
                  </a:lnTo>
                  <a:lnTo>
                    <a:pt x="166831" y="590036"/>
                  </a:lnTo>
                  <a:lnTo>
                    <a:pt x="176831" y="629953"/>
                  </a:lnTo>
                  <a:lnTo>
                    <a:pt x="183462" y="670641"/>
                  </a:lnTo>
                  <a:lnTo>
                    <a:pt x="186131" y="712050"/>
                  </a:lnTo>
                  <a:lnTo>
                    <a:pt x="184245" y="754132"/>
                  </a:lnTo>
                  <a:lnTo>
                    <a:pt x="177210" y="796840"/>
                  </a:lnTo>
                  <a:lnTo>
                    <a:pt x="164396" y="850957"/>
                  </a:lnTo>
                  <a:lnTo>
                    <a:pt x="151473" y="900833"/>
                  </a:lnTo>
                  <a:lnTo>
                    <a:pt x="139473" y="945983"/>
                  </a:lnTo>
                  <a:lnTo>
                    <a:pt x="131730" y="976772"/>
                  </a:lnTo>
                  <a:lnTo>
                    <a:pt x="323097" y="976772"/>
                  </a:lnTo>
                  <a:lnTo>
                    <a:pt x="329485" y="964198"/>
                  </a:lnTo>
                  <a:lnTo>
                    <a:pt x="340899" y="922322"/>
                  </a:lnTo>
                  <a:lnTo>
                    <a:pt x="345910" y="877549"/>
                  </a:lnTo>
                  <a:lnTo>
                    <a:pt x="345850" y="831159"/>
                  </a:lnTo>
                  <a:lnTo>
                    <a:pt x="342052" y="784433"/>
                  </a:lnTo>
                  <a:lnTo>
                    <a:pt x="335847" y="738650"/>
                  </a:lnTo>
                  <a:lnTo>
                    <a:pt x="328568" y="695091"/>
                  </a:lnTo>
                  <a:lnTo>
                    <a:pt x="321547" y="655038"/>
                  </a:lnTo>
                  <a:lnTo>
                    <a:pt x="316116" y="619770"/>
                  </a:lnTo>
                  <a:lnTo>
                    <a:pt x="317054" y="560162"/>
                  </a:lnTo>
                  <a:lnTo>
                    <a:pt x="343810" y="494746"/>
                  </a:lnTo>
                  <a:lnTo>
                    <a:pt x="383244" y="422432"/>
                  </a:lnTo>
                  <a:lnTo>
                    <a:pt x="402537" y="383404"/>
                  </a:lnTo>
                  <a:lnTo>
                    <a:pt x="418785" y="342311"/>
                  </a:lnTo>
                  <a:lnTo>
                    <a:pt x="429917" y="299040"/>
                  </a:lnTo>
                  <a:lnTo>
                    <a:pt x="433863" y="253477"/>
                  </a:lnTo>
                  <a:lnTo>
                    <a:pt x="428549" y="205508"/>
                  </a:lnTo>
                  <a:lnTo>
                    <a:pt x="411906" y="155020"/>
                  </a:lnTo>
                  <a:lnTo>
                    <a:pt x="359467" y="46334"/>
                  </a:lnTo>
                  <a:lnTo>
                    <a:pt x="308147" y="0"/>
                  </a:lnTo>
                  <a:close/>
                </a:path>
              </a:pathLst>
            </a:custGeom>
            <a:solidFill>
              <a:srgbClr val="FFFFFF">
                <a:alpha val="31372"/>
              </a:srgbClr>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8" name="object 8"/>
          <p:cNvSpPr/>
          <p:nvPr/>
        </p:nvSpPr>
        <p:spPr>
          <a:xfrm>
            <a:off x="0" y="4282266"/>
            <a:ext cx="575851" cy="445676"/>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9" name="object 9"/>
          <p:cNvSpPr/>
          <p:nvPr/>
        </p:nvSpPr>
        <p:spPr>
          <a:xfrm>
            <a:off x="6004559" y="5428488"/>
            <a:ext cx="2232660" cy="1255776"/>
          </a:xfrm>
          <a:prstGeom prst="rect">
            <a:avLst/>
          </a:prstGeom>
          <a:blipFill>
            <a:blip r:embed="rId5"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0" name="object 10"/>
          <p:cNvSpPr/>
          <p:nvPr/>
        </p:nvSpPr>
        <p:spPr>
          <a:xfrm>
            <a:off x="1669542" y="1424177"/>
            <a:ext cx="568960" cy="441959"/>
          </a:xfrm>
          <a:custGeom>
            <a:avLst/>
            <a:gdLst/>
            <a:ahLst/>
            <a:cxnLst/>
            <a:rect l="l" t="t" r="r" b="b"/>
            <a:pathLst>
              <a:path w="568960" h="441960">
                <a:moveTo>
                  <a:pt x="0" y="73660"/>
                </a:moveTo>
                <a:lnTo>
                  <a:pt x="5794" y="45005"/>
                </a:lnTo>
                <a:lnTo>
                  <a:pt x="21590" y="21589"/>
                </a:lnTo>
                <a:lnTo>
                  <a:pt x="45005" y="5794"/>
                </a:lnTo>
                <a:lnTo>
                  <a:pt x="73659" y="0"/>
                </a:lnTo>
                <a:lnTo>
                  <a:pt x="494791" y="0"/>
                </a:lnTo>
                <a:lnTo>
                  <a:pt x="523446" y="5794"/>
                </a:lnTo>
                <a:lnTo>
                  <a:pt x="546862" y="21590"/>
                </a:lnTo>
                <a:lnTo>
                  <a:pt x="562657" y="45005"/>
                </a:lnTo>
                <a:lnTo>
                  <a:pt x="568451" y="73660"/>
                </a:lnTo>
                <a:lnTo>
                  <a:pt x="568451" y="368300"/>
                </a:lnTo>
                <a:lnTo>
                  <a:pt x="562657" y="396954"/>
                </a:lnTo>
                <a:lnTo>
                  <a:pt x="546861" y="420370"/>
                </a:lnTo>
                <a:lnTo>
                  <a:pt x="523446" y="436165"/>
                </a:lnTo>
                <a:lnTo>
                  <a:pt x="494791" y="441960"/>
                </a:lnTo>
                <a:lnTo>
                  <a:pt x="73659" y="441960"/>
                </a:lnTo>
                <a:lnTo>
                  <a:pt x="45005" y="436165"/>
                </a:lnTo>
                <a:lnTo>
                  <a:pt x="21589" y="420369"/>
                </a:lnTo>
                <a:lnTo>
                  <a:pt x="5794" y="396954"/>
                </a:lnTo>
                <a:lnTo>
                  <a:pt x="0" y="368300"/>
                </a:lnTo>
                <a:lnTo>
                  <a:pt x="0" y="73660"/>
                </a:lnTo>
                <a:close/>
              </a:path>
            </a:pathLst>
          </a:custGeom>
          <a:ln w="25400">
            <a:solidFill>
              <a:srgbClr val="001F5F"/>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 name="object 11"/>
          <p:cNvSpPr/>
          <p:nvPr/>
        </p:nvSpPr>
        <p:spPr>
          <a:xfrm>
            <a:off x="4874514" y="2693670"/>
            <a:ext cx="568960" cy="460375"/>
          </a:xfrm>
          <a:custGeom>
            <a:avLst/>
            <a:gdLst/>
            <a:ahLst/>
            <a:cxnLst/>
            <a:rect l="l" t="t" r="r" b="b"/>
            <a:pathLst>
              <a:path w="568960" h="460375">
                <a:moveTo>
                  <a:pt x="0" y="76707"/>
                </a:moveTo>
                <a:lnTo>
                  <a:pt x="6020" y="46827"/>
                </a:lnTo>
                <a:lnTo>
                  <a:pt x="22447" y="22447"/>
                </a:lnTo>
                <a:lnTo>
                  <a:pt x="46827" y="6020"/>
                </a:lnTo>
                <a:lnTo>
                  <a:pt x="76708" y="0"/>
                </a:lnTo>
                <a:lnTo>
                  <a:pt x="491744" y="0"/>
                </a:lnTo>
                <a:lnTo>
                  <a:pt x="521624" y="6020"/>
                </a:lnTo>
                <a:lnTo>
                  <a:pt x="546004" y="22447"/>
                </a:lnTo>
                <a:lnTo>
                  <a:pt x="562431" y="46827"/>
                </a:lnTo>
                <a:lnTo>
                  <a:pt x="568451" y="76707"/>
                </a:lnTo>
                <a:lnTo>
                  <a:pt x="568451" y="383539"/>
                </a:lnTo>
                <a:lnTo>
                  <a:pt x="562431" y="413420"/>
                </a:lnTo>
                <a:lnTo>
                  <a:pt x="546004" y="437800"/>
                </a:lnTo>
                <a:lnTo>
                  <a:pt x="521624" y="454227"/>
                </a:lnTo>
                <a:lnTo>
                  <a:pt x="491744" y="460247"/>
                </a:lnTo>
                <a:lnTo>
                  <a:pt x="76708" y="460247"/>
                </a:lnTo>
                <a:lnTo>
                  <a:pt x="46827" y="454227"/>
                </a:lnTo>
                <a:lnTo>
                  <a:pt x="22447" y="437800"/>
                </a:lnTo>
                <a:lnTo>
                  <a:pt x="6020" y="413420"/>
                </a:lnTo>
                <a:lnTo>
                  <a:pt x="0" y="383539"/>
                </a:lnTo>
                <a:lnTo>
                  <a:pt x="0" y="76707"/>
                </a:lnTo>
                <a:close/>
              </a:path>
            </a:pathLst>
          </a:custGeom>
          <a:ln w="25400">
            <a:solidFill>
              <a:srgbClr val="001F5F"/>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2" name="object 12"/>
          <p:cNvSpPr/>
          <p:nvPr/>
        </p:nvSpPr>
        <p:spPr>
          <a:xfrm>
            <a:off x="6617969" y="3925061"/>
            <a:ext cx="1138555" cy="939165"/>
          </a:xfrm>
          <a:custGeom>
            <a:avLst/>
            <a:gdLst/>
            <a:ahLst/>
            <a:cxnLst/>
            <a:rect l="l" t="t" r="r" b="b"/>
            <a:pathLst>
              <a:path w="1138554" h="939164">
                <a:moveTo>
                  <a:pt x="0" y="76962"/>
                </a:moveTo>
                <a:lnTo>
                  <a:pt x="6042" y="46988"/>
                </a:lnTo>
                <a:lnTo>
                  <a:pt x="22526" y="22526"/>
                </a:lnTo>
                <a:lnTo>
                  <a:pt x="46988" y="6042"/>
                </a:lnTo>
                <a:lnTo>
                  <a:pt x="76961" y="0"/>
                </a:lnTo>
                <a:lnTo>
                  <a:pt x="493013" y="0"/>
                </a:lnTo>
                <a:lnTo>
                  <a:pt x="522987" y="6042"/>
                </a:lnTo>
                <a:lnTo>
                  <a:pt x="547449" y="22526"/>
                </a:lnTo>
                <a:lnTo>
                  <a:pt x="563933" y="46988"/>
                </a:lnTo>
                <a:lnTo>
                  <a:pt x="569976" y="76962"/>
                </a:lnTo>
                <a:lnTo>
                  <a:pt x="569976" y="384810"/>
                </a:lnTo>
                <a:lnTo>
                  <a:pt x="563933" y="414783"/>
                </a:lnTo>
                <a:lnTo>
                  <a:pt x="547449" y="439245"/>
                </a:lnTo>
                <a:lnTo>
                  <a:pt x="522987" y="455729"/>
                </a:lnTo>
                <a:lnTo>
                  <a:pt x="493013" y="461771"/>
                </a:lnTo>
                <a:lnTo>
                  <a:pt x="76961" y="461771"/>
                </a:lnTo>
                <a:lnTo>
                  <a:pt x="46988" y="455729"/>
                </a:lnTo>
                <a:lnTo>
                  <a:pt x="22526" y="439245"/>
                </a:lnTo>
                <a:lnTo>
                  <a:pt x="6042" y="414783"/>
                </a:lnTo>
                <a:lnTo>
                  <a:pt x="0" y="384810"/>
                </a:lnTo>
                <a:lnTo>
                  <a:pt x="0" y="76962"/>
                </a:lnTo>
                <a:close/>
              </a:path>
              <a:path w="1138554" h="939164">
                <a:moveTo>
                  <a:pt x="569976" y="555244"/>
                </a:moveTo>
                <a:lnTo>
                  <a:pt x="575996" y="525363"/>
                </a:lnTo>
                <a:lnTo>
                  <a:pt x="592423" y="500983"/>
                </a:lnTo>
                <a:lnTo>
                  <a:pt x="616803" y="484556"/>
                </a:lnTo>
                <a:lnTo>
                  <a:pt x="646683" y="478536"/>
                </a:lnTo>
                <a:lnTo>
                  <a:pt x="1061720" y="478536"/>
                </a:lnTo>
                <a:lnTo>
                  <a:pt x="1091600" y="484556"/>
                </a:lnTo>
                <a:lnTo>
                  <a:pt x="1115980" y="500983"/>
                </a:lnTo>
                <a:lnTo>
                  <a:pt x="1132407" y="525363"/>
                </a:lnTo>
                <a:lnTo>
                  <a:pt x="1138427" y="555244"/>
                </a:lnTo>
                <a:lnTo>
                  <a:pt x="1138427" y="862076"/>
                </a:lnTo>
                <a:lnTo>
                  <a:pt x="1132407" y="891956"/>
                </a:lnTo>
                <a:lnTo>
                  <a:pt x="1115980" y="916336"/>
                </a:lnTo>
                <a:lnTo>
                  <a:pt x="1091600" y="932763"/>
                </a:lnTo>
                <a:lnTo>
                  <a:pt x="1061720" y="938783"/>
                </a:lnTo>
                <a:lnTo>
                  <a:pt x="646683" y="938783"/>
                </a:lnTo>
                <a:lnTo>
                  <a:pt x="616803" y="932763"/>
                </a:lnTo>
                <a:lnTo>
                  <a:pt x="592423" y="916336"/>
                </a:lnTo>
                <a:lnTo>
                  <a:pt x="575996" y="891956"/>
                </a:lnTo>
                <a:lnTo>
                  <a:pt x="569976" y="862076"/>
                </a:lnTo>
                <a:lnTo>
                  <a:pt x="569976" y="555244"/>
                </a:lnTo>
                <a:close/>
              </a:path>
            </a:pathLst>
          </a:custGeom>
          <a:ln w="25400">
            <a:solidFill>
              <a:srgbClr val="001F5F"/>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3" name="object 13"/>
          <p:cNvSpPr txBox="1"/>
          <p:nvPr/>
        </p:nvSpPr>
        <p:spPr>
          <a:xfrm>
            <a:off x="619861" y="547243"/>
            <a:ext cx="10783570" cy="5308889"/>
          </a:xfrm>
          <a:prstGeom prst="rect">
            <a:avLst/>
          </a:prstGeom>
        </p:spPr>
        <p:txBody>
          <a:bodyPr vert="horz" wrap="square" lIns="0" tIns="67310" rIns="0" bIns="0" rtlCol="0">
            <a:spAutoFit/>
          </a:bodyPr>
          <a:lstStyle/>
          <a:p>
            <a:pPr marR="119380" algn="r">
              <a:lnSpc>
                <a:spcPct val="100000"/>
              </a:lnSpc>
              <a:spcBef>
                <a:spcPts val="530"/>
              </a:spcBef>
            </a:pPr>
            <a:r>
              <a:rPr sz="2400" b="1" spc="40" dirty="0">
                <a:solidFill>
                  <a:srgbClr val="001F5F"/>
                </a:solidFill>
                <a:latin typeface="Times New Roman" panose="02020603050405020304" pitchFamily="18" charset="0"/>
                <a:cs typeface="Times New Roman" panose="02020603050405020304" pitchFamily="18" charset="0"/>
              </a:rPr>
              <a:t>Bài</a:t>
            </a:r>
            <a:r>
              <a:rPr sz="2400" b="1" spc="-70" dirty="0">
                <a:solidFill>
                  <a:srgbClr val="001F5F"/>
                </a:solidFill>
                <a:latin typeface="Times New Roman" panose="02020603050405020304" pitchFamily="18" charset="0"/>
                <a:cs typeface="Times New Roman" panose="02020603050405020304" pitchFamily="18" charset="0"/>
              </a:rPr>
              <a:t> </a:t>
            </a:r>
            <a:r>
              <a:rPr sz="2400" b="1" spc="85" dirty="0">
                <a:solidFill>
                  <a:srgbClr val="001F5F"/>
                </a:solidFill>
                <a:latin typeface="Times New Roman" panose="02020603050405020304" pitchFamily="18" charset="0"/>
                <a:cs typeface="Times New Roman" panose="02020603050405020304" pitchFamily="18" charset="0"/>
              </a:rPr>
              <a:t>2.</a:t>
            </a:r>
            <a:r>
              <a:rPr sz="2400" b="1" spc="-60" dirty="0">
                <a:solidFill>
                  <a:srgbClr val="001F5F"/>
                </a:solidFill>
                <a:latin typeface="Times New Roman" panose="02020603050405020304" pitchFamily="18" charset="0"/>
                <a:cs typeface="Times New Roman" panose="02020603050405020304" pitchFamily="18" charset="0"/>
              </a:rPr>
              <a:t> </a:t>
            </a:r>
            <a:r>
              <a:rPr sz="2400" b="1" spc="-40" dirty="0">
                <a:solidFill>
                  <a:srgbClr val="001F5F"/>
                </a:solidFill>
                <a:latin typeface="Times New Roman" panose="02020603050405020304" pitchFamily="18" charset="0"/>
                <a:cs typeface="Times New Roman" panose="02020603050405020304" pitchFamily="18" charset="0"/>
              </a:rPr>
              <a:t>Em</a:t>
            </a:r>
            <a:r>
              <a:rPr sz="2400" b="1" spc="-70" dirty="0">
                <a:solidFill>
                  <a:srgbClr val="001F5F"/>
                </a:solidFill>
                <a:latin typeface="Times New Roman" panose="02020603050405020304" pitchFamily="18" charset="0"/>
                <a:cs typeface="Times New Roman" panose="02020603050405020304" pitchFamily="18" charset="0"/>
              </a:rPr>
              <a:t> </a:t>
            </a:r>
            <a:r>
              <a:rPr sz="2400" b="1" spc="105" dirty="0">
                <a:solidFill>
                  <a:srgbClr val="001F5F"/>
                </a:solidFill>
                <a:latin typeface="Times New Roman" panose="02020603050405020304" pitchFamily="18" charset="0"/>
                <a:cs typeface="Times New Roman" panose="02020603050405020304" pitchFamily="18" charset="0"/>
              </a:rPr>
              <a:t>chọn</a:t>
            </a:r>
            <a:r>
              <a:rPr sz="2400" b="1" spc="-80" dirty="0">
                <a:solidFill>
                  <a:srgbClr val="001F5F"/>
                </a:solidFill>
                <a:latin typeface="Times New Roman" panose="02020603050405020304" pitchFamily="18" charset="0"/>
                <a:cs typeface="Times New Roman" panose="02020603050405020304" pitchFamily="18" charset="0"/>
              </a:rPr>
              <a:t> </a:t>
            </a:r>
            <a:r>
              <a:rPr sz="2400" b="1" spc="155" dirty="0">
                <a:solidFill>
                  <a:srgbClr val="001F5F"/>
                </a:solidFill>
                <a:latin typeface="Times New Roman" panose="02020603050405020304" pitchFamily="18" charset="0"/>
                <a:cs typeface="Times New Roman" panose="02020603050405020304" pitchFamily="18" charset="0"/>
              </a:rPr>
              <a:t>từ</a:t>
            </a:r>
            <a:r>
              <a:rPr sz="2400" b="1" spc="-65" dirty="0">
                <a:solidFill>
                  <a:srgbClr val="001F5F"/>
                </a:solidFill>
                <a:latin typeface="Times New Roman" panose="02020603050405020304" pitchFamily="18" charset="0"/>
                <a:cs typeface="Times New Roman" panose="02020603050405020304" pitchFamily="18" charset="0"/>
              </a:rPr>
              <a:t> </a:t>
            </a:r>
            <a:r>
              <a:rPr sz="2400" b="1" spc="120" dirty="0">
                <a:solidFill>
                  <a:srgbClr val="001F5F"/>
                </a:solidFill>
                <a:latin typeface="Times New Roman" panose="02020603050405020304" pitchFamily="18" charset="0"/>
                <a:cs typeface="Times New Roman" panose="02020603050405020304" pitchFamily="18" charset="0"/>
              </a:rPr>
              <a:t>nào</a:t>
            </a:r>
            <a:r>
              <a:rPr sz="2400" b="1" spc="-80" dirty="0">
                <a:solidFill>
                  <a:srgbClr val="001F5F"/>
                </a:solidFill>
                <a:latin typeface="Times New Roman" panose="02020603050405020304" pitchFamily="18" charset="0"/>
                <a:cs typeface="Times New Roman" panose="02020603050405020304" pitchFamily="18" charset="0"/>
              </a:rPr>
              <a:t> </a:t>
            </a:r>
            <a:r>
              <a:rPr sz="2400" b="1" spc="75" dirty="0">
                <a:solidFill>
                  <a:srgbClr val="001F5F"/>
                </a:solidFill>
                <a:latin typeface="Times New Roman" panose="02020603050405020304" pitchFamily="18" charset="0"/>
                <a:cs typeface="Times New Roman" panose="02020603050405020304" pitchFamily="18" charset="0"/>
              </a:rPr>
              <a:t>trong</a:t>
            </a:r>
            <a:r>
              <a:rPr sz="2400" b="1" spc="-60" dirty="0">
                <a:solidFill>
                  <a:srgbClr val="001F5F"/>
                </a:solidFill>
                <a:latin typeface="Times New Roman" panose="02020603050405020304" pitchFamily="18" charset="0"/>
                <a:cs typeface="Times New Roman" panose="02020603050405020304" pitchFamily="18" charset="0"/>
              </a:rPr>
              <a:t> </a:t>
            </a:r>
            <a:r>
              <a:rPr sz="2400" b="1" spc="90" dirty="0">
                <a:solidFill>
                  <a:srgbClr val="001F5F"/>
                </a:solidFill>
                <a:latin typeface="Times New Roman" panose="02020603050405020304" pitchFamily="18" charset="0"/>
                <a:cs typeface="Times New Roman" panose="02020603050405020304" pitchFamily="18" charset="0"/>
              </a:rPr>
              <a:t>ngoặc</a:t>
            </a:r>
            <a:r>
              <a:rPr sz="2400" b="1" spc="-80" dirty="0">
                <a:solidFill>
                  <a:srgbClr val="001F5F"/>
                </a:solidFill>
                <a:latin typeface="Times New Roman" panose="02020603050405020304" pitchFamily="18" charset="0"/>
                <a:cs typeface="Times New Roman" panose="02020603050405020304" pitchFamily="18" charset="0"/>
              </a:rPr>
              <a:t> </a:t>
            </a:r>
            <a:r>
              <a:rPr sz="2400" b="1" spc="165" dirty="0">
                <a:solidFill>
                  <a:srgbClr val="001F5F"/>
                </a:solidFill>
                <a:latin typeface="Times New Roman" panose="02020603050405020304" pitchFamily="18" charset="0"/>
                <a:cs typeface="Times New Roman" panose="02020603050405020304" pitchFamily="18" charset="0"/>
              </a:rPr>
              <a:t>đơn</a:t>
            </a:r>
            <a:r>
              <a:rPr sz="2400" b="1" spc="-60" dirty="0">
                <a:solidFill>
                  <a:srgbClr val="001F5F"/>
                </a:solidFill>
                <a:latin typeface="Times New Roman" panose="02020603050405020304" pitchFamily="18" charset="0"/>
                <a:cs typeface="Times New Roman" panose="02020603050405020304" pitchFamily="18" charset="0"/>
              </a:rPr>
              <a:t> </a:t>
            </a:r>
            <a:r>
              <a:rPr sz="2400" b="1" spc="220" dirty="0">
                <a:solidFill>
                  <a:srgbClr val="001F5F"/>
                </a:solidFill>
                <a:latin typeface="Times New Roman" panose="02020603050405020304" pitchFamily="18" charset="0"/>
                <a:cs typeface="Times New Roman" panose="02020603050405020304" pitchFamily="18" charset="0"/>
              </a:rPr>
              <a:t>(đã/</a:t>
            </a:r>
            <a:r>
              <a:rPr sz="2400" b="1" spc="-70" dirty="0">
                <a:solidFill>
                  <a:srgbClr val="001F5F"/>
                </a:solidFill>
                <a:latin typeface="Times New Roman" panose="02020603050405020304" pitchFamily="18" charset="0"/>
                <a:cs typeface="Times New Roman" panose="02020603050405020304" pitchFamily="18" charset="0"/>
              </a:rPr>
              <a:t> </a:t>
            </a:r>
            <a:r>
              <a:rPr sz="2400" b="1" spc="170" dirty="0">
                <a:solidFill>
                  <a:srgbClr val="001F5F"/>
                </a:solidFill>
                <a:latin typeface="Times New Roman" panose="02020603050405020304" pitchFamily="18" charset="0"/>
                <a:cs typeface="Times New Roman" panose="02020603050405020304" pitchFamily="18" charset="0"/>
              </a:rPr>
              <a:t>đang/</a:t>
            </a:r>
            <a:r>
              <a:rPr sz="2400" b="1" spc="-60" dirty="0">
                <a:solidFill>
                  <a:srgbClr val="001F5F"/>
                </a:solidFill>
                <a:latin typeface="Times New Roman" panose="02020603050405020304" pitchFamily="18" charset="0"/>
                <a:cs typeface="Times New Roman" panose="02020603050405020304" pitchFamily="18" charset="0"/>
              </a:rPr>
              <a:t> </a:t>
            </a:r>
            <a:r>
              <a:rPr sz="2400" b="1" spc="130" dirty="0">
                <a:solidFill>
                  <a:srgbClr val="001F5F"/>
                </a:solidFill>
                <a:latin typeface="Times New Roman" panose="02020603050405020304" pitchFamily="18" charset="0"/>
                <a:cs typeface="Times New Roman" panose="02020603050405020304" pitchFamily="18" charset="0"/>
              </a:rPr>
              <a:t>sắp)</a:t>
            </a:r>
            <a:r>
              <a:rPr sz="2400" b="1" spc="-65" dirty="0">
                <a:solidFill>
                  <a:srgbClr val="001F5F"/>
                </a:solidFill>
                <a:latin typeface="Times New Roman" panose="02020603050405020304" pitchFamily="18" charset="0"/>
                <a:cs typeface="Times New Roman" panose="02020603050405020304" pitchFamily="18" charset="0"/>
              </a:rPr>
              <a:t> </a:t>
            </a:r>
            <a:r>
              <a:rPr sz="2400" b="1" spc="145" dirty="0">
                <a:solidFill>
                  <a:srgbClr val="001F5F"/>
                </a:solidFill>
                <a:latin typeface="Times New Roman" panose="02020603050405020304" pitchFamily="18" charset="0"/>
                <a:cs typeface="Times New Roman" panose="02020603050405020304" pitchFamily="18" charset="0"/>
              </a:rPr>
              <a:t>để</a:t>
            </a:r>
            <a:r>
              <a:rPr sz="2400" b="1" spc="-60" dirty="0">
                <a:solidFill>
                  <a:srgbClr val="001F5F"/>
                </a:solidFill>
                <a:latin typeface="Times New Roman" panose="02020603050405020304" pitchFamily="18" charset="0"/>
                <a:cs typeface="Times New Roman" panose="02020603050405020304" pitchFamily="18" charset="0"/>
              </a:rPr>
              <a:t> </a:t>
            </a:r>
            <a:r>
              <a:rPr sz="2400" b="1" spc="120" dirty="0">
                <a:solidFill>
                  <a:srgbClr val="001F5F"/>
                </a:solidFill>
                <a:latin typeface="Times New Roman" panose="02020603050405020304" pitchFamily="18" charset="0"/>
                <a:cs typeface="Times New Roman" panose="02020603050405020304" pitchFamily="18" charset="0"/>
              </a:rPr>
              <a:t>điền</a:t>
            </a:r>
            <a:r>
              <a:rPr sz="2400" b="1" spc="-70" dirty="0">
                <a:solidFill>
                  <a:srgbClr val="001F5F"/>
                </a:solidFill>
                <a:latin typeface="Times New Roman" panose="02020603050405020304" pitchFamily="18" charset="0"/>
                <a:cs typeface="Times New Roman" panose="02020603050405020304" pitchFamily="18" charset="0"/>
              </a:rPr>
              <a:t> </a:t>
            </a:r>
            <a:r>
              <a:rPr sz="2400" b="1" spc="85" dirty="0">
                <a:solidFill>
                  <a:srgbClr val="001F5F"/>
                </a:solidFill>
                <a:latin typeface="Times New Roman" panose="02020603050405020304" pitchFamily="18" charset="0"/>
                <a:cs typeface="Times New Roman" panose="02020603050405020304" pitchFamily="18" charset="0"/>
              </a:rPr>
              <a:t>vào</a:t>
            </a:r>
            <a:r>
              <a:rPr sz="2400" b="1" spc="-80" dirty="0">
                <a:solidFill>
                  <a:srgbClr val="001F5F"/>
                </a:solidFill>
                <a:latin typeface="Times New Roman" panose="02020603050405020304" pitchFamily="18" charset="0"/>
                <a:cs typeface="Times New Roman" panose="02020603050405020304" pitchFamily="18" charset="0"/>
              </a:rPr>
              <a:t> </a:t>
            </a:r>
            <a:r>
              <a:rPr sz="2400" b="1" spc="165" dirty="0">
                <a:solidFill>
                  <a:srgbClr val="001F5F"/>
                </a:solidFill>
                <a:latin typeface="Times New Roman" panose="02020603050405020304" pitchFamily="18" charset="0"/>
                <a:cs typeface="Times New Roman" panose="02020603050405020304" pitchFamily="18" charset="0"/>
              </a:rPr>
              <a:t>ô</a:t>
            </a:r>
            <a:r>
              <a:rPr sz="2400" b="1" spc="-70" dirty="0">
                <a:solidFill>
                  <a:srgbClr val="001F5F"/>
                </a:solidFill>
                <a:latin typeface="Times New Roman" panose="02020603050405020304" pitchFamily="18" charset="0"/>
                <a:cs typeface="Times New Roman" panose="02020603050405020304" pitchFamily="18" charset="0"/>
              </a:rPr>
              <a:t> </a:t>
            </a:r>
            <a:r>
              <a:rPr sz="2400" b="1" spc="75" dirty="0">
                <a:solidFill>
                  <a:srgbClr val="001F5F"/>
                </a:solidFill>
                <a:latin typeface="Times New Roman" panose="02020603050405020304" pitchFamily="18" charset="0"/>
                <a:cs typeface="Times New Roman" panose="02020603050405020304" pitchFamily="18" charset="0"/>
              </a:rPr>
              <a:t>trống</a:t>
            </a:r>
            <a:r>
              <a:rPr sz="2400" b="1" spc="-60" dirty="0">
                <a:solidFill>
                  <a:srgbClr val="001F5F"/>
                </a:solidFill>
                <a:latin typeface="Times New Roman" panose="02020603050405020304" pitchFamily="18" charset="0"/>
                <a:cs typeface="Times New Roman" panose="02020603050405020304" pitchFamily="18" charset="0"/>
              </a:rPr>
              <a:t> </a:t>
            </a:r>
            <a:r>
              <a:rPr sz="2400" b="1" spc="-120" dirty="0">
                <a:solidFill>
                  <a:srgbClr val="001F5F"/>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520700" marR="68580" indent="-457200">
              <a:lnSpc>
                <a:spcPct val="114999"/>
              </a:lnSpc>
              <a:buFont typeface="Arial"/>
              <a:buAutoNum type="alphaLcPeriod"/>
              <a:tabLst>
                <a:tab pos="520065" algn="l"/>
                <a:tab pos="520700" algn="l"/>
                <a:tab pos="1139825" algn="l"/>
                <a:tab pos="1669414" algn="l"/>
              </a:tabLst>
            </a:pPr>
            <a:r>
              <a:rPr sz="2400" spc="-5" dirty="0">
                <a:solidFill>
                  <a:srgbClr val="001F5F"/>
                </a:solidFill>
                <a:latin typeface="Times New Roman" panose="02020603050405020304" pitchFamily="18" charset="0"/>
                <a:cs typeface="Times New Roman" panose="02020603050405020304" pitchFamily="18" charset="0"/>
              </a:rPr>
              <a:t>Mới </a:t>
            </a:r>
            <a:r>
              <a:rPr sz="2400" spc="100" dirty="0">
                <a:solidFill>
                  <a:srgbClr val="001F5F"/>
                </a:solidFill>
                <a:latin typeface="Times New Roman" panose="02020603050405020304" pitchFamily="18" charset="0"/>
                <a:cs typeface="Times New Roman" panose="02020603050405020304" pitchFamily="18" charset="0"/>
              </a:rPr>
              <a:t>dạo </a:t>
            </a:r>
            <a:r>
              <a:rPr sz="2400" spc="-80" dirty="0">
                <a:solidFill>
                  <a:srgbClr val="001F5F"/>
                </a:solidFill>
                <a:latin typeface="Times New Roman" panose="02020603050405020304" pitchFamily="18" charset="0"/>
                <a:cs typeface="Times New Roman" panose="02020603050405020304" pitchFamily="18" charset="0"/>
              </a:rPr>
              <a:t>nào </a:t>
            </a:r>
            <a:r>
              <a:rPr sz="2400" spc="110" dirty="0">
                <a:solidFill>
                  <a:srgbClr val="001F5F"/>
                </a:solidFill>
                <a:latin typeface="Times New Roman" panose="02020603050405020304" pitchFamily="18" charset="0"/>
                <a:cs typeface="Times New Roman" panose="02020603050405020304" pitchFamily="18" charset="0"/>
              </a:rPr>
              <a:t>những </a:t>
            </a:r>
            <a:r>
              <a:rPr sz="2400" spc="-114" dirty="0">
                <a:solidFill>
                  <a:srgbClr val="001F5F"/>
                </a:solidFill>
                <a:latin typeface="Times New Roman" panose="02020603050405020304" pitchFamily="18" charset="0"/>
                <a:cs typeface="Times New Roman" panose="02020603050405020304" pitchFamily="18" charset="0"/>
              </a:rPr>
              <a:t>cây </a:t>
            </a:r>
            <a:r>
              <a:rPr sz="2400" spc="-70" dirty="0">
                <a:solidFill>
                  <a:srgbClr val="001F5F"/>
                </a:solidFill>
                <a:latin typeface="Times New Roman" panose="02020603050405020304" pitchFamily="18" charset="0"/>
                <a:cs typeface="Times New Roman" panose="02020603050405020304" pitchFamily="18" charset="0"/>
              </a:rPr>
              <a:t>ngô còn </a:t>
            </a:r>
            <a:r>
              <a:rPr sz="2400" spc="65" dirty="0">
                <a:solidFill>
                  <a:srgbClr val="001F5F"/>
                </a:solidFill>
                <a:latin typeface="Times New Roman" panose="02020603050405020304" pitchFamily="18" charset="0"/>
                <a:cs typeface="Times New Roman" panose="02020603050405020304" pitchFamily="18" charset="0"/>
              </a:rPr>
              <a:t>lấm </a:t>
            </a:r>
            <a:r>
              <a:rPr sz="2400" spc="125" dirty="0">
                <a:solidFill>
                  <a:srgbClr val="001F5F"/>
                </a:solidFill>
                <a:latin typeface="Times New Roman" panose="02020603050405020304" pitchFamily="18" charset="0"/>
                <a:cs typeface="Times New Roman" panose="02020603050405020304" pitchFamily="18" charset="0"/>
              </a:rPr>
              <a:t>tấm </a:t>
            </a:r>
            <a:r>
              <a:rPr sz="2400" spc="145" dirty="0">
                <a:solidFill>
                  <a:srgbClr val="001F5F"/>
                </a:solidFill>
                <a:latin typeface="Times New Roman" panose="02020603050405020304" pitchFamily="18" charset="0"/>
                <a:cs typeface="Times New Roman" panose="02020603050405020304" pitchFamily="18" charset="0"/>
              </a:rPr>
              <a:t>như </a:t>
            </a:r>
            <a:r>
              <a:rPr sz="2400" spc="114" dirty="0">
                <a:solidFill>
                  <a:srgbClr val="001F5F"/>
                </a:solidFill>
                <a:latin typeface="Times New Roman" panose="02020603050405020304" pitchFamily="18" charset="0"/>
                <a:cs typeface="Times New Roman" panose="02020603050405020304" pitchFamily="18" charset="0"/>
              </a:rPr>
              <a:t>mạ </a:t>
            </a:r>
            <a:r>
              <a:rPr sz="2400" spc="-60" dirty="0">
                <a:solidFill>
                  <a:srgbClr val="001F5F"/>
                </a:solidFill>
                <a:latin typeface="Times New Roman" panose="02020603050405020304" pitchFamily="18" charset="0"/>
                <a:cs typeface="Times New Roman" panose="02020603050405020304" pitchFamily="18" charset="0"/>
              </a:rPr>
              <a:t>non. </a:t>
            </a:r>
            <a:r>
              <a:rPr sz="2400" spc="60" dirty="0">
                <a:solidFill>
                  <a:srgbClr val="001F5F"/>
                </a:solidFill>
                <a:latin typeface="Times New Roman" panose="02020603050405020304" pitchFamily="18" charset="0"/>
                <a:cs typeface="Times New Roman" panose="02020603050405020304" pitchFamily="18" charset="0"/>
              </a:rPr>
              <a:t>Thế </a:t>
            </a:r>
            <a:r>
              <a:rPr sz="2400" spc="-90" dirty="0">
                <a:solidFill>
                  <a:srgbClr val="001F5F"/>
                </a:solidFill>
                <a:latin typeface="Times New Roman" panose="02020603050405020304" pitchFamily="18" charset="0"/>
                <a:cs typeface="Times New Roman" panose="02020603050405020304" pitchFamily="18" charset="0"/>
              </a:rPr>
              <a:t>mà </a:t>
            </a:r>
            <a:r>
              <a:rPr sz="2400" spc="35" dirty="0">
                <a:solidFill>
                  <a:srgbClr val="001F5F"/>
                </a:solidFill>
                <a:latin typeface="Times New Roman" panose="02020603050405020304" pitchFamily="18" charset="0"/>
                <a:cs typeface="Times New Roman" panose="02020603050405020304" pitchFamily="18" charset="0"/>
              </a:rPr>
              <a:t>chỉ </a:t>
            </a:r>
            <a:r>
              <a:rPr sz="2400" spc="75" dirty="0">
                <a:solidFill>
                  <a:srgbClr val="001F5F"/>
                </a:solidFill>
                <a:latin typeface="Times New Roman" panose="02020603050405020304" pitchFamily="18" charset="0"/>
                <a:cs typeface="Times New Roman" panose="02020603050405020304" pitchFamily="18" charset="0"/>
              </a:rPr>
              <a:t>ít </a:t>
            </a:r>
            <a:r>
              <a:rPr sz="2400" spc="-25" dirty="0">
                <a:solidFill>
                  <a:srgbClr val="001F5F"/>
                </a:solidFill>
                <a:latin typeface="Times New Roman" panose="02020603050405020304" pitchFamily="18" charset="0"/>
                <a:cs typeface="Times New Roman" panose="02020603050405020304" pitchFamily="18" charset="0"/>
              </a:rPr>
              <a:t>lâu </a:t>
            </a:r>
            <a:r>
              <a:rPr sz="2400" spc="-135" dirty="0">
                <a:solidFill>
                  <a:srgbClr val="001F5F"/>
                </a:solidFill>
                <a:latin typeface="Times New Roman" panose="02020603050405020304" pitchFamily="18" charset="0"/>
                <a:cs typeface="Times New Roman" panose="02020603050405020304" pitchFamily="18" charset="0"/>
              </a:rPr>
              <a:t>sau,  </a:t>
            </a:r>
            <a:r>
              <a:rPr sz="2400" spc="-75" dirty="0">
                <a:solidFill>
                  <a:srgbClr val="001F5F"/>
                </a:solidFill>
                <a:latin typeface="Times New Roman" panose="02020603050405020304" pitchFamily="18" charset="0"/>
                <a:cs typeface="Times New Roman" panose="02020603050405020304" pitchFamily="18" charset="0"/>
              </a:rPr>
              <a:t>ngô	</a:t>
            </a:r>
            <a:r>
              <a:rPr sz="3600" b="1" i="1" spc="247" baseline="2314" dirty="0">
                <a:solidFill>
                  <a:srgbClr val="C00000"/>
                </a:solidFill>
                <a:latin typeface="Times New Roman" panose="02020603050405020304" pitchFamily="18" charset="0"/>
                <a:cs typeface="Times New Roman" panose="02020603050405020304" pitchFamily="18" charset="0"/>
              </a:rPr>
              <a:t>đã	</a:t>
            </a:r>
            <a:r>
              <a:rPr sz="2400" spc="-10" dirty="0">
                <a:solidFill>
                  <a:srgbClr val="001F5F"/>
                </a:solidFill>
                <a:latin typeface="Times New Roman" panose="02020603050405020304" pitchFamily="18" charset="0"/>
                <a:cs typeface="Times New Roman" panose="02020603050405020304" pitchFamily="18" charset="0"/>
              </a:rPr>
              <a:t>thành</a:t>
            </a:r>
            <a:r>
              <a:rPr sz="2400" spc="-145" dirty="0">
                <a:solidFill>
                  <a:srgbClr val="001F5F"/>
                </a:solidFill>
                <a:latin typeface="Times New Roman" panose="02020603050405020304" pitchFamily="18" charset="0"/>
                <a:cs typeface="Times New Roman" panose="02020603050405020304" pitchFamily="18" charset="0"/>
              </a:rPr>
              <a:t> </a:t>
            </a:r>
            <a:r>
              <a:rPr sz="2400" spc="-114" dirty="0">
                <a:solidFill>
                  <a:srgbClr val="001F5F"/>
                </a:solidFill>
                <a:latin typeface="Times New Roman" panose="02020603050405020304" pitchFamily="18" charset="0"/>
                <a:cs typeface="Times New Roman" panose="02020603050405020304" pitchFamily="18" charset="0"/>
              </a:rPr>
              <a:t>cây</a:t>
            </a:r>
            <a:r>
              <a:rPr sz="2400" spc="-140" dirty="0">
                <a:solidFill>
                  <a:srgbClr val="001F5F"/>
                </a:solidFill>
                <a:latin typeface="Times New Roman" panose="02020603050405020304" pitchFamily="18" charset="0"/>
                <a:cs typeface="Times New Roman" panose="02020603050405020304" pitchFamily="18" charset="0"/>
              </a:rPr>
              <a:t> </a:t>
            </a:r>
            <a:r>
              <a:rPr sz="2400" spc="10" dirty="0">
                <a:solidFill>
                  <a:srgbClr val="001F5F"/>
                </a:solidFill>
                <a:latin typeface="Times New Roman" panose="02020603050405020304" pitchFamily="18" charset="0"/>
                <a:cs typeface="Times New Roman" panose="02020603050405020304" pitchFamily="18" charset="0"/>
              </a:rPr>
              <a:t>rung</a:t>
            </a:r>
            <a:r>
              <a:rPr sz="2400" spc="-155" dirty="0">
                <a:solidFill>
                  <a:srgbClr val="001F5F"/>
                </a:solidFill>
                <a:latin typeface="Times New Roman" panose="02020603050405020304" pitchFamily="18" charset="0"/>
                <a:cs typeface="Times New Roman" panose="02020603050405020304" pitchFamily="18" charset="0"/>
              </a:rPr>
              <a:t> </a:t>
            </a:r>
            <a:r>
              <a:rPr sz="2400" spc="10" dirty="0">
                <a:solidFill>
                  <a:srgbClr val="001F5F"/>
                </a:solidFill>
                <a:latin typeface="Times New Roman" panose="02020603050405020304" pitchFamily="18" charset="0"/>
                <a:cs typeface="Times New Roman" panose="02020603050405020304" pitchFamily="18" charset="0"/>
              </a:rPr>
              <a:t>rung</a:t>
            </a:r>
            <a:r>
              <a:rPr sz="2400" spc="-155" dirty="0">
                <a:solidFill>
                  <a:srgbClr val="001F5F"/>
                </a:solidFill>
                <a:latin typeface="Times New Roman" panose="02020603050405020304" pitchFamily="18" charset="0"/>
                <a:cs typeface="Times New Roman" panose="02020603050405020304" pitchFamily="18" charset="0"/>
              </a:rPr>
              <a:t> </a:t>
            </a:r>
            <a:r>
              <a:rPr sz="2400" spc="125" dirty="0">
                <a:solidFill>
                  <a:srgbClr val="001F5F"/>
                </a:solidFill>
                <a:latin typeface="Times New Roman" panose="02020603050405020304" pitchFamily="18" charset="0"/>
                <a:cs typeface="Times New Roman" panose="02020603050405020304" pitchFamily="18" charset="0"/>
              </a:rPr>
              <a:t>trước</a:t>
            </a:r>
            <a:r>
              <a:rPr sz="2400" spc="-85" dirty="0">
                <a:solidFill>
                  <a:srgbClr val="001F5F"/>
                </a:solidFill>
                <a:latin typeface="Times New Roman" panose="02020603050405020304" pitchFamily="18" charset="0"/>
                <a:cs typeface="Times New Roman" panose="02020603050405020304" pitchFamily="18" charset="0"/>
              </a:rPr>
              <a:t> </a:t>
            </a:r>
            <a:r>
              <a:rPr sz="2400" spc="-30" dirty="0">
                <a:solidFill>
                  <a:srgbClr val="001F5F"/>
                </a:solidFill>
                <a:latin typeface="Times New Roman" panose="02020603050405020304" pitchFamily="18" charset="0"/>
                <a:cs typeface="Times New Roman" panose="02020603050405020304" pitchFamily="18" charset="0"/>
              </a:rPr>
              <a:t>gió</a:t>
            </a:r>
            <a:r>
              <a:rPr sz="2400" spc="-150" dirty="0">
                <a:solidFill>
                  <a:srgbClr val="001F5F"/>
                </a:solidFill>
                <a:latin typeface="Times New Roman" panose="02020603050405020304" pitchFamily="18" charset="0"/>
                <a:cs typeface="Times New Roman" panose="02020603050405020304" pitchFamily="18" charset="0"/>
              </a:rPr>
              <a:t> </a:t>
            </a:r>
            <a:r>
              <a:rPr sz="2400" spc="-105" dirty="0">
                <a:solidFill>
                  <a:srgbClr val="001F5F"/>
                </a:solidFill>
                <a:latin typeface="Times New Roman" panose="02020603050405020304" pitchFamily="18" charset="0"/>
                <a:cs typeface="Times New Roman" panose="02020603050405020304" pitchFamily="18" charset="0"/>
              </a:rPr>
              <a:t>và</a:t>
            </a:r>
            <a:r>
              <a:rPr sz="2400" spc="-140" dirty="0">
                <a:solidFill>
                  <a:srgbClr val="001F5F"/>
                </a:solidFill>
                <a:latin typeface="Times New Roman" panose="02020603050405020304" pitchFamily="18" charset="0"/>
                <a:cs typeface="Times New Roman" panose="02020603050405020304" pitchFamily="18" charset="0"/>
              </a:rPr>
              <a:t> </a:t>
            </a:r>
            <a:r>
              <a:rPr sz="2400" spc="-55" dirty="0">
                <a:solidFill>
                  <a:srgbClr val="001F5F"/>
                </a:solidFill>
                <a:latin typeface="Times New Roman" panose="02020603050405020304" pitchFamily="18" charset="0"/>
                <a:cs typeface="Times New Roman" panose="02020603050405020304" pitchFamily="18" charset="0"/>
              </a:rPr>
              <a:t>ánh</a:t>
            </a:r>
            <a:r>
              <a:rPr sz="2400" spc="-160" dirty="0">
                <a:solidFill>
                  <a:srgbClr val="001F5F"/>
                </a:solidFill>
                <a:latin typeface="Times New Roman" panose="02020603050405020304" pitchFamily="18" charset="0"/>
                <a:cs typeface="Times New Roman" panose="02020603050405020304" pitchFamily="18" charset="0"/>
              </a:rPr>
              <a:t> </a:t>
            </a:r>
            <a:r>
              <a:rPr sz="2400" spc="40" dirty="0">
                <a:solidFill>
                  <a:srgbClr val="001F5F"/>
                </a:solidFill>
                <a:latin typeface="Times New Roman" panose="02020603050405020304" pitchFamily="18" charset="0"/>
                <a:cs typeface="Times New Roman" panose="02020603050405020304" pitchFamily="18" charset="0"/>
              </a:rPr>
              <a:t>nắng.</a:t>
            </a:r>
            <a:endParaRPr sz="2400" dirty="0">
              <a:latin typeface="Times New Roman" panose="02020603050405020304" pitchFamily="18" charset="0"/>
              <a:cs typeface="Times New Roman" panose="02020603050405020304" pitchFamily="18" charset="0"/>
            </a:endParaRPr>
          </a:p>
          <a:p>
            <a:pPr marR="68580" algn="r">
              <a:lnSpc>
                <a:spcPct val="100000"/>
              </a:lnSpc>
              <a:spcBef>
                <a:spcPts val="434"/>
              </a:spcBef>
            </a:pPr>
            <a:r>
              <a:rPr sz="2400" i="1" spc="-35" dirty="0">
                <a:solidFill>
                  <a:srgbClr val="001F5F"/>
                </a:solidFill>
                <a:latin typeface="Times New Roman" panose="02020603050405020304" pitchFamily="18" charset="0"/>
                <a:cs typeface="Times New Roman" panose="02020603050405020304" pitchFamily="18" charset="0"/>
              </a:rPr>
              <a:t>- </a:t>
            </a:r>
            <a:r>
              <a:rPr sz="2400" i="1" spc="40" dirty="0">
                <a:solidFill>
                  <a:srgbClr val="001F5F"/>
                </a:solidFill>
                <a:latin typeface="Times New Roman" panose="02020603050405020304" pitchFamily="18" charset="0"/>
                <a:cs typeface="Times New Roman" panose="02020603050405020304" pitchFamily="18" charset="0"/>
              </a:rPr>
              <a:t>Theo Nguyên </a:t>
            </a:r>
            <a:r>
              <a:rPr sz="2400" i="1" spc="5" dirty="0">
                <a:solidFill>
                  <a:srgbClr val="001F5F"/>
                </a:solidFill>
                <a:latin typeface="Times New Roman" panose="02020603050405020304" pitchFamily="18" charset="0"/>
                <a:cs typeface="Times New Roman" panose="02020603050405020304" pitchFamily="18" charset="0"/>
              </a:rPr>
              <a:t>Hồng</a:t>
            </a:r>
            <a:r>
              <a:rPr sz="2400" i="1" spc="-425" dirty="0">
                <a:solidFill>
                  <a:srgbClr val="001F5F"/>
                </a:solidFill>
                <a:latin typeface="Times New Roman" panose="02020603050405020304" pitchFamily="18" charset="0"/>
                <a:cs typeface="Times New Roman" panose="02020603050405020304" pitchFamily="18" charset="0"/>
              </a:rPr>
              <a:t> </a:t>
            </a:r>
            <a:r>
              <a:rPr sz="2400" b="1" i="1" spc="-20" dirty="0">
                <a:solidFill>
                  <a:srgbClr val="001F5F"/>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2919730" marR="2926080" indent="690245">
              <a:lnSpc>
                <a:spcPct val="114999"/>
              </a:lnSpc>
              <a:buAutoNum type="alphaLcPeriod" startAt="2"/>
              <a:tabLst>
                <a:tab pos="3906520" algn="l"/>
                <a:tab pos="4329430" algn="l"/>
                <a:tab pos="4869180" algn="l"/>
              </a:tabLst>
            </a:pPr>
            <a:r>
              <a:rPr sz="2400" spc="-220" dirty="0">
                <a:solidFill>
                  <a:srgbClr val="001F5F"/>
                </a:solidFill>
                <a:latin typeface="Times New Roman" panose="02020603050405020304" pitchFamily="18" charset="0"/>
                <a:cs typeface="Times New Roman" panose="02020603050405020304" pitchFamily="18" charset="0"/>
              </a:rPr>
              <a:t>Sao </a:t>
            </a:r>
            <a:r>
              <a:rPr sz="2400" spc="-85" dirty="0">
                <a:solidFill>
                  <a:srgbClr val="001F5F"/>
                </a:solidFill>
                <a:latin typeface="Times New Roman" panose="02020603050405020304" pitchFamily="18" charset="0"/>
                <a:cs typeface="Times New Roman" panose="02020603050405020304" pitchFamily="18" charset="0"/>
              </a:rPr>
              <a:t>cháu </a:t>
            </a:r>
            <a:r>
              <a:rPr sz="2400" spc="-40" dirty="0">
                <a:solidFill>
                  <a:srgbClr val="001F5F"/>
                </a:solidFill>
                <a:latin typeface="Times New Roman" panose="02020603050405020304" pitchFamily="18" charset="0"/>
                <a:cs typeface="Times New Roman" panose="02020603050405020304" pitchFamily="18" charset="0"/>
              </a:rPr>
              <a:t>không </a:t>
            </a:r>
            <a:r>
              <a:rPr sz="2400" spc="30" dirty="0">
                <a:solidFill>
                  <a:srgbClr val="001F5F"/>
                </a:solidFill>
                <a:latin typeface="Times New Roman" panose="02020603050405020304" pitchFamily="18" charset="0"/>
                <a:cs typeface="Times New Roman" panose="02020603050405020304" pitchFamily="18" charset="0"/>
              </a:rPr>
              <a:t>về </a:t>
            </a:r>
            <a:r>
              <a:rPr sz="2400" spc="40" dirty="0">
                <a:solidFill>
                  <a:srgbClr val="001F5F"/>
                </a:solidFill>
                <a:latin typeface="Times New Roman" panose="02020603050405020304" pitchFamily="18" charset="0"/>
                <a:cs typeface="Times New Roman" panose="02020603050405020304" pitchFamily="18" charset="0"/>
              </a:rPr>
              <a:t>với </a:t>
            </a:r>
            <a:r>
              <a:rPr sz="2400" spc="-105" dirty="0">
                <a:solidFill>
                  <a:srgbClr val="001F5F"/>
                </a:solidFill>
                <a:latin typeface="Times New Roman" panose="02020603050405020304" pitchFamily="18" charset="0"/>
                <a:cs typeface="Times New Roman" panose="02020603050405020304" pitchFamily="18" charset="0"/>
              </a:rPr>
              <a:t>bà  </a:t>
            </a:r>
            <a:r>
              <a:rPr sz="2400" spc="-155" dirty="0">
                <a:solidFill>
                  <a:srgbClr val="001F5F"/>
                </a:solidFill>
                <a:latin typeface="Times New Roman" panose="02020603050405020304" pitchFamily="18" charset="0"/>
                <a:cs typeface="Times New Roman" panose="02020603050405020304" pitchFamily="18" charset="0"/>
              </a:rPr>
              <a:t>Chào</a:t>
            </a:r>
            <a:r>
              <a:rPr sz="2400" spc="-135" dirty="0">
                <a:solidFill>
                  <a:srgbClr val="001F5F"/>
                </a:solidFill>
                <a:latin typeface="Times New Roman" panose="02020603050405020304" pitchFamily="18" charset="0"/>
                <a:cs typeface="Times New Roman" panose="02020603050405020304" pitchFamily="18" charset="0"/>
              </a:rPr>
              <a:t> </a:t>
            </a:r>
            <a:r>
              <a:rPr sz="2400" spc="-80" dirty="0">
                <a:solidFill>
                  <a:srgbClr val="001F5F"/>
                </a:solidFill>
                <a:latin typeface="Times New Roman" panose="02020603050405020304" pitchFamily="18" charset="0"/>
                <a:cs typeface="Times New Roman" panose="02020603050405020304" pitchFamily="18" charset="0"/>
              </a:rPr>
              <a:t>mào	</a:t>
            </a:r>
            <a:r>
              <a:rPr sz="3600" b="1" i="1" spc="247" baseline="5787" dirty="0">
                <a:solidFill>
                  <a:srgbClr val="C00000"/>
                </a:solidFill>
                <a:latin typeface="Times New Roman" panose="02020603050405020304" pitchFamily="18" charset="0"/>
                <a:cs typeface="Times New Roman" panose="02020603050405020304" pitchFamily="18" charset="0"/>
              </a:rPr>
              <a:t>đã	</a:t>
            </a:r>
            <a:r>
              <a:rPr sz="2400" spc="20" dirty="0">
                <a:solidFill>
                  <a:srgbClr val="001F5F"/>
                </a:solidFill>
                <a:latin typeface="Times New Roman" panose="02020603050405020304" pitchFamily="18" charset="0"/>
                <a:cs typeface="Times New Roman" panose="02020603050405020304" pitchFamily="18" charset="0"/>
              </a:rPr>
              <a:t>hót</a:t>
            </a:r>
            <a:r>
              <a:rPr sz="2400" spc="-150" dirty="0">
                <a:solidFill>
                  <a:srgbClr val="001F5F"/>
                </a:solidFill>
                <a:latin typeface="Times New Roman" panose="02020603050405020304" pitchFamily="18" charset="0"/>
                <a:cs typeface="Times New Roman" panose="02020603050405020304" pitchFamily="18" charset="0"/>
              </a:rPr>
              <a:t> </a:t>
            </a:r>
            <a:r>
              <a:rPr sz="2400" spc="120" dirty="0">
                <a:solidFill>
                  <a:srgbClr val="001F5F"/>
                </a:solidFill>
                <a:latin typeface="Times New Roman" panose="02020603050405020304" pitchFamily="18" charset="0"/>
                <a:cs typeface="Times New Roman" panose="02020603050405020304" pitchFamily="18" charset="0"/>
              </a:rPr>
              <a:t>vườn</a:t>
            </a:r>
            <a:r>
              <a:rPr sz="2400" spc="-90" dirty="0">
                <a:solidFill>
                  <a:srgbClr val="001F5F"/>
                </a:solidFill>
                <a:latin typeface="Times New Roman" panose="02020603050405020304" pitchFamily="18" charset="0"/>
                <a:cs typeface="Times New Roman" panose="02020603050405020304" pitchFamily="18" charset="0"/>
              </a:rPr>
              <a:t> </a:t>
            </a:r>
            <a:r>
              <a:rPr sz="2400" spc="-80" dirty="0">
                <a:solidFill>
                  <a:srgbClr val="001F5F"/>
                </a:solidFill>
                <a:latin typeface="Times New Roman" panose="02020603050405020304" pitchFamily="18" charset="0"/>
                <a:cs typeface="Times New Roman" panose="02020603050405020304" pitchFamily="18" charset="0"/>
              </a:rPr>
              <a:t>na</a:t>
            </a:r>
            <a:r>
              <a:rPr sz="2400" spc="-150" dirty="0">
                <a:solidFill>
                  <a:srgbClr val="001F5F"/>
                </a:solidFill>
                <a:latin typeface="Times New Roman" panose="02020603050405020304" pitchFamily="18" charset="0"/>
                <a:cs typeface="Times New Roman" panose="02020603050405020304" pitchFamily="18" charset="0"/>
              </a:rPr>
              <a:t> </a:t>
            </a:r>
            <a:r>
              <a:rPr sz="2400" spc="60" dirty="0">
                <a:solidFill>
                  <a:srgbClr val="001F5F"/>
                </a:solidFill>
                <a:latin typeface="Times New Roman" panose="02020603050405020304" pitchFamily="18" charset="0"/>
                <a:cs typeface="Times New Roman" panose="02020603050405020304" pitchFamily="18" charset="0"/>
              </a:rPr>
              <a:t>mỗi</a:t>
            </a:r>
            <a:r>
              <a:rPr sz="2400" spc="-95" dirty="0">
                <a:solidFill>
                  <a:srgbClr val="001F5F"/>
                </a:solidFill>
                <a:latin typeface="Times New Roman" panose="02020603050405020304" pitchFamily="18" charset="0"/>
                <a:cs typeface="Times New Roman" panose="02020603050405020304" pitchFamily="18" charset="0"/>
              </a:rPr>
              <a:t> </a:t>
            </a:r>
            <a:r>
              <a:rPr sz="2400" spc="25" dirty="0">
                <a:solidFill>
                  <a:srgbClr val="001F5F"/>
                </a:solidFill>
                <a:latin typeface="Times New Roman" panose="02020603050405020304" pitchFamily="18" charset="0"/>
                <a:cs typeface="Times New Roman" panose="02020603050405020304" pitchFamily="18" charset="0"/>
              </a:rPr>
              <a:t>chiều.</a:t>
            </a:r>
            <a:endParaRPr sz="2400" dirty="0">
              <a:latin typeface="Times New Roman" panose="02020603050405020304" pitchFamily="18" charset="0"/>
              <a:cs typeface="Times New Roman" panose="02020603050405020304" pitchFamily="18" charset="0"/>
            </a:endParaRPr>
          </a:p>
          <a:p>
            <a:pPr marL="3665220">
              <a:lnSpc>
                <a:spcPct val="100000"/>
              </a:lnSpc>
              <a:spcBef>
                <a:spcPts val="434"/>
              </a:spcBef>
            </a:pPr>
            <a:r>
              <a:rPr sz="2400" spc="20" dirty="0">
                <a:solidFill>
                  <a:srgbClr val="001F5F"/>
                </a:solidFill>
                <a:latin typeface="Times New Roman" panose="02020603050405020304" pitchFamily="18" charset="0"/>
                <a:cs typeface="Times New Roman" panose="02020603050405020304" pitchFamily="18" charset="0"/>
              </a:rPr>
              <a:t>Sốt </a:t>
            </a:r>
            <a:r>
              <a:rPr sz="2400" spc="75" dirty="0">
                <a:solidFill>
                  <a:srgbClr val="001F5F"/>
                </a:solidFill>
                <a:latin typeface="Times New Roman" panose="02020603050405020304" pitchFamily="18" charset="0"/>
                <a:cs typeface="Times New Roman" panose="02020603050405020304" pitchFamily="18" charset="0"/>
              </a:rPr>
              <a:t>ruột,</a:t>
            </a:r>
            <a:r>
              <a:rPr sz="2400" spc="-480" dirty="0">
                <a:solidFill>
                  <a:srgbClr val="001F5F"/>
                </a:solidFill>
                <a:latin typeface="Times New Roman" panose="02020603050405020304" pitchFamily="18" charset="0"/>
                <a:cs typeface="Times New Roman" panose="02020603050405020304" pitchFamily="18" charset="0"/>
              </a:rPr>
              <a:t> </a:t>
            </a:r>
            <a:r>
              <a:rPr sz="2400" spc="-100" dirty="0">
                <a:solidFill>
                  <a:srgbClr val="001F5F"/>
                </a:solidFill>
                <a:latin typeface="Times New Roman" panose="02020603050405020304" pitchFamily="18" charset="0"/>
                <a:cs typeface="Times New Roman" panose="02020603050405020304" pitchFamily="18" charset="0"/>
              </a:rPr>
              <a:t>bà </a:t>
            </a:r>
            <a:r>
              <a:rPr sz="2400" spc="-85" dirty="0">
                <a:solidFill>
                  <a:srgbClr val="001F5F"/>
                </a:solidFill>
                <a:latin typeface="Times New Roman" panose="02020603050405020304" pitchFamily="18" charset="0"/>
                <a:cs typeface="Times New Roman" panose="02020603050405020304" pitchFamily="18" charset="0"/>
              </a:rPr>
              <a:t>nghe </a:t>
            </a:r>
            <a:r>
              <a:rPr sz="2400" spc="-10" dirty="0">
                <a:solidFill>
                  <a:srgbClr val="001F5F"/>
                </a:solidFill>
                <a:latin typeface="Times New Roman" panose="02020603050405020304" pitchFamily="18" charset="0"/>
                <a:cs typeface="Times New Roman" panose="02020603050405020304" pitchFamily="18" charset="0"/>
              </a:rPr>
              <a:t>chim </a:t>
            </a:r>
            <a:r>
              <a:rPr sz="2400" spc="-55" dirty="0">
                <a:solidFill>
                  <a:srgbClr val="001F5F"/>
                </a:solidFill>
                <a:latin typeface="Times New Roman" panose="02020603050405020304" pitchFamily="18" charset="0"/>
                <a:cs typeface="Times New Roman" panose="02020603050405020304" pitchFamily="18" charset="0"/>
              </a:rPr>
              <a:t>kêu</a:t>
            </a:r>
            <a:endParaRPr sz="2400" dirty="0">
              <a:latin typeface="Times New Roman" panose="02020603050405020304" pitchFamily="18" charset="0"/>
              <a:cs typeface="Times New Roman" panose="02020603050405020304" pitchFamily="18" charset="0"/>
            </a:endParaRPr>
          </a:p>
          <a:p>
            <a:pPr marR="4445" algn="ctr">
              <a:lnSpc>
                <a:spcPct val="100000"/>
              </a:lnSpc>
              <a:spcBef>
                <a:spcPts val="430"/>
              </a:spcBef>
            </a:pPr>
            <a:r>
              <a:rPr sz="2400" spc="40" dirty="0">
                <a:solidFill>
                  <a:srgbClr val="001F5F"/>
                </a:solidFill>
                <a:latin typeface="Times New Roman" panose="02020603050405020304" pitchFamily="18" charset="0"/>
                <a:cs typeface="Times New Roman" panose="02020603050405020304" pitchFamily="18" charset="0"/>
              </a:rPr>
              <a:t>Tiếng</a:t>
            </a:r>
            <a:r>
              <a:rPr sz="2400" spc="-100" dirty="0">
                <a:solidFill>
                  <a:srgbClr val="001F5F"/>
                </a:solidFill>
                <a:latin typeface="Times New Roman" panose="02020603050405020304" pitchFamily="18" charset="0"/>
                <a:cs typeface="Times New Roman" panose="02020603050405020304" pitchFamily="18" charset="0"/>
              </a:rPr>
              <a:t> </a:t>
            </a:r>
            <a:r>
              <a:rPr sz="2400" spc="-10" dirty="0">
                <a:solidFill>
                  <a:srgbClr val="001F5F"/>
                </a:solidFill>
                <a:latin typeface="Times New Roman" panose="02020603050405020304" pitchFamily="18" charset="0"/>
                <a:cs typeface="Times New Roman" panose="02020603050405020304" pitchFamily="18" charset="0"/>
              </a:rPr>
              <a:t>chim</a:t>
            </a:r>
            <a:r>
              <a:rPr sz="2400" spc="-130" dirty="0">
                <a:solidFill>
                  <a:srgbClr val="001F5F"/>
                </a:solidFill>
                <a:latin typeface="Times New Roman" panose="02020603050405020304" pitchFamily="18" charset="0"/>
                <a:cs typeface="Times New Roman" panose="02020603050405020304" pitchFamily="18" charset="0"/>
              </a:rPr>
              <a:t> </a:t>
            </a:r>
            <a:r>
              <a:rPr sz="2400" spc="105" dirty="0">
                <a:solidFill>
                  <a:srgbClr val="001F5F"/>
                </a:solidFill>
                <a:latin typeface="Times New Roman" panose="02020603050405020304" pitchFamily="18" charset="0"/>
                <a:cs typeface="Times New Roman" panose="02020603050405020304" pitchFamily="18" charset="0"/>
              </a:rPr>
              <a:t>rơi</a:t>
            </a:r>
            <a:r>
              <a:rPr sz="2400" spc="-90" dirty="0">
                <a:solidFill>
                  <a:srgbClr val="001F5F"/>
                </a:solidFill>
                <a:latin typeface="Times New Roman" panose="02020603050405020304" pitchFamily="18" charset="0"/>
                <a:cs typeface="Times New Roman" panose="02020603050405020304" pitchFamily="18" charset="0"/>
              </a:rPr>
              <a:t> </a:t>
            </a:r>
            <a:r>
              <a:rPr sz="2400" spc="40" dirty="0">
                <a:solidFill>
                  <a:srgbClr val="001F5F"/>
                </a:solidFill>
                <a:latin typeface="Times New Roman" panose="02020603050405020304" pitchFamily="18" charset="0"/>
                <a:cs typeface="Times New Roman" panose="02020603050405020304" pitchFamily="18" charset="0"/>
              </a:rPr>
              <a:t>với</a:t>
            </a:r>
            <a:r>
              <a:rPr sz="2400" spc="-80" dirty="0">
                <a:solidFill>
                  <a:srgbClr val="001F5F"/>
                </a:solidFill>
                <a:latin typeface="Times New Roman" panose="02020603050405020304" pitchFamily="18" charset="0"/>
                <a:cs typeface="Times New Roman" panose="02020603050405020304" pitchFamily="18" charset="0"/>
              </a:rPr>
              <a:t> </a:t>
            </a:r>
            <a:r>
              <a:rPr sz="2400" spc="135" dirty="0">
                <a:solidFill>
                  <a:srgbClr val="001F5F"/>
                </a:solidFill>
                <a:latin typeface="Times New Roman" panose="02020603050405020304" pitchFamily="18" charset="0"/>
                <a:cs typeface="Times New Roman" panose="02020603050405020304" pitchFamily="18" charset="0"/>
              </a:rPr>
              <a:t>rất</a:t>
            </a:r>
            <a:r>
              <a:rPr sz="2400" spc="-90" dirty="0">
                <a:solidFill>
                  <a:srgbClr val="001F5F"/>
                </a:solidFill>
                <a:latin typeface="Times New Roman" panose="02020603050405020304" pitchFamily="18" charset="0"/>
                <a:cs typeface="Times New Roman" panose="02020603050405020304" pitchFamily="18" charset="0"/>
              </a:rPr>
              <a:t> </a:t>
            </a:r>
            <a:r>
              <a:rPr sz="2400" spc="95" dirty="0">
                <a:solidFill>
                  <a:srgbClr val="001F5F"/>
                </a:solidFill>
                <a:latin typeface="Times New Roman" panose="02020603050405020304" pitchFamily="18" charset="0"/>
                <a:cs typeface="Times New Roman" panose="02020603050405020304" pitchFamily="18" charset="0"/>
              </a:rPr>
              <a:t>nhiều</a:t>
            </a:r>
            <a:r>
              <a:rPr sz="2400" spc="-90" dirty="0">
                <a:solidFill>
                  <a:srgbClr val="001F5F"/>
                </a:solidFill>
                <a:latin typeface="Times New Roman" panose="02020603050405020304" pitchFamily="18" charset="0"/>
                <a:cs typeface="Times New Roman" panose="02020603050405020304" pitchFamily="18" charset="0"/>
              </a:rPr>
              <a:t> </a:t>
            </a:r>
            <a:r>
              <a:rPr sz="2400" spc="125" dirty="0">
                <a:solidFill>
                  <a:srgbClr val="001F5F"/>
                </a:solidFill>
                <a:latin typeface="Times New Roman" panose="02020603050405020304" pitchFamily="18" charset="0"/>
                <a:cs typeface="Times New Roman" panose="02020603050405020304" pitchFamily="18" charset="0"/>
              </a:rPr>
              <a:t>hạt</a:t>
            </a:r>
            <a:r>
              <a:rPr sz="2400" spc="-70" dirty="0">
                <a:solidFill>
                  <a:srgbClr val="001F5F"/>
                </a:solidFill>
                <a:latin typeface="Times New Roman" panose="02020603050405020304" pitchFamily="18" charset="0"/>
                <a:cs typeface="Times New Roman" panose="02020603050405020304" pitchFamily="18" charset="0"/>
              </a:rPr>
              <a:t> </a:t>
            </a:r>
            <a:r>
              <a:rPr sz="2400" spc="-114" dirty="0">
                <a:solidFill>
                  <a:srgbClr val="001F5F"/>
                </a:solidFill>
                <a:latin typeface="Times New Roman" panose="02020603050405020304" pitchFamily="18" charset="0"/>
                <a:cs typeface="Times New Roman" panose="02020603050405020304" pitchFamily="18" charset="0"/>
              </a:rPr>
              <a:t>na.</a:t>
            </a:r>
            <a:endParaRPr sz="2400" dirty="0">
              <a:latin typeface="Times New Roman" panose="02020603050405020304" pitchFamily="18" charset="0"/>
              <a:cs typeface="Times New Roman" panose="02020603050405020304" pitchFamily="18" charset="0"/>
            </a:endParaRPr>
          </a:p>
          <a:p>
            <a:pPr marR="10795" algn="ctr">
              <a:lnSpc>
                <a:spcPct val="100000"/>
              </a:lnSpc>
              <a:spcBef>
                <a:spcPts val="434"/>
              </a:spcBef>
            </a:pPr>
            <a:r>
              <a:rPr sz="2400" spc="55" dirty="0">
                <a:solidFill>
                  <a:srgbClr val="001F5F"/>
                </a:solidFill>
                <a:latin typeface="Times New Roman" panose="02020603050405020304" pitchFamily="18" charset="0"/>
                <a:cs typeface="Times New Roman" panose="02020603050405020304" pitchFamily="18" charset="0"/>
              </a:rPr>
              <a:t>Hết </a:t>
            </a:r>
            <a:r>
              <a:rPr sz="2400" spc="-95" dirty="0">
                <a:solidFill>
                  <a:srgbClr val="001F5F"/>
                </a:solidFill>
                <a:latin typeface="Times New Roman" panose="02020603050405020304" pitchFamily="18" charset="0"/>
                <a:cs typeface="Times New Roman" panose="02020603050405020304" pitchFamily="18" charset="0"/>
              </a:rPr>
              <a:t>hè </a:t>
            </a:r>
            <a:r>
              <a:rPr sz="2400" spc="-85" dirty="0">
                <a:solidFill>
                  <a:srgbClr val="001F5F"/>
                </a:solidFill>
                <a:latin typeface="Times New Roman" panose="02020603050405020304" pitchFamily="18" charset="0"/>
                <a:cs typeface="Times New Roman" panose="02020603050405020304" pitchFamily="18" charset="0"/>
              </a:rPr>
              <a:t>cháu </a:t>
            </a:r>
            <a:r>
              <a:rPr sz="2400" spc="65" dirty="0">
                <a:solidFill>
                  <a:srgbClr val="001F5F"/>
                </a:solidFill>
                <a:latin typeface="Times New Roman" panose="02020603050405020304" pitchFamily="18" charset="0"/>
                <a:cs typeface="Times New Roman" panose="02020603050405020304" pitchFamily="18" charset="0"/>
              </a:rPr>
              <a:t>vẫn </a:t>
            </a:r>
            <a:r>
              <a:rPr sz="2700" b="1" i="1" spc="142" baseline="9259" dirty="0">
                <a:solidFill>
                  <a:srgbClr val="C00000"/>
                </a:solidFill>
                <a:latin typeface="Times New Roman" panose="02020603050405020304" pitchFamily="18" charset="0"/>
                <a:cs typeface="Times New Roman" panose="02020603050405020304" pitchFamily="18" charset="0"/>
              </a:rPr>
              <a:t>đang</a:t>
            </a:r>
            <a:r>
              <a:rPr sz="2700" b="1" i="1" spc="-300" baseline="9259" dirty="0">
                <a:solidFill>
                  <a:srgbClr val="C00000"/>
                </a:solidFill>
                <a:latin typeface="Times New Roman" panose="02020603050405020304" pitchFamily="18" charset="0"/>
                <a:cs typeface="Times New Roman" panose="02020603050405020304" pitchFamily="18" charset="0"/>
              </a:rPr>
              <a:t> </a:t>
            </a:r>
            <a:r>
              <a:rPr sz="2400" spc="-140" dirty="0">
                <a:solidFill>
                  <a:srgbClr val="001F5F"/>
                </a:solidFill>
                <a:latin typeface="Times New Roman" panose="02020603050405020304" pitchFamily="18" charset="0"/>
                <a:cs typeface="Times New Roman" panose="02020603050405020304" pitchFamily="18" charset="0"/>
              </a:rPr>
              <a:t>xa</a:t>
            </a:r>
            <a:endParaRPr sz="2400" dirty="0">
              <a:latin typeface="Times New Roman" panose="02020603050405020304" pitchFamily="18" charset="0"/>
              <a:cs typeface="Times New Roman" panose="02020603050405020304" pitchFamily="18" charset="0"/>
            </a:endParaRPr>
          </a:p>
          <a:p>
            <a:pPr marR="6350" algn="ctr">
              <a:lnSpc>
                <a:spcPct val="100000"/>
              </a:lnSpc>
              <a:spcBef>
                <a:spcPts val="505"/>
              </a:spcBef>
              <a:tabLst>
                <a:tab pos="3552190" algn="l"/>
              </a:tabLst>
            </a:pPr>
            <a:r>
              <a:rPr sz="3600" spc="-232" baseline="1157" dirty="0">
                <a:solidFill>
                  <a:srgbClr val="001F5F"/>
                </a:solidFill>
                <a:latin typeface="Times New Roman" panose="02020603050405020304" pitchFamily="18" charset="0"/>
                <a:cs typeface="Times New Roman" panose="02020603050405020304" pitchFamily="18" charset="0"/>
              </a:rPr>
              <a:t>Chào </a:t>
            </a:r>
            <a:r>
              <a:rPr sz="3600" spc="-120" baseline="1157" dirty="0">
                <a:solidFill>
                  <a:srgbClr val="001F5F"/>
                </a:solidFill>
                <a:latin typeface="Times New Roman" panose="02020603050405020304" pitchFamily="18" charset="0"/>
                <a:cs typeface="Times New Roman" panose="02020603050405020304" pitchFamily="18" charset="0"/>
              </a:rPr>
              <a:t>mào </a:t>
            </a:r>
            <a:r>
              <a:rPr sz="3600" spc="97" baseline="1157" dirty="0">
                <a:solidFill>
                  <a:srgbClr val="001F5F"/>
                </a:solidFill>
                <a:latin typeface="Times New Roman" panose="02020603050405020304" pitchFamily="18" charset="0"/>
                <a:cs typeface="Times New Roman" panose="02020603050405020304" pitchFamily="18" charset="0"/>
              </a:rPr>
              <a:t>vẫn </a:t>
            </a:r>
            <a:r>
              <a:rPr sz="3600" spc="-30" baseline="1157" dirty="0">
                <a:solidFill>
                  <a:srgbClr val="001F5F"/>
                </a:solidFill>
                <a:latin typeface="Times New Roman" panose="02020603050405020304" pitchFamily="18" charset="0"/>
                <a:cs typeface="Times New Roman" panose="02020603050405020304" pitchFamily="18" charset="0"/>
              </a:rPr>
              <a:t>hót.</a:t>
            </a:r>
            <a:r>
              <a:rPr sz="3600" spc="-480" baseline="1157" dirty="0">
                <a:solidFill>
                  <a:srgbClr val="001F5F"/>
                </a:solidFill>
                <a:latin typeface="Times New Roman" panose="02020603050405020304" pitchFamily="18" charset="0"/>
                <a:cs typeface="Times New Roman" panose="02020603050405020304" pitchFamily="18" charset="0"/>
              </a:rPr>
              <a:t> </a:t>
            </a:r>
            <a:r>
              <a:rPr sz="3600" spc="-112" baseline="1157" dirty="0">
                <a:solidFill>
                  <a:srgbClr val="001F5F"/>
                </a:solidFill>
                <a:latin typeface="Times New Roman" panose="02020603050405020304" pitchFamily="18" charset="0"/>
                <a:cs typeface="Times New Roman" panose="02020603050405020304" pitchFamily="18" charset="0"/>
              </a:rPr>
              <a:t>Mùa</a:t>
            </a:r>
            <a:r>
              <a:rPr sz="3600" spc="-187" baseline="1157" dirty="0">
                <a:solidFill>
                  <a:srgbClr val="001F5F"/>
                </a:solidFill>
                <a:latin typeface="Times New Roman" panose="02020603050405020304" pitchFamily="18" charset="0"/>
                <a:cs typeface="Times New Roman" panose="02020603050405020304" pitchFamily="18" charset="0"/>
              </a:rPr>
              <a:t> </a:t>
            </a:r>
            <a:r>
              <a:rPr sz="3600" spc="-120" baseline="1157" dirty="0">
                <a:solidFill>
                  <a:srgbClr val="001F5F"/>
                </a:solidFill>
                <a:latin typeface="Times New Roman" panose="02020603050405020304" pitchFamily="18" charset="0"/>
                <a:cs typeface="Times New Roman" panose="02020603050405020304" pitchFamily="18" charset="0"/>
              </a:rPr>
              <a:t>na	</a:t>
            </a:r>
            <a:r>
              <a:rPr sz="2400" b="1" i="1" spc="150" dirty="0">
                <a:solidFill>
                  <a:srgbClr val="C00000"/>
                </a:solidFill>
                <a:latin typeface="Times New Roman" panose="02020603050405020304" pitchFamily="18" charset="0"/>
                <a:cs typeface="Times New Roman" panose="02020603050405020304" pitchFamily="18" charset="0"/>
              </a:rPr>
              <a:t>sắp</a:t>
            </a:r>
            <a:r>
              <a:rPr sz="2400" b="1" i="1" spc="190" dirty="0">
                <a:solidFill>
                  <a:srgbClr val="C00000"/>
                </a:solidFill>
                <a:latin typeface="Times New Roman" panose="02020603050405020304" pitchFamily="18" charset="0"/>
                <a:cs typeface="Times New Roman" panose="02020603050405020304" pitchFamily="18" charset="0"/>
              </a:rPr>
              <a:t> </a:t>
            </a:r>
            <a:r>
              <a:rPr sz="3600" spc="-75" baseline="1157" dirty="0">
                <a:solidFill>
                  <a:srgbClr val="001F5F"/>
                </a:solidFill>
                <a:latin typeface="Times New Roman" panose="02020603050405020304" pitchFamily="18" charset="0"/>
                <a:cs typeface="Times New Roman" panose="02020603050405020304" pitchFamily="18" charset="0"/>
              </a:rPr>
              <a:t>tàn.</a:t>
            </a:r>
            <a:endParaRPr sz="3600" baseline="1157" dirty="0">
              <a:latin typeface="Times New Roman" panose="02020603050405020304" pitchFamily="18" charset="0"/>
              <a:cs typeface="Times New Roman" panose="02020603050405020304" pitchFamily="18" charset="0"/>
            </a:endParaRPr>
          </a:p>
          <a:p>
            <a:pPr marR="1576070" algn="r">
              <a:lnSpc>
                <a:spcPct val="100000"/>
              </a:lnSpc>
              <a:spcBef>
                <a:spcPts val="360"/>
              </a:spcBef>
            </a:pPr>
            <a:r>
              <a:rPr sz="2400" i="1" spc="-35" dirty="0">
                <a:solidFill>
                  <a:srgbClr val="001F5F"/>
                </a:solidFill>
                <a:latin typeface="Times New Roman" panose="02020603050405020304" pitchFamily="18" charset="0"/>
                <a:cs typeface="Times New Roman" panose="02020603050405020304" pitchFamily="18" charset="0"/>
              </a:rPr>
              <a:t>- </a:t>
            </a:r>
            <a:r>
              <a:rPr sz="2400" i="1" spc="-25" dirty="0">
                <a:solidFill>
                  <a:srgbClr val="001F5F"/>
                </a:solidFill>
                <a:latin typeface="Times New Roman" panose="02020603050405020304" pitchFamily="18" charset="0"/>
                <a:cs typeface="Times New Roman" panose="02020603050405020304" pitchFamily="18" charset="0"/>
              </a:rPr>
              <a:t>Lê </a:t>
            </a:r>
            <a:r>
              <a:rPr sz="2400" i="1" spc="40" dirty="0">
                <a:solidFill>
                  <a:srgbClr val="001F5F"/>
                </a:solidFill>
                <a:latin typeface="Times New Roman" panose="02020603050405020304" pitchFamily="18" charset="0"/>
                <a:cs typeface="Times New Roman" panose="02020603050405020304" pitchFamily="18" charset="0"/>
              </a:rPr>
              <a:t>Thái </a:t>
            </a:r>
            <a:r>
              <a:rPr sz="2400" i="1" spc="45" dirty="0">
                <a:solidFill>
                  <a:srgbClr val="001F5F"/>
                </a:solidFill>
                <a:latin typeface="Times New Roman" panose="02020603050405020304" pitchFamily="18" charset="0"/>
                <a:cs typeface="Times New Roman" panose="02020603050405020304" pitchFamily="18" charset="0"/>
              </a:rPr>
              <a:t>Sơn</a:t>
            </a:r>
            <a:r>
              <a:rPr sz="2400" i="1" spc="-370" dirty="0">
                <a:solidFill>
                  <a:srgbClr val="001F5F"/>
                </a:solidFill>
                <a:latin typeface="Times New Roman" panose="02020603050405020304" pitchFamily="18" charset="0"/>
                <a:cs typeface="Times New Roman" panose="02020603050405020304" pitchFamily="18" charset="0"/>
              </a:rPr>
              <a:t> </a:t>
            </a:r>
            <a:r>
              <a:rPr sz="2400" i="1" spc="-35" dirty="0">
                <a:solidFill>
                  <a:srgbClr val="001F5F"/>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a:lnSpc>
                <a:spcPct val="100000"/>
              </a:lnSpc>
              <a:spcBef>
                <a:spcPts val="55"/>
              </a:spcBef>
            </a:pPr>
            <a:endParaRPr sz="40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565"/>
            <a:ext cx="2159738" cy="429260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9742782" y="3011060"/>
            <a:ext cx="2449830" cy="3847465"/>
            <a:chOff x="9742782" y="3011060"/>
            <a:chExt cx="2449830" cy="3847465"/>
          </a:xfrm>
        </p:grpSpPr>
        <p:sp>
          <p:nvSpPr>
            <p:cNvPr id="4" name="object 4"/>
            <p:cNvSpPr/>
            <p:nvPr/>
          </p:nvSpPr>
          <p:spPr>
            <a:xfrm>
              <a:off x="9742782" y="3225798"/>
              <a:ext cx="2449217" cy="3632200"/>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 name="object 5"/>
            <p:cNvSpPr/>
            <p:nvPr/>
          </p:nvSpPr>
          <p:spPr>
            <a:xfrm>
              <a:off x="9932663" y="5947474"/>
              <a:ext cx="695960" cy="910590"/>
            </a:xfrm>
            <a:custGeom>
              <a:avLst/>
              <a:gdLst/>
              <a:ahLst/>
              <a:cxnLst/>
              <a:rect l="l" t="t" r="r" b="b"/>
              <a:pathLst>
                <a:path w="695959" h="910590">
                  <a:moveTo>
                    <a:pt x="42972" y="0"/>
                  </a:moveTo>
                  <a:lnTo>
                    <a:pt x="23743" y="7084"/>
                  </a:lnTo>
                  <a:lnTo>
                    <a:pt x="9342" y="21910"/>
                  </a:lnTo>
                  <a:lnTo>
                    <a:pt x="1013" y="44363"/>
                  </a:lnTo>
                  <a:lnTo>
                    <a:pt x="0" y="74328"/>
                  </a:lnTo>
                  <a:lnTo>
                    <a:pt x="7546" y="111692"/>
                  </a:lnTo>
                  <a:lnTo>
                    <a:pt x="24897" y="156339"/>
                  </a:lnTo>
                  <a:lnTo>
                    <a:pt x="53296" y="208155"/>
                  </a:lnTo>
                  <a:lnTo>
                    <a:pt x="93988" y="267027"/>
                  </a:lnTo>
                  <a:lnTo>
                    <a:pt x="148215" y="332840"/>
                  </a:lnTo>
                  <a:lnTo>
                    <a:pt x="165476" y="354938"/>
                  </a:lnTo>
                  <a:lnTo>
                    <a:pt x="194812" y="408044"/>
                  </a:lnTo>
                  <a:lnTo>
                    <a:pt x="218057" y="471043"/>
                  </a:lnTo>
                  <a:lnTo>
                    <a:pt x="236195" y="541551"/>
                  </a:lnTo>
                  <a:lnTo>
                    <a:pt x="250216" y="617184"/>
                  </a:lnTo>
                  <a:lnTo>
                    <a:pt x="255990" y="656178"/>
                  </a:lnTo>
                  <a:lnTo>
                    <a:pt x="261105" y="695559"/>
                  </a:lnTo>
                  <a:lnTo>
                    <a:pt x="265683" y="735029"/>
                  </a:lnTo>
                  <a:lnTo>
                    <a:pt x="273725" y="813045"/>
                  </a:lnTo>
                  <a:lnTo>
                    <a:pt x="283501" y="910523"/>
                  </a:lnTo>
                  <a:lnTo>
                    <a:pt x="553525" y="910523"/>
                  </a:lnTo>
                  <a:lnTo>
                    <a:pt x="580913" y="862303"/>
                  </a:lnTo>
                  <a:lnTo>
                    <a:pt x="601319" y="820164"/>
                  </a:lnTo>
                  <a:lnTo>
                    <a:pt x="618513" y="776634"/>
                  </a:lnTo>
                  <a:lnTo>
                    <a:pt x="631831" y="731417"/>
                  </a:lnTo>
                  <a:lnTo>
                    <a:pt x="642497" y="687794"/>
                  </a:lnTo>
                  <a:lnTo>
                    <a:pt x="653233" y="640613"/>
                  </a:lnTo>
                  <a:lnTo>
                    <a:pt x="663619" y="590680"/>
                  </a:lnTo>
                  <a:lnTo>
                    <a:pt x="673234" y="538803"/>
                  </a:lnTo>
                  <a:lnTo>
                    <a:pt x="681657" y="485787"/>
                  </a:lnTo>
                  <a:lnTo>
                    <a:pt x="688469" y="432440"/>
                  </a:lnTo>
                  <a:lnTo>
                    <a:pt x="693248" y="379569"/>
                  </a:lnTo>
                  <a:lnTo>
                    <a:pt x="695573" y="327979"/>
                  </a:lnTo>
                  <a:lnTo>
                    <a:pt x="695025" y="278479"/>
                  </a:lnTo>
                  <a:lnTo>
                    <a:pt x="691182" y="231874"/>
                  </a:lnTo>
                  <a:lnTo>
                    <a:pt x="683624" y="188972"/>
                  </a:lnTo>
                  <a:lnTo>
                    <a:pt x="671930" y="150579"/>
                  </a:lnTo>
                  <a:lnTo>
                    <a:pt x="634453" y="90547"/>
                  </a:lnTo>
                  <a:lnTo>
                    <a:pt x="569858" y="53795"/>
                  </a:lnTo>
                  <a:lnTo>
                    <a:pt x="531263" y="44125"/>
                  </a:lnTo>
                  <a:lnTo>
                    <a:pt x="491952" y="40029"/>
                  </a:lnTo>
                  <a:lnTo>
                    <a:pt x="451834" y="40025"/>
                  </a:lnTo>
                  <a:lnTo>
                    <a:pt x="410819" y="42633"/>
                  </a:lnTo>
                  <a:lnTo>
                    <a:pt x="368814" y="46369"/>
                  </a:lnTo>
                  <a:lnTo>
                    <a:pt x="325730" y="49753"/>
                  </a:lnTo>
                  <a:lnTo>
                    <a:pt x="281476" y="51301"/>
                  </a:lnTo>
                  <a:lnTo>
                    <a:pt x="235960" y="49533"/>
                  </a:lnTo>
                  <a:lnTo>
                    <a:pt x="189093" y="42967"/>
                  </a:lnTo>
                  <a:lnTo>
                    <a:pt x="140782" y="30120"/>
                  </a:lnTo>
                  <a:lnTo>
                    <a:pt x="90938" y="9511"/>
                  </a:lnTo>
                  <a:lnTo>
                    <a:pt x="65785" y="770"/>
                  </a:lnTo>
                  <a:lnTo>
                    <a:pt x="42972" y="0"/>
                  </a:lnTo>
                  <a:close/>
                </a:path>
              </a:pathLst>
            </a:custGeom>
            <a:solidFill>
              <a:srgbClr val="FFFFFF">
                <a:alpha val="31372"/>
              </a:srgbClr>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 name="object 6"/>
            <p:cNvSpPr/>
            <p:nvPr/>
          </p:nvSpPr>
          <p:spPr>
            <a:xfrm>
              <a:off x="11740433" y="3011060"/>
              <a:ext cx="451566" cy="451969"/>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7" name="object 7"/>
          <p:cNvSpPr/>
          <p:nvPr/>
        </p:nvSpPr>
        <p:spPr>
          <a:xfrm>
            <a:off x="0" y="629793"/>
            <a:ext cx="666750" cy="719455"/>
          </a:xfrm>
          <a:custGeom>
            <a:avLst/>
            <a:gdLst/>
            <a:ahLst/>
            <a:cxnLst/>
            <a:rect l="l" t="t" r="r" b="b"/>
            <a:pathLst>
              <a:path w="666750" h="719455">
                <a:moveTo>
                  <a:pt x="21633" y="0"/>
                </a:moveTo>
                <a:lnTo>
                  <a:pt x="0" y="1315"/>
                </a:lnTo>
                <a:lnTo>
                  <a:pt x="0" y="576744"/>
                </a:lnTo>
                <a:lnTo>
                  <a:pt x="13444" y="586780"/>
                </a:lnTo>
                <a:lnTo>
                  <a:pt x="61958" y="617981"/>
                </a:lnTo>
                <a:lnTo>
                  <a:pt x="112718" y="645442"/>
                </a:lnTo>
                <a:lnTo>
                  <a:pt x="163726" y="668557"/>
                </a:lnTo>
                <a:lnTo>
                  <a:pt x="214555" y="687334"/>
                </a:lnTo>
                <a:lnTo>
                  <a:pt x="264779" y="701782"/>
                </a:lnTo>
                <a:lnTo>
                  <a:pt x="313972" y="711908"/>
                </a:lnTo>
                <a:lnTo>
                  <a:pt x="361706" y="717722"/>
                </a:lnTo>
                <a:lnTo>
                  <a:pt x="407556" y="719232"/>
                </a:lnTo>
                <a:lnTo>
                  <a:pt x="451095" y="716446"/>
                </a:lnTo>
                <a:lnTo>
                  <a:pt x="491898" y="709372"/>
                </a:lnTo>
                <a:lnTo>
                  <a:pt x="529536" y="698019"/>
                </a:lnTo>
                <a:lnTo>
                  <a:pt x="593617" y="662509"/>
                </a:lnTo>
                <a:lnTo>
                  <a:pt x="639927" y="609980"/>
                </a:lnTo>
                <a:lnTo>
                  <a:pt x="663614" y="544123"/>
                </a:lnTo>
                <a:lnTo>
                  <a:pt x="666507" y="508288"/>
                </a:lnTo>
                <a:lnTo>
                  <a:pt x="663704" y="471013"/>
                </a:lnTo>
                <a:lnTo>
                  <a:pt x="655407" y="432673"/>
                </a:lnTo>
                <a:lnTo>
                  <a:pt x="641819" y="393644"/>
                </a:lnTo>
                <a:lnTo>
                  <a:pt x="623142" y="354298"/>
                </a:lnTo>
                <a:lnTo>
                  <a:pt x="599580" y="315010"/>
                </a:lnTo>
                <a:lnTo>
                  <a:pt x="571336" y="276155"/>
                </a:lnTo>
                <a:lnTo>
                  <a:pt x="538611" y="238107"/>
                </a:lnTo>
                <a:lnTo>
                  <a:pt x="501609" y="201241"/>
                </a:lnTo>
                <a:lnTo>
                  <a:pt x="460532" y="165930"/>
                </a:lnTo>
                <a:lnTo>
                  <a:pt x="415584" y="132549"/>
                </a:lnTo>
                <a:lnTo>
                  <a:pt x="366966" y="101472"/>
                </a:lnTo>
                <a:lnTo>
                  <a:pt x="316346" y="74136"/>
                </a:lnTo>
                <a:lnTo>
                  <a:pt x="265432" y="51075"/>
                </a:lnTo>
                <a:lnTo>
                  <a:pt x="214657" y="32293"/>
                </a:lnTo>
                <a:lnTo>
                  <a:pt x="164455" y="17791"/>
                </a:lnTo>
                <a:lnTo>
                  <a:pt x="115261" y="7573"/>
                </a:lnTo>
                <a:lnTo>
                  <a:pt x="67509" y="1642"/>
                </a:lnTo>
                <a:lnTo>
                  <a:pt x="21633" y="0"/>
                </a:lnTo>
                <a:close/>
              </a:path>
            </a:pathLst>
          </a:custGeom>
          <a:solidFill>
            <a:srgbClr val="FFFFFF">
              <a:alpha val="31372"/>
            </a:srgbClr>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nvGrpSpPr>
          <p:cNvPr id="8" name="object 8"/>
          <p:cNvGrpSpPr/>
          <p:nvPr/>
        </p:nvGrpSpPr>
        <p:grpSpPr>
          <a:xfrm>
            <a:off x="554990" y="1934210"/>
            <a:ext cx="11420475" cy="3236595"/>
            <a:chOff x="554990" y="1934210"/>
            <a:chExt cx="11420475" cy="3236595"/>
          </a:xfrm>
        </p:grpSpPr>
        <p:sp>
          <p:nvSpPr>
            <p:cNvPr id="9" name="object 9"/>
            <p:cNvSpPr/>
            <p:nvPr/>
          </p:nvSpPr>
          <p:spPr>
            <a:xfrm>
              <a:off x="567690" y="1946910"/>
              <a:ext cx="11395075" cy="3211195"/>
            </a:xfrm>
            <a:custGeom>
              <a:avLst/>
              <a:gdLst/>
              <a:ahLst/>
              <a:cxnLst/>
              <a:rect l="l" t="t" r="r" b="b"/>
              <a:pathLst>
                <a:path w="11395075" h="3211195">
                  <a:moveTo>
                    <a:pt x="10859769" y="0"/>
                  </a:moveTo>
                  <a:lnTo>
                    <a:pt x="535190" y="0"/>
                  </a:lnTo>
                  <a:lnTo>
                    <a:pt x="486477" y="2187"/>
                  </a:lnTo>
                  <a:lnTo>
                    <a:pt x="438988" y="8623"/>
                  </a:lnTo>
                  <a:lnTo>
                    <a:pt x="392915" y="19119"/>
                  </a:lnTo>
                  <a:lnTo>
                    <a:pt x="348444" y="33486"/>
                  </a:lnTo>
                  <a:lnTo>
                    <a:pt x="305766" y="51535"/>
                  </a:lnTo>
                  <a:lnTo>
                    <a:pt x="265068" y="73076"/>
                  </a:lnTo>
                  <a:lnTo>
                    <a:pt x="226541" y="97921"/>
                  </a:lnTo>
                  <a:lnTo>
                    <a:pt x="190373" y="125880"/>
                  </a:lnTo>
                  <a:lnTo>
                    <a:pt x="156752" y="156765"/>
                  </a:lnTo>
                  <a:lnTo>
                    <a:pt x="125869" y="190386"/>
                  </a:lnTo>
                  <a:lnTo>
                    <a:pt x="97911" y="226555"/>
                  </a:lnTo>
                  <a:lnTo>
                    <a:pt x="73068" y="265081"/>
                  </a:lnTo>
                  <a:lnTo>
                    <a:pt x="51529" y="305777"/>
                  </a:lnTo>
                  <a:lnTo>
                    <a:pt x="33482" y="348453"/>
                  </a:lnTo>
                  <a:lnTo>
                    <a:pt x="19117" y="392920"/>
                  </a:lnTo>
                  <a:lnTo>
                    <a:pt x="8622" y="438990"/>
                  </a:lnTo>
                  <a:lnTo>
                    <a:pt x="2187" y="486472"/>
                  </a:lnTo>
                  <a:lnTo>
                    <a:pt x="0" y="535177"/>
                  </a:lnTo>
                  <a:lnTo>
                    <a:pt x="0" y="2675890"/>
                  </a:lnTo>
                  <a:lnTo>
                    <a:pt x="2187" y="2724595"/>
                  </a:lnTo>
                  <a:lnTo>
                    <a:pt x="8622" y="2772077"/>
                  </a:lnTo>
                  <a:lnTo>
                    <a:pt x="19117" y="2818147"/>
                  </a:lnTo>
                  <a:lnTo>
                    <a:pt x="33482" y="2862614"/>
                  </a:lnTo>
                  <a:lnTo>
                    <a:pt x="51529" y="2905290"/>
                  </a:lnTo>
                  <a:lnTo>
                    <a:pt x="73068" y="2945986"/>
                  </a:lnTo>
                  <a:lnTo>
                    <a:pt x="97911" y="2984512"/>
                  </a:lnTo>
                  <a:lnTo>
                    <a:pt x="125869" y="3020681"/>
                  </a:lnTo>
                  <a:lnTo>
                    <a:pt x="156752" y="3054302"/>
                  </a:lnTo>
                  <a:lnTo>
                    <a:pt x="190373" y="3085187"/>
                  </a:lnTo>
                  <a:lnTo>
                    <a:pt x="226541" y="3113146"/>
                  </a:lnTo>
                  <a:lnTo>
                    <a:pt x="265068" y="3137991"/>
                  </a:lnTo>
                  <a:lnTo>
                    <a:pt x="305766" y="3159532"/>
                  </a:lnTo>
                  <a:lnTo>
                    <a:pt x="348444" y="3177581"/>
                  </a:lnTo>
                  <a:lnTo>
                    <a:pt x="392915" y="3191948"/>
                  </a:lnTo>
                  <a:lnTo>
                    <a:pt x="438988" y="3202444"/>
                  </a:lnTo>
                  <a:lnTo>
                    <a:pt x="486477" y="3208880"/>
                  </a:lnTo>
                  <a:lnTo>
                    <a:pt x="535190" y="3211067"/>
                  </a:lnTo>
                  <a:lnTo>
                    <a:pt x="10859769" y="3211067"/>
                  </a:lnTo>
                  <a:lnTo>
                    <a:pt x="10908475" y="3208880"/>
                  </a:lnTo>
                  <a:lnTo>
                    <a:pt x="10955957" y="3202444"/>
                  </a:lnTo>
                  <a:lnTo>
                    <a:pt x="11002027" y="3191948"/>
                  </a:lnTo>
                  <a:lnTo>
                    <a:pt x="11046494" y="3177581"/>
                  </a:lnTo>
                  <a:lnTo>
                    <a:pt x="11089170" y="3159532"/>
                  </a:lnTo>
                  <a:lnTo>
                    <a:pt x="11129866" y="3137991"/>
                  </a:lnTo>
                  <a:lnTo>
                    <a:pt x="11168392" y="3113146"/>
                  </a:lnTo>
                  <a:lnTo>
                    <a:pt x="11204561" y="3085187"/>
                  </a:lnTo>
                  <a:lnTo>
                    <a:pt x="11238182" y="3054302"/>
                  </a:lnTo>
                  <a:lnTo>
                    <a:pt x="11269067" y="3020681"/>
                  </a:lnTo>
                  <a:lnTo>
                    <a:pt x="11297026" y="2984512"/>
                  </a:lnTo>
                  <a:lnTo>
                    <a:pt x="11321871" y="2945986"/>
                  </a:lnTo>
                  <a:lnTo>
                    <a:pt x="11343412" y="2905290"/>
                  </a:lnTo>
                  <a:lnTo>
                    <a:pt x="11361461" y="2862614"/>
                  </a:lnTo>
                  <a:lnTo>
                    <a:pt x="11375828" y="2818147"/>
                  </a:lnTo>
                  <a:lnTo>
                    <a:pt x="11386324" y="2772077"/>
                  </a:lnTo>
                  <a:lnTo>
                    <a:pt x="11392760" y="2724595"/>
                  </a:lnTo>
                  <a:lnTo>
                    <a:pt x="11394948" y="2675890"/>
                  </a:lnTo>
                  <a:lnTo>
                    <a:pt x="11394948" y="535177"/>
                  </a:lnTo>
                  <a:lnTo>
                    <a:pt x="11392760" y="486472"/>
                  </a:lnTo>
                  <a:lnTo>
                    <a:pt x="11386324" y="438990"/>
                  </a:lnTo>
                  <a:lnTo>
                    <a:pt x="11375828" y="392920"/>
                  </a:lnTo>
                  <a:lnTo>
                    <a:pt x="11361461" y="348453"/>
                  </a:lnTo>
                  <a:lnTo>
                    <a:pt x="11343412" y="305777"/>
                  </a:lnTo>
                  <a:lnTo>
                    <a:pt x="11321871" y="265081"/>
                  </a:lnTo>
                  <a:lnTo>
                    <a:pt x="11297026" y="226555"/>
                  </a:lnTo>
                  <a:lnTo>
                    <a:pt x="11269067" y="190386"/>
                  </a:lnTo>
                  <a:lnTo>
                    <a:pt x="11238182" y="156765"/>
                  </a:lnTo>
                  <a:lnTo>
                    <a:pt x="11204561" y="125880"/>
                  </a:lnTo>
                  <a:lnTo>
                    <a:pt x="11168392" y="97921"/>
                  </a:lnTo>
                  <a:lnTo>
                    <a:pt x="11129866" y="73076"/>
                  </a:lnTo>
                  <a:lnTo>
                    <a:pt x="11089170" y="51535"/>
                  </a:lnTo>
                  <a:lnTo>
                    <a:pt x="11046494" y="33486"/>
                  </a:lnTo>
                  <a:lnTo>
                    <a:pt x="11002027" y="19119"/>
                  </a:lnTo>
                  <a:lnTo>
                    <a:pt x="10955957" y="8623"/>
                  </a:lnTo>
                  <a:lnTo>
                    <a:pt x="10908475" y="2187"/>
                  </a:lnTo>
                  <a:lnTo>
                    <a:pt x="10859769" y="0"/>
                  </a:lnTo>
                  <a:close/>
                </a:path>
              </a:pathLst>
            </a:custGeom>
            <a:solidFill>
              <a:srgbClr val="D2E0FC"/>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0" name="object 10"/>
            <p:cNvSpPr/>
            <p:nvPr/>
          </p:nvSpPr>
          <p:spPr>
            <a:xfrm>
              <a:off x="567690" y="1946910"/>
              <a:ext cx="11395075" cy="3211195"/>
            </a:xfrm>
            <a:custGeom>
              <a:avLst/>
              <a:gdLst/>
              <a:ahLst/>
              <a:cxnLst/>
              <a:rect l="l" t="t" r="r" b="b"/>
              <a:pathLst>
                <a:path w="11395075" h="3211195">
                  <a:moveTo>
                    <a:pt x="0" y="535177"/>
                  </a:moveTo>
                  <a:lnTo>
                    <a:pt x="2187" y="486472"/>
                  </a:lnTo>
                  <a:lnTo>
                    <a:pt x="8622" y="438990"/>
                  </a:lnTo>
                  <a:lnTo>
                    <a:pt x="19117" y="392920"/>
                  </a:lnTo>
                  <a:lnTo>
                    <a:pt x="33482" y="348453"/>
                  </a:lnTo>
                  <a:lnTo>
                    <a:pt x="51529" y="305777"/>
                  </a:lnTo>
                  <a:lnTo>
                    <a:pt x="73068" y="265081"/>
                  </a:lnTo>
                  <a:lnTo>
                    <a:pt x="97911" y="226555"/>
                  </a:lnTo>
                  <a:lnTo>
                    <a:pt x="125869" y="190386"/>
                  </a:lnTo>
                  <a:lnTo>
                    <a:pt x="156752" y="156765"/>
                  </a:lnTo>
                  <a:lnTo>
                    <a:pt x="190373" y="125880"/>
                  </a:lnTo>
                  <a:lnTo>
                    <a:pt x="226541" y="97921"/>
                  </a:lnTo>
                  <a:lnTo>
                    <a:pt x="265068" y="73076"/>
                  </a:lnTo>
                  <a:lnTo>
                    <a:pt x="305766" y="51535"/>
                  </a:lnTo>
                  <a:lnTo>
                    <a:pt x="348444" y="33486"/>
                  </a:lnTo>
                  <a:lnTo>
                    <a:pt x="392915" y="19119"/>
                  </a:lnTo>
                  <a:lnTo>
                    <a:pt x="438988" y="8623"/>
                  </a:lnTo>
                  <a:lnTo>
                    <a:pt x="486477" y="2187"/>
                  </a:lnTo>
                  <a:lnTo>
                    <a:pt x="535190" y="0"/>
                  </a:lnTo>
                  <a:lnTo>
                    <a:pt x="10859769" y="0"/>
                  </a:lnTo>
                  <a:lnTo>
                    <a:pt x="10908475" y="2187"/>
                  </a:lnTo>
                  <a:lnTo>
                    <a:pt x="10955957" y="8623"/>
                  </a:lnTo>
                  <a:lnTo>
                    <a:pt x="11002027" y="19119"/>
                  </a:lnTo>
                  <a:lnTo>
                    <a:pt x="11046494" y="33486"/>
                  </a:lnTo>
                  <a:lnTo>
                    <a:pt x="11089170" y="51535"/>
                  </a:lnTo>
                  <a:lnTo>
                    <a:pt x="11129866" y="73076"/>
                  </a:lnTo>
                  <a:lnTo>
                    <a:pt x="11168392" y="97921"/>
                  </a:lnTo>
                  <a:lnTo>
                    <a:pt x="11204561" y="125880"/>
                  </a:lnTo>
                  <a:lnTo>
                    <a:pt x="11238182" y="156765"/>
                  </a:lnTo>
                  <a:lnTo>
                    <a:pt x="11269067" y="190386"/>
                  </a:lnTo>
                  <a:lnTo>
                    <a:pt x="11297026" y="226555"/>
                  </a:lnTo>
                  <a:lnTo>
                    <a:pt x="11321871" y="265081"/>
                  </a:lnTo>
                  <a:lnTo>
                    <a:pt x="11343412" y="305777"/>
                  </a:lnTo>
                  <a:lnTo>
                    <a:pt x="11361461" y="348453"/>
                  </a:lnTo>
                  <a:lnTo>
                    <a:pt x="11375828" y="392920"/>
                  </a:lnTo>
                  <a:lnTo>
                    <a:pt x="11386324" y="438990"/>
                  </a:lnTo>
                  <a:lnTo>
                    <a:pt x="11392760" y="486472"/>
                  </a:lnTo>
                  <a:lnTo>
                    <a:pt x="11394948" y="535177"/>
                  </a:lnTo>
                  <a:lnTo>
                    <a:pt x="11394948" y="2675890"/>
                  </a:lnTo>
                  <a:lnTo>
                    <a:pt x="11392760" y="2724595"/>
                  </a:lnTo>
                  <a:lnTo>
                    <a:pt x="11386324" y="2772077"/>
                  </a:lnTo>
                  <a:lnTo>
                    <a:pt x="11375828" y="2818147"/>
                  </a:lnTo>
                  <a:lnTo>
                    <a:pt x="11361461" y="2862614"/>
                  </a:lnTo>
                  <a:lnTo>
                    <a:pt x="11343412" y="2905290"/>
                  </a:lnTo>
                  <a:lnTo>
                    <a:pt x="11321871" y="2945986"/>
                  </a:lnTo>
                  <a:lnTo>
                    <a:pt x="11297026" y="2984512"/>
                  </a:lnTo>
                  <a:lnTo>
                    <a:pt x="11269067" y="3020681"/>
                  </a:lnTo>
                  <a:lnTo>
                    <a:pt x="11238182" y="3054302"/>
                  </a:lnTo>
                  <a:lnTo>
                    <a:pt x="11204561" y="3085187"/>
                  </a:lnTo>
                  <a:lnTo>
                    <a:pt x="11168392" y="3113146"/>
                  </a:lnTo>
                  <a:lnTo>
                    <a:pt x="11129866" y="3137991"/>
                  </a:lnTo>
                  <a:lnTo>
                    <a:pt x="11089170" y="3159532"/>
                  </a:lnTo>
                  <a:lnTo>
                    <a:pt x="11046494" y="3177581"/>
                  </a:lnTo>
                  <a:lnTo>
                    <a:pt x="11002027" y="3191948"/>
                  </a:lnTo>
                  <a:lnTo>
                    <a:pt x="10955957" y="3202444"/>
                  </a:lnTo>
                  <a:lnTo>
                    <a:pt x="10908475" y="3208880"/>
                  </a:lnTo>
                  <a:lnTo>
                    <a:pt x="10859769" y="3211067"/>
                  </a:lnTo>
                  <a:lnTo>
                    <a:pt x="535190" y="3211067"/>
                  </a:lnTo>
                  <a:lnTo>
                    <a:pt x="486477" y="3208880"/>
                  </a:lnTo>
                  <a:lnTo>
                    <a:pt x="438988" y="3202444"/>
                  </a:lnTo>
                  <a:lnTo>
                    <a:pt x="392915" y="3191948"/>
                  </a:lnTo>
                  <a:lnTo>
                    <a:pt x="348444" y="3177581"/>
                  </a:lnTo>
                  <a:lnTo>
                    <a:pt x="305766" y="3159532"/>
                  </a:lnTo>
                  <a:lnTo>
                    <a:pt x="265068" y="3137991"/>
                  </a:lnTo>
                  <a:lnTo>
                    <a:pt x="226541" y="3113146"/>
                  </a:lnTo>
                  <a:lnTo>
                    <a:pt x="190373" y="3085187"/>
                  </a:lnTo>
                  <a:lnTo>
                    <a:pt x="156752" y="3054302"/>
                  </a:lnTo>
                  <a:lnTo>
                    <a:pt x="125869" y="3020681"/>
                  </a:lnTo>
                  <a:lnTo>
                    <a:pt x="97911" y="2984512"/>
                  </a:lnTo>
                  <a:lnTo>
                    <a:pt x="73068" y="2945986"/>
                  </a:lnTo>
                  <a:lnTo>
                    <a:pt x="51529" y="2905290"/>
                  </a:lnTo>
                  <a:lnTo>
                    <a:pt x="33482" y="2862614"/>
                  </a:lnTo>
                  <a:lnTo>
                    <a:pt x="19117" y="2818147"/>
                  </a:lnTo>
                  <a:lnTo>
                    <a:pt x="8622" y="2772077"/>
                  </a:lnTo>
                  <a:lnTo>
                    <a:pt x="2187" y="2724595"/>
                  </a:lnTo>
                  <a:lnTo>
                    <a:pt x="0" y="2675890"/>
                  </a:lnTo>
                  <a:lnTo>
                    <a:pt x="0" y="535177"/>
                  </a:lnTo>
                  <a:close/>
                </a:path>
              </a:pathLst>
            </a:custGeom>
            <a:ln w="25400">
              <a:solidFill>
                <a:srgbClr val="9AA4B9"/>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11" name="object 11"/>
          <p:cNvSpPr txBox="1">
            <a:spLocks noGrp="1"/>
          </p:cNvSpPr>
          <p:nvPr>
            <p:ph type="title"/>
          </p:nvPr>
        </p:nvSpPr>
        <p:spPr>
          <a:xfrm>
            <a:off x="1529333" y="719433"/>
            <a:ext cx="10201910" cy="827599"/>
          </a:xfrm>
          <a:prstGeom prst="rect">
            <a:avLst/>
          </a:prstGeom>
        </p:spPr>
        <p:txBody>
          <a:bodyPr vert="horz" wrap="square" lIns="0" tIns="12065" rIns="0" bIns="0" rtlCol="0">
            <a:spAutoFit/>
          </a:bodyPr>
          <a:lstStyle/>
          <a:p>
            <a:pPr marL="12700" marR="5080">
              <a:lnSpc>
                <a:spcPct val="114999"/>
              </a:lnSpc>
              <a:spcBef>
                <a:spcPts val="95"/>
              </a:spcBef>
            </a:pPr>
            <a:r>
              <a:rPr sz="2400" spc="40" dirty="0">
                <a:latin typeface="Times New Roman" panose="02020603050405020304" pitchFamily="18" charset="0"/>
                <a:cs typeface="Times New Roman" panose="02020603050405020304" pitchFamily="18" charset="0"/>
              </a:rPr>
              <a:t>Bài </a:t>
            </a:r>
            <a:r>
              <a:rPr sz="2400" spc="85" dirty="0">
                <a:latin typeface="Times New Roman" panose="02020603050405020304" pitchFamily="18" charset="0"/>
                <a:cs typeface="Times New Roman" panose="02020603050405020304" pitchFamily="18" charset="0"/>
              </a:rPr>
              <a:t>3. </a:t>
            </a:r>
            <a:r>
              <a:rPr sz="2400" spc="40" dirty="0">
                <a:latin typeface="Times New Roman" panose="02020603050405020304" pitchFamily="18" charset="0"/>
                <a:cs typeface="Times New Roman" panose="02020603050405020304" pitchFamily="18" charset="0"/>
              </a:rPr>
              <a:t>Trong </a:t>
            </a:r>
            <a:r>
              <a:rPr sz="2400" spc="75" dirty="0">
                <a:latin typeface="Times New Roman" panose="02020603050405020304" pitchFamily="18" charset="0"/>
                <a:cs typeface="Times New Roman" panose="02020603050405020304" pitchFamily="18" charset="0"/>
              </a:rPr>
              <a:t>truyện </a:t>
            </a:r>
            <a:r>
              <a:rPr sz="2400" spc="80" dirty="0">
                <a:latin typeface="Times New Roman" panose="02020603050405020304" pitchFamily="18" charset="0"/>
                <a:cs typeface="Times New Roman" panose="02020603050405020304" pitchFamily="18" charset="0"/>
              </a:rPr>
              <a:t>vui </a:t>
            </a:r>
            <a:r>
              <a:rPr sz="2400" spc="114" dirty="0">
                <a:latin typeface="Times New Roman" panose="02020603050405020304" pitchFamily="18" charset="0"/>
                <a:cs typeface="Times New Roman" panose="02020603050405020304" pitchFamily="18" charset="0"/>
              </a:rPr>
              <a:t>sau </a:t>
            </a:r>
            <a:r>
              <a:rPr sz="2400" spc="105" dirty="0">
                <a:latin typeface="Times New Roman" panose="02020603050405020304" pitchFamily="18" charset="0"/>
                <a:cs typeface="Times New Roman" panose="02020603050405020304" pitchFamily="18" charset="0"/>
              </a:rPr>
              <a:t>có </a:t>
            </a:r>
            <a:r>
              <a:rPr sz="2400" spc="120" dirty="0">
                <a:latin typeface="Times New Roman" panose="02020603050405020304" pitchFamily="18" charset="0"/>
                <a:cs typeface="Times New Roman" panose="02020603050405020304" pitchFamily="18" charset="0"/>
              </a:rPr>
              <a:t>nhiều </a:t>
            </a:r>
            <a:r>
              <a:rPr sz="2400" spc="155" dirty="0">
                <a:latin typeface="Times New Roman" panose="02020603050405020304" pitchFamily="18" charset="0"/>
                <a:cs typeface="Times New Roman" panose="02020603050405020304" pitchFamily="18" charset="0"/>
              </a:rPr>
              <a:t>từ </a:t>
            </a:r>
            <a:r>
              <a:rPr sz="2400" spc="80" dirty="0">
                <a:latin typeface="Times New Roman" panose="02020603050405020304" pitchFamily="18" charset="0"/>
                <a:cs typeface="Times New Roman" panose="02020603050405020304" pitchFamily="18" charset="0"/>
              </a:rPr>
              <a:t>chỉ </a:t>
            </a:r>
            <a:r>
              <a:rPr sz="2400" spc="135" dirty="0">
                <a:latin typeface="Times New Roman" panose="02020603050405020304" pitchFamily="18" charset="0"/>
                <a:cs typeface="Times New Roman" panose="02020603050405020304" pitchFamily="18" charset="0"/>
              </a:rPr>
              <a:t>thời </a:t>
            </a:r>
            <a:r>
              <a:rPr sz="2400" spc="80" dirty="0">
                <a:latin typeface="Times New Roman" panose="02020603050405020304" pitchFamily="18" charset="0"/>
                <a:cs typeface="Times New Roman" panose="02020603050405020304" pitchFamily="18" charset="0"/>
              </a:rPr>
              <a:t>gian </a:t>
            </a:r>
            <a:r>
              <a:rPr sz="2400" spc="85" dirty="0">
                <a:latin typeface="Times New Roman" panose="02020603050405020304" pitchFamily="18" charset="0"/>
                <a:cs typeface="Times New Roman" panose="02020603050405020304" pitchFamily="18" charset="0"/>
              </a:rPr>
              <a:t>dùng </a:t>
            </a:r>
            <a:r>
              <a:rPr sz="2400" spc="100" dirty="0">
                <a:latin typeface="Times New Roman" panose="02020603050405020304" pitchFamily="18" charset="0"/>
                <a:cs typeface="Times New Roman" panose="02020603050405020304" pitchFamily="18" charset="0"/>
              </a:rPr>
              <a:t>không </a:t>
            </a:r>
            <a:r>
              <a:rPr sz="2400" spc="70" dirty="0">
                <a:latin typeface="Times New Roman" panose="02020603050405020304" pitchFamily="18" charset="0"/>
                <a:cs typeface="Times New Roman" panose="02020603050405020304" pitchFamily="18" charset="0"/>
              </a:rPr>
              <a:t>đúng.  </a:t>
            </a:r>
            <a:r>
              <a:rPr sz="2400" spc="-40" dirty="0">
                <a:latin typeface="Times New Roman" panose="02020603050405020304" pitchFamily="18" charset="0"/>
                <a:cs typeface="Times New Roman" panose="02020603050405020304" pitchFamily="18" charset="0"/>
              </a:rPr>
              <a:t>Em</a:t>
            </a:r>
            <a:r>
              <a:rPr sz="2400" spc="-90" dirty="0">
                <a:latin typeface="Times New Roman" panose="02020603050405020304" pitchFamily="18" charset="0"/>
                <a:cs typeface="Times New Roman" panose="02020603050405020304" pitchFamily="18" charset="0"/>
              </a:rPr>
              <a:t> </a:t>
            </a:r>
            <a:r>
              <a:rPr sz="2400" spc="60" dirty="0">
                <a:latin typeface="Times New Roman" panose="02020603050405020304" pitchFamily="18" charset="0"/>
                <a:cs typeface="Times New Roman" panose="02020603050405020304" pitchFamily="18" charset="0"/>
              </a:rPr>
              <a:t>hãy</a:t>
            </a:r>
            <a:r>
              <a:rPr sz="2400" spc="-70" dirty="0">
                <a:latin typeface="Times New Roman" panose="02020603050405020304" pitchFamily="18" charset="0"/>
                <a:cs typeface="Times New Roman" panose="02020603050405020304" pitchFamily="18" charset="0"/>
              </a:rPr>
              <a:t> </a:t>
            </a:r>
            <a:r>
              <a:rPr sz="2400" spc="120" dirty="0">
                <a:latin typeface="Times New Roman" panose="02020603050405020304" pitchFamily="18" charset="0"/>
                <a:cs typeface="Times New Roman" panose="02020603050405020304" pitchFamily="18" charset="0"/>
              </a:rPr>
              <a:t>chữa</a:t>
            </a:r>
            <a:r>
              <a:rPr sz="2400" spc="-80" dirty="0">
                <a:latin typeface="Times New Roman" panose="02020603050405020304" pitchFamily="18" charset="0"/>
                <a:cs typeface="Times New Roman" panose="02020603050405020304" pitchFamily="18" charset="0"/>
              </a:rPr>
              <a:t> </a:t>
            </a:r>
            <a:r>
              <a:rPr sz="2400" spc="75" dirty="0">
                <a:latin typeface="Times New Roman" panose="02020603050405020304" pitchFamily="18" charset="0"/>
                <a:cs typeface="Times New Roman" panose="02020603050405020304" pitchFamily="18" charset="0"/>
              </a:rPr>
              <a:t>lại</a:t>
            </a:r>
            <a:r>
              <a:rPr sz="2400" spc="-85"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cho</a:t>
            </a:r>
            <a:r>
              <a:rPr sz="2400" spc="-80" dirty="0">
                <a:latin typeface="Times New Roman" panose="02020603050405020304" pitchFamily="18" charset="0"/>
                <a:cs typeface="Times New Roman" panose="02020603050405020304" pitchFamily="18" charset="0"/>
              </a:rPr>
              <a:t> </a:t>
            </a:r>
            <a:r>
              <a:rPr sz="2400" spc="85" dirty="0">
                <a:latin typeface="Times New Roman" panose="02020603050405020304" pitchFamily="18" charset="0"/>
                <a:cs typeface="Times New Roman" panose="02020603050405020304" pitchFamily="18" charset="0"/>
              </a:rPr>
              <a:t>đúng</a:t>
            </a:r>
            <a:r>
              <a:rPr sz="2400" spc="-45" dirty="0">
                <a:latin typeface="Times New Roman" panose="02020603050405020304" pitchFamily="18" charset="0"/>
                <a:cs typeface="Times New Roman" panose="02020603050405020304" pitchFamily="18" charset="0"/>
              </a:rPr>
              <a:t> </a:t>
            </a:r>
            <a:r>
              <a:rPr sz="2400" spc="80" dirty="0">
                <a:latin typeface="Times New Roman" panose="02020603050405020304" pitchFamily="18" charset="0"/>
                <a:cs typeface="Times New Roman" panose="02020603050405020304" pitchFamily="18" charset="0"/>
              </a:rPr>
              <a:t>bằng</a:t>
            </a:r>
            <a:r>
              <a:rPr sz="2400" spc="-80" dirty="0">
                <a:latin typeface="Times New Roman" panose="02020603050405020304" pitchFamily="18" charset="0"/>
                <a:cs typeface="Times New Roman" panose="02020603050405020304" pitchFamily="18" charset="0"/>
              </a:rPr>
              <a:t> </a:t>
            </a:r>
            <a:r>
              <a:rPr sz="2400" spc="75" dirty="0">
                <a:latin typeface="Times New Roman" panose="02020603050405020304" pitchFamily="18" charset="0"/>
                <a:cs typeface="Times New Roman" panose="02020603050405020304" pitchFamily="18" charset="0"/>
              </a:rPr>
              <a:t>cách</a:t>
            </a:r>
            <a:r>
              <a:rPr sz="2400" spc="-70" dirty="0">
                <a:latin typeface="Times New Roman" panose="02020603050405020304" pitchFamily="18" charset="0"/>
                <a:cs typeface="Times New Roman" panose="02020603050405020304" pitchFamily="18" charset="0"/>
              </a:rPr>
              <a:t> </a:t>
            </a:r>
            <a:r>
              <a:rPr sz="2400" spc="60" dirty="0">
                <a:latin typeface="Times New Roman" panose="02020603050405020304" pitchFamily="18" charset="0"/>
                <a:cs typeface="Times New Roman" panose="02020603050405020304" pitchFamily="18" charset="0"/>
              </a:rPr>
              <a:t>thay</a:t>
            </a:r>
            <a:r>
              <a:rPr sz="2400" spc="-75" dirty="0">
                <a:latin typeface="Times New Roman" panose="02020603050405020304" pitchFamily="18" charset="0"/>
                <a:cs typeface="Times New Roman" panose="02020603050405020304" pitchFamily="18" charset="0"/>
              </a:rPr>
              <a:t> </a:t>
            </a:r>
            <a:r>
              <a:rPr sz="2400" spc="114" dirty="0">
                <a:latin typeface="Times New Roman" panose="02020603050405020304" pitchFamily="18" charset="0"/>
                <a:cs typeface="Times New Roman" panose="02020603050405020304" pitchFamily="18" charset="0"/>
              </a:rPr>
              <a:t>đổi</a:t>
            </a:r>
            <a:r>
              <a:rPr sz="2400" spc="-75" dirty="0">
                <a:latin typeface="Times New Roman" panose="02020603050405020304" pitchFamily="18" charset="0"/>
                <a:cs typeface="Times New Roman" panose="02020603050405020304" pitchFamily="18" charset="0"/>
              </a:rPr>
              <a:t> </a:t>
            </a:r>
            <a:r>
              <a:rPr sz="2400" spc="65" dirty="0">
                <a:latin typeface="Times New Roman" panose="02020603050405020304" pitchFamily="18" charset="0"/>
                <a:cs typeface="Times New Roman" panose="02020603050405020304" pitchFamily="18" charset="0"/>
              </a:rPr>
              <a:t>các</a:t>
            </a:r>
            <a:r>
              <a:rPr sz="2400" spc="-70" dirty="0">
                <a:latin typeface="Times New Roman" panose="02020603050405020304" pitchFamily="18" charset="0"/>
                <a:cs typeface="Times New Roman" panose="02020603050405020304" pitchFamily="18" charset="0"/>
              </a:rPr>
              <a:t> </a:t>
            </a:r>
            <a:r>
              <a:rPr sz="2400" spc="160" dirty="0">
                <a:latin typeface="Times New Roman" panose="02020603050405020304" pitchFamily="18" charset="0"/>
                <a:cs typeface="Times New Roman" panose="02020603050405020304" pitchFamily="18" charset="0"/>
              </a:rPr>
              <a:t>từ</a:t>
            </a:r>
            <a:r>
              <a:rPr sz="2400" spc="-80" dirty="0">
                <a:latin typeface="Times New Roman" panose="02020603050405020304" pitchFamily="18" charset="0"/>
                <a:cs typeface="Times New Roman" panose="02020603050405020304" pitchFamily="18" charset="0"/>
              </a:rPr>
              <a:t> </a:t>
            </a:r>
            <a:r>
              <a:rPr sz="2400" spc="40" dirty="0">
                <a:latin typeface="Times New Roman" panose="02020603050405020304" pitchFamily="18" charset="0"/>
                <a:cs typeface="Times New Roman" panose="02020603050405020304" pitchFamily="18" charset="0"/>
              </a:rPr>
              <a:t>ấy</a:t>
            </a:r>
            <a:r>
              <a:rPr sz="2400" spc="-80" dirty="0">
                <a:latin typeface="Times New Roman" panose="02020603050405020304" pitchFamily="18" charset="0"/>
                <a:cs typeface="Times New Roman" panose="02020603050405020304" pitchFamily="18" charset="0"/>
              </a:rPr>
              <a:t> </a:t>
            </a:r>
            <a:r>
              <a:rPr sz="2400" spc="100" dirty="0">
                <a:latin typeface="Times New Roman" panose="02020603050405020304" pitchFamily="18" charset="0"/>
                <a:cs typeface="Times New Roman" panose="02020603050405020304" pitchFamily="18" charset="0"/>
              </a:rPr>
              <a:t>hoặc</a:t>
            </a:r>
            <a:r>
              <a:rPr sz="2400" spc="-80" dirty="0">
                <a:latin typeface="Times New Roman" panose="02020603050405020304" pitchFamily="18" charset="0"/>
                <a:cs typeface="Times New Roman" panose="02020603050405020304" pitchFamily="18" charset="0"/>
              </a:rPr>
              <a:t> </a:t>
            </a:r>
            <a:r>
              <a:rPr sz="2400" spc="120" dirty="0">
                <a:latin typeface="Times New Roman" panose="02020603050405020304" pitchFamily="18" charset="0"/>
                <a:cs typeface="Times New Roman" panose="02020603050405020304" pitchFamily="18" charset="0"/>
              </a:rPr>
              <a:t>bỏ</a:t>
            </a:r>
            <a:r>
              <a:rPr sz="2400" spc="-70" dirty="0">
                <a:latin typeface="Times New Roman" panose="02020603050405020304" pitchFamily="18" charset="0"/>
                <a:cs typeface="Times New Roman" panose="02020603050405020304" pitchFamily="18" charset="0"/>
              </a:rPr>
              <a:t> </a:t>
            </a:r>
            <a:r>
              <a:rPr sz="2400" spc="150" dirty="0">
                <a:latin typeface="Times New Roman" panose="02020603050405020304" pitchFamily="18" charset="0"/>
                <a:cs typeface="Times New Roman" panose="02020603050405020304" pitchFamily="18" charset="0"/>
              </a:rPr>
              <a:t>bớt</a:t>
            </a:r>
            <a:r>
              <a:rPr sz="2400" spc="-75" dirty="0">
                <a:latin typeface="Times New Roman" panose="02020603050405020304" pitchFamily="18" charset="0"/>
                <a:cs typeface="Times New Roman" panose="02020603050405020304" pitchFamily="18" charset="0"/>
              </a:rPr>
              <a:t> </a:t>
            </a:r>
            <a:r>
              <a:rPr sz="2400" spc="90" dirty="0">
                <a:latin typeface="Times New Roman" panose="02020603050405020304" pitchFamily="18" charset="0"/>
                <a:cs typeface="Times New Roman" panose="02020603050405020304" pitchFamily="18" charset="0"/>
              </a:rPr>
              <a:t>từ.</a:t>
            </a:r>
            <a:endParaRPr sz="2400" dirty="0">
              <a:latin typeface="Times New Roman" panose="02020603050405020304" pitchFamily="18" charset="0"/>
              <a:cs typeface="Times New Roman" panose="02020603050405020304" pitchFamily="18" charset="0"/>
            </a:endParaRPr>
          </a:p>
        </p:txBody>
      </p:sp>
      <p:grpSp>
        <p:nvGrpSpPr>
          <p:cNvPr id="12" name="object 12"/>
          <p:cNvGrpSpPr/>
          <p:nvPr/>
        </p:nvGrpSpPr>
        <p:grpSpPr>
          <a:xfrm>
            <a:off x="8767571" y="5407161"/>
            <a:ext cx="2367280" cy="1409700"/>
            <a:chOff x="8767571" y="5407161"/>
            <a:chExt cx="2367280" cy="1409700"/>
          </a:xfrm>
        </p:grpSpPr>
        <p:sp>
          <p:nvSpPr>
            <p:cNvPr id="13" name="object 13"/>
            <p:cNvSpPr/>
            <p:nvPr/>
          </p:nvSpPr>
          <p:spPr>
            <a:xfrm>
              <a:off x="8767571" y="5407161"/>
              <a:ext cx="2366772" cy="1409700"/>
            </a:xfrm>
            <a:prstGeom prst="rect">
              <a:avLst/>
            </a:prstGeom>
            <a:blipFill>
              <a:blip r:embed="rId5"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4" name="object 14"/>
            <p:cNvSpPr/>
            <p:nvPr/>
          </p:nvSpPr>
          <p:spPr>
            <a:xfrm>
              <a:off x="8831579" y="5471160"/>
              <a:ext cx="2188464" cy="1231392"/>
            </a:xfrm>
            <a:prstGeom prst="rect">
              <a:avLst/>
            </a:prstGeom>
            <a:blipFill>
              <a:blip r:embed="rId6"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5" name="object 15"/>
            <p:cNvSpPr/>
            <p:nvPr/>
          </p:nvSpPr>
          <p:spPr>
            <a:xfrm>
              <a:off x="8812529" y="5452110"/>
              <a:ext cx="2226945" cy="1270000"/>
            </a:xfrm>
            <a:custGeom>
              <a:avLst/>
              <a:gdLst/>
              <a:ahLst/>
              <a:cxnLst/>
              <a:rect l="l" t="t" r="r" b="b"/>
              <a:pathLst>
                <a:path w="2226945" h="1270000">
                  <a:moveTo>
                    <a:pt x="0" y="1269492"/>
                  </a:moveTo>
                  <a:lnTo>
                    <a:pt x="2226564" y="1269492"/>
                  </a:lnTo>
                  <a:lnTo>
                    <a:pt x="2226564" y="0"/>
                  </a:lnTo>
                  <a:lnTo>
                    <a:pt x="0" y="0"/>
                  </a:lnTo>
                  <a:lnTo>
                    <a:pt x="0" y="1269492"/>
                  </a:lnTo>
                  <a:close/>
                </a:path>
              </a:pathLst>
            </a:custGeom>
            <a:ln w="38100">
              <a:solidFill>
                <a:srgbClr val="0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16" name="object 16"/>
          <p:cNvSpPr txBox="1"/>
          <p:nvPr/>
        </p:nvSpPr>
        <p:spPr>
          <a:xfrm>
            <a:off x="959611" y="2070078"/>
            <a:ext cx="10764520" cy="866775"/>
          </a:xfrm>
          <a:prstGeom prst="rect">
            <a:avLst/>
          </a:prstGeom>
        </p:spPr>
        <p:txBody>
          <a:bodyPr vert="horz" wrap="square" lIns="0" tIns="67310" rIns="0" bIns="0" rtlCol="0">
            <a:spAutoFit/>
          </a:bodyPr>
          <a:lstStyle/>
          <a:p>
            <a:pPr marL="635" algn="ctr">
              <a:lnSpc>
                <a:spcPct val="100000"/>
              </a:lnSpc>
              <a:spcBef>
                <a:spcPts val="530"/>
              </a:spcBef>
            </a:pPr>
            <a:r>
              <a:rPr sz="2400" b="1" spc="50" dirty="0">
                <a:solidFill>
                  <a:srgbClr val="001F5F"/>
                </a:solidFill>
                <a:latin typeface="Times New Roman" panose="02020603050405020304" pitchFamily="18" charset="0"/>
                <a:cs typeface="Times New Roman" panose="02020603050405020304" pitchFamily="18" charset="0"/>
              </a:rPr>
              <a:t>Đãng</a:t>
            </a:r>
            <a:r>
              <a:rPr sz="2400" b="1" spc="-70" dirty="0">
                <a:solidFill>
                  <a:srgbClr val="001F5F"/>
                </a:solidFill>
                <a:latin typeface="Times New Roman" panose="02020603050405020304" pitchFamily="18" charset="0"/>
                <a:cs typeface="Times New Roman" panose="02020603050405020304" pitchFamily="18" charset="0"/>
              </a:rPr>
              <a:t> </a:t>
            </a:r>
            <a:r>
              <a:rPr sz="2400" b="1" spc="60" dirty="0">
                <a:solidFill>
                  <a:srgbClr val="001F5F"/>
                </a:solidFill>
                <a:latin typeface="Times New Roman" panose="02020603050405020304" pitchFamily="18" charset="0"/>
                <a:cs typeface="Times New Roman" panose="02020603050405020304" pitchFamily="18" charset="0"/>
              </a:rPr>
              <a:t>trí</a:t>
            </a:r>
            <a:endParaRPr sz="2400" dirty="0">
              <a:latin typeface="Times New Roman" panose="02020603050405020304" pitchFamily="18" charset="0"/>
              <a:cs typeface="Times New Roman" panose="02020603050405020304" pitchFamily="18" charset="0"/>
            </a:endParaRPr>
          </a:p>
          <a:p>
            <a:pPr algn="ctr">
              <a:lnSpc>
                <a:spcPct val="100000"/>
              </a:lnSpc>
              <a:spcBef>
                <a:spcPts val="430"/>
              </a:spcBef>
            </a:pPr>
            <a:r>
              <a:rPr sz="2400" spc="10" dirty="0">
                <a:solidFill>
                  <a:srgbClr val="001F5F"/>
                </a:solidFill>
                <a:latin typeface="Times New Roman" panose="02020603050405020304" pitchFamily="18" charset="0"/>
                <a:cs typeface="Times New Roman" panose="02020603050405020304" pitchFamily="18" charset="0"/>
              </a:rPr>
              <a:t>Một </a:t>
            </a:r>
            <a:r>
              <a:rPr sz="2400" spc="-60" dirty="0">
                <a:solidFill>
                  <a:srgbClr val="001F5F"/>
                </a:solidFill>
                <a:latin typeface="Times New Roman" panose="02020603050405020304" pitchFamily="18" charset="0"/>
                <a:cs typeface="Times New Roman" panose="02020603050405020304" pitchFamily="18" charset="0"/>
              </a:rPr>
              <a:t>nhà </a:t>
            </a:r>
            <a:r>
              <a:rPr sz="2400" spc="-120" dirty="0">
                <a:solidFill>
                  <a:srgbClr val="001F5F"/>
                </a:solidFill>
                <a:latin typeface="Times New Roman" panose="02020603050405020304" pitchFamily="18" charset="0"/>
                <a:cs typeface="Times New Roman" panose="02020603050405020304" pitchFamily="18" charset="0"/>
              </a:rPr>
              <a:t>bác </a:t>
            </a:r>
            <a:r>
              <a:rPr sz="2400" spc="60" dirty="0">
                <a:solidFill>
                  <a:srgbClr val="001F5F"/>
                </a:solidFill>
                <a:latin typeface="Times New Roman" panose="02020603050405020304" pitchFamily="18" charset="0"/>
                <a:cs typeface="Times New Roman" panose="02020603050405020304" pitchFamily="18" charset="0"/>
              </a:rPr>
              <a:t>học </a:t>
            </a:r>
            <a:r>
              <a:rPr sz="2400" spc="114" dirty="0">
                <a:solidFill>
                  <a:srgbClr val="001F5F"/>
                </a:solidFill>
                <a:latin typeface="Times New Roman" panose="02020603050405020304" pitchFamily="18" charset="0"/>
                <a:cs typeface="Times New Roman" panose="02020603050405020304" pitchFamily="18" charset="0"/>
              </a:rPr>
              <a:t>đã </a:t>
            </a:r>
            <a:r>
              <a:rPr sz="2400" spc="-20" dirty="0">
                <a:solidFill>
                  <a:srgbClr val="001F5F"/>
                </a:solidFill>
                <a:latin typeface="Times New Roman" panose="02020603050405020304" pitchFamily="18" charset="0"/>
                <a:cs typeface="Times New Roman" panose="02020603050405020304" pitchFamily="18" charset="0"/>
              </a:rPr>
              <a:t>làm </a:t>
            </a:r>
            <a:r>
              <a:rPr sz="2400" spc="25" dirty="0">
                <a:solidFill>
                  <a:srgbClr val="001F5F"/>
                </a:solidFill>
                <a:latin typeface="Times New Roman" panose="02020603050405020304" pitchFamily="18" charset="0"/>
                <a:cs typeface="Times New Roman" panose="02020603050405020304" pitchFamily="18" charset="0"/>
              </a:rPr>
              <a:t>việc </a:t>
            </a:r>
            <a:r>
              <a:rPr sz="2400" spc="15" dirty="0">
                <a:solidFill>
                  <a:srgbClr val="001F5F"/>
                </a:solidFill>
                <a:latin typeface="Times New Roman" panose="02020603050405020304" pitchFamily="18" charset="0"/>
                <a:cs typeface="Times New Roman" panose="02020603050405020304" pitchFamily="18" charset="0"/>
              </a:rPr>
              <a:t>trong </a:t>
            </a:r>
            <a:r>
              <a:rPr sz="2400" spc="-70" dirty="0">
                <a:solidFill>
                  <a:srgbClr val="001F5F"/>
                </a:solidFill>
                <a:latin typeface="Times New Roman" panose="02020603050405020304" pitchFamily="18" charset="0"/>
                <a:cs typeface="Times New Roman" panose="02020603050405020304" pitchFamily="18" charset="0"/>
              </a:rPr>
              <a:t>phòng. </a:t>
            </a:r>
            <a:r>
              <a:rPr sz="2400" spc="10" dirty="0">
                <a:solidFill>
                  <a:srgbClr val="001F5F"/>
                </a:solidFill>
                <a:latin typeface="Times New Roman" panose="02020603050405020304" pitchFamily="18" charset="0"/>
                <a:cs typeface="Times New Roman" panose="02020603050405020304" pitchFamily="18" charset="0"/>
              </a:rPr>
              <a:t>Bỗng </a:t>
            </a:r>
            <a:r>
              <a:rPr sz="2400" spc="90" dirty="0">
                <a:solidFill>
                  <a:srgbClr val="001F5F"/>
                </a:solidFill>
                <a:latin typeface="Times New Roman" panose="02020603050405020304" pitchFamily="18" charset="0"/>
                <a:cs typeface="Times New Roman" panose="02020603050405020304" pitchFamily="18" charset="0"/>
              </a:rPr>
              <a:t>người </a:t>
            </a:r>
            <a:r>
              <a:rPr sz="2400" spc="85" dirty="0">
                <a:solidFill>
                  <a:srgbClr val="001F5F"/>
                </a:solidFill>
                <a:latin typeface="Times New Roman" panose="02020603050405020304" pitchFamily="18" charset="0"/>
                <a:cs typeface="Times New Roman" panose="02020603050405020304" pitchFamily="18" charset="0"/>
              </a:rPr>
              <a:t>phục </a:t>
            </a:r>
            <a:r>
              <a:rPr sz="2400" spc="65" dirty="0" err="1">
                <a:solidFill>
                  <a:srgbClr val="001F5F"/>
                </a:solidFill>
                <a:latin typeface="Times New Roman" panose="02020603050405020304" pitchFamily="18" charset="0"/>
                <a:cs typeface="Times New Roman" panose="02020603050405020304" pitchFamily="18" charset="0"/>
              </a:rPr>
              <a:t>vụ</a:t>
            </a:r>
            <a:r>
              <a:rPr sz="2400" spc="65" dirty="0">
                <a:solidFill>
                  <a:srgbClr val="001F5F"/>
                </a:solidFill>
                <a:latin typeface="Times New Roman" panose="02020603050405020304" pitchFamily="18" charset="0"/>
                <a:cs typeface="Times New Roman" panose="02020603050405020304" pitchFamily="18" charset="0"/>
              </a:rPr>
              <a:t> </a:t>
            </a:r>
            <a:r>
              <a:rPr sz="2400" spc="90" dirty="0" err="1">
                <a:solidFill>
                  <a:srgbClr val="001F5F"/>
                </a:solidFill>
                <a:latin typeface="Times New Roman" panose="02020603050405020304" pitchFamily="18" charset="0"/>
                <a:cs typeface="Times New Roman" panose="02020603050405020304" pitchFamily="18" charset="0"/>
              </a:rPr>
              <a:t>đ</a:t>
            </a:r>
            <a:r>
              <a:rPr sz="2400" u="heavy" spc="90" dirty="0" err="1">
                <a:solidFill>
                  <a:srgbClr val="001F5F"/>
                </a:solidFill>
                <a:uFill>
                  <a:solidFill>
                    <a:srgbClr val="C00000"/>
                  </a:solidFill>
                </a:uFill>
                <a:latin typeface="Times New Roman" panose="02020603050405020304" pitchFamily="18" charset="0"/>
                <a:cs typeface="Times New Roman" panose="02020603050405020304" pitchFamily="18" charset="0"/>
              </a:rPr>
              <a:t>ang</a:t>
            </a:r>
            <a:r>
              <a:rPr sz="2400" spc="90" dirty="0">
                <a:solidFill>
                  <a:srgbClr val="001F5F"/>
                </a:solidFill>
                <a:latin typeface="Times New Roman" panose="02020603050405020304" pitchFamily="18" charset="0"/>
                <a:cs typeface="Times New Roman" panose="02020603050405020304" pitchFamily="18" charset="0"/>
              </a:rPr>
              <a:t> </a:t>
            </a:r>
            <a:r>
              <a:rPr sz="2400" spc="100" dirty="0">
                <a:solidFill>
                  <a:srgbClr val="001F5F"/>
                </a:solidFill>
                <a:latin typeface="Times New Roman" panose="02020603050405020304" pitchFamily="18" charset="0"/>
                <a:cs typeface="Times New Roman" panose="02020603050405020304" pitchFamily="18" charset="0"/>
              </a:rPr>
              <a:t>bước</a:t>
            </a:r>
            <a:r>
              <a:rPr sz="2400" spc="-305" dirty="0">
                <a:solidFill>
                  <a:srgbClr val="001F5F"/>
                </a:solidFill>
                <a:latin typeface="Times New Roman" panose="02020603050405020304" pitchFamily="18" charset="0"/>
                <a:cs typeface="Times New Roman" panose="02020603050405020304" pitchFamily="18" charset="0"/>
              </a:rPr>
              <a:t> </a:t>
            </a:r>
            <a:r>
              <a:rPr sz="2400" spc="-114" dirty="0">
                <a:solidFill>
                  <a:srgbClr val="001F5F"/>
                </a:solidFill>
                <a:latin typeface="Times New Roman" panose="02020603050405020304" pitchFamily="18" charset="0"/>
                <a:cs typeface="Times New Roman" panose="02020603050405020304" pitchFamily="18" charset="0"/>
              </a:rPr>
              <a:t>vào, </a:t>
            </a:r>
            <a:r>
              <a:rPr sz="2400" spc="20" dirty="0">
                <a:solidFill>
                  <a:srgbClr val="001F5F"/>
                </a:solidFill>
                <a:latin typeface="Times New Roman" panose="02020603050405020304" pitchFamily="18" charset="0"/>
                <a:cs typeface="Times New Roman" panose="02020603050405020304" pitchFamily="18" charset="0"/>
              </a:rPr>
              <a:t>nói</a:t>
            </a:r>
            <a:endParaRPr sz="2400" dirty="0">
              <a:latin typeface="Times New Roman" panose="02020603050405020304" pitchFamily="18" charset="0"/>
              <a:cs typeface="Times New Roman" panose="02020603050405020304" pitchFamily="18" charset="0"/>
            </a:endParaRPr>
          </a:p>
        </p:txBody>
      </p:sp>
      <p:sp>
        <p:nvSpPr>
          <p:cNvPr id="17" name="object 17"/>
          <p:cNvSpPr txBox="1"/>
          <p:nvPr/>
        </p:nvSpPr>
        <p:spPr>
          <a:xfrm>
            <a:off x="959611" y="2966084"/>
            <a:ext cx="1637664" cy="391160"/>
          </a:xfrm>
          <a:prstGeom prst="rect">
            <a:avLst/>
          </a:prstGeom>
        </p:spPr>
        <p:txBody>
          <a:bodyPr vert="horz" wrap="square" lIns="0" tIns="12700" rIns="0" bIns="0" rtlCol="0">
            <a:spAutoFit/>
          </a:bodyPr>
          <a:lstStyle/>
          <a:p>
            <a:pPr marL="12700">
              <a:lnSpc>
                <a:spcPct val="100000"/>
              </a:lnSpc>
              <a:spcBef>
                <a:spcPts val="100"/>
              </a:spcBef>
            </a:pPr>
            <a:r>
              <a:rPr sz="2400" spc="110" dirty="0">
                <a:solidFill>
                  <a:srgbClr val="001F5F"/>
                </a:solidFill>
                <a:latin typeface="Times New Roman" panose="02020603050405020304" pitchFamily="18" charset="0"/>
                <a:cs typeface="Times New Roman" panose="02020603050405020304" pitchFamily="18" charset="0"/>
              </a:rPr>
              <a:t>nhỏ </a:t>
            </a:r>
            <a:r>
              <a:rPr sz="2400" spc="40" dirty="0">
                <a:solidFill>
                  <a:srgbClr val="001F5F"/>
                </a:solidFill>
                <a:latin typeface="Times New Roman" panose="02020603050405020304" pitchFamily="18" charset="0"/>
                <a:cs typeface="Times New Roman" panose="02020603050405020304" pitchFamily="18" charset="0"/>
              </a:rPr>
              <a:t>với</a:t>
            </a:r>
            <a:r>
              <a:rPr sz="2400" spc="-350" dirty="0">
                <a:solidFill>
                  <a:srgbClr val="001F5F"/>
                </a:solidFill>
                <a:latin typeface="Times New Roman" panose="02020603050405020304" pitchFamily="18" charset="0"/>
                <a:cs typeface="Times New Roman" panose="02020603050405020304" pitchFamily="18" charset="0"/>
              </a:rPr>
              <a:t> </a:t>
            </a:r>
            <a:r>
              <a:rPr sz="2400" spc="-60" dirty="0">
                <a:solidFill>
                  <a:srgbClr val="001F5F"/>
                </a:solidFill>
                <a:latin typeface="Times New Roman" panose="02020603050405020304" pitchFamily="18" charset="0"/>
                <a:cs typeface="Times New Roman" panose="02020603050405020304" pitchFamily="18" charset="0"/>
              </a:rPr>
              <a:t>ông:</a:t>
            </a:r>
            <a:endParaRPr sz="2400">
              <a:latin typeface="Times New Roman" panose="02020603050405020304" pitchFamily="18" charset="0"/>
              <a:cs typeface="Times New Roman" panose="02020603050405020304" pitchFamily="18" charset="0"/>
            </a:endParaRPr>
          </a:p>
        </p:txBody>
      </p:sp>
      <p:sp>
        <p:nvSpPr>
          <p:cNvPr id="19" name="object 19"/>
          <p:cNvSpPr/>
          <p:nvPr/>
        </p:nvSpPr>
        <p:spPr>
          <a:xfrm>
            <a:off x="1435933" y="2952318"/>
            <a:ext cx="2014758" cy="1696720"/>
          </a:xfrm>
          <a:custGeom>
            <a:avLst/>
            <a:gdLst/>
            <a:ahLst/>
            <a:cxnLst/>
            <a:rect l="l" t="t" r="r" b="b"/>
            <a:pathLst>
              <a:path w="2150110" h="1696720">
                <a:moveTo>
                  <a:pt x="2149729" y="0"/>
                </a:moveTo>
                <a:lnTo>
                  <a:pt x="1543812" y="0"/>
                </a:lnTo>
              </a:path>
              <a:path w="2150110" h="1696720">
                <a:moveTo>
                  <a:pt x="454533" y="1696212"/>
                </a:moveTo>
                <a:lnTo>
                  <a:pt x="0" y="1696212"/>
                </a:lnTo>
              </a:path>
            </a:pathLst>
          </a:custGeom>
          <a:ln w="28575">
            <a:solidFill>
              <a:srgbClr val="C00000"/>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0" name="object 20"/>
          <p:cNvSpPr txBox="1"/>
          <p:nvPr/>
        </p:nvSpPr>
        <p:spPr>
          <a:xfrm>
            <a:off x="3070352" y="3267449"/>
            <a:ext cx="665480" cy="391160"/>
          </a:xfrm>
          <a:prstGeom prst="rect">
            <a:avLst/>
          </a:prstGeom>
        </p:spPr>
        <p:txBody>
          <a:bodyPr vert="horz" wrap="square" lIns="0" tIns="12700" rIns="0" bIns="0" rtlCol="0">
            <a:spAutoFit/>
          </a:bodyPr>
          <a:lstStyle/>
          <a:p>
            <a:pPr marL="12700">
              <a:lnSpc>
                <a:spcPct val="100000"/>
              </a:lnSpc>
              <a:spcBef>
                <a:spcPts val="100"/>
              </a:spcBef>
            </a:pPr>
            <a:r>
              <a:rPr sz="2400" spc="120" dirty="0">
                <a:solidFill>
                  <a:srgbClr val="C00000"/>
                </a:solidFill>
                <a:latin typeface="Times New Roman" panose="02020603050405020304" pitchFamily="18" charset="0"/>
                <a:cs typeface="Times New Roman" panose="02020603050405020304" pitchFamily="18" charset="0"/>
              </a:rPr>
              <a:t>đa</a:t>
            </a:r>
            <a:r>
              <a:rPr sz="2400" spc="135" dirty="0">
                <a:solidFill>
                  <a:srgbClr val="C00000"/>
                </a:solidFill>
                <a:latin typeface="Times New Roman" panose="02020603050405020304" pitchFamily="18" charset="0"/>
                <a:cs typeface="Times New Roman" panose="02020603050405020304" pitchFamily="18" charset="0"/>
              </a:rPr>
              <a:t>n</a:t>
            </a:r>
            <a:r>
              <a:rPr sz="2400" spc="-15" dirty="0">
                <a:solidFill>
                  <a:srgbClr val="C00000"/>
                </a:solidFill>
                <a:latin typeface="Times New Roman" panose="02020603050405020304" pitchFamily="18" charset="0"/>
                <a:cs typeface="Times New Roman" panose="02020603050405020304" pitchFamily="18" charset="0"/>
              </a:rPr>
              <a:t>g</a:t>
            </a:r>
            <a:endParaRPr sz="2400" dirty="0">
              <a:latin typeface="Times New Roman" panose="02020603050405020304" pitchFamily="18" charset="0"/>
              <a:cs typeface="Times New Roman" panose="02020603050405020304" pitchFamily="18" charset="0"/>
            </a:endParaRPr>
          </a:p>
        </p:txBody>
      </p:sp>
      <p:sp>
        <p:nvSpPr>
          <p:cNvPr id="21" name="object 21"/>
          <p:cNvSpPr txBox="1"/>
          <p:nvPr/>
        </p:nvSpPr>
        <p:spPr>
          <a:xfrm>
            <a:off x="9239757" y="2936824"/>
            <a:ext cx="585470" cy="391795"/>
          </a:xfrm>
          <a:prstGeom prst="rect">
            <a:avLst/>
          </a:prstGeom>
        </p:spPr>
        <p:txBody>
          <a:bodyPr vert="horz" wrap="square" lIns="0" tIns="12700" rIns="0" bIns="0" rtlCol="0">
            <a:spAutoFit/>
          </a:bodyPr>
          <a:lstStyle/>
          <a:p>
            <a:pPr marL="12700">
              <a:lnSpc>
                <a:spcPct val="100000"/>
              </a:lnSpc>
              <a:spcBef>
                <a:spcPts val="100"/>
              </a:spcBef>
            </a:pPr>
            <a:r>
              <a:rPr sz="2400" spc="105" dirty="0">
                <a:solidFill>
                  <a:srgbClr val="C00000"/>
                </a:solidFill>
                <a:latin typeface="Times New Roman" panose="02020603050405020304" pitchFamily="18" charset="0"/>
                <a:cs typeface="Times New Roman" panose="02020603050405020304" pitchFamily="18" charset="0"/>
              </a:rPr>
              <a:t>(</a:t>
            </a:r>
            <a:r>
              <a:rPr sz="2400" spc="85" dirty="0">
                <a:solidFill>
                  <a:srgbClr val="C00000"/>
                </a:solidFill>
                <a:latin typeface="Times New Roman" panose="02020603050405020304" pitchFamily="18" charset="0"/>
                <a:cs typeface="Times New Roman" panose="02020603050405020304" pitchFamily="18" charset="0"/>
              </a:rPr>
              <a:t>b</a:t>
            </a:r>
            <a:r>
              <a:rPr sz="2400" spc="90" dirty="0">
                <a:solidFill>
                  <a:srgbClr val="C00000"/>
                </a:solidFill>
                <a:latin typeface="Times New Roman" panose="02020603050405020304" pitchFamily="18" charset="0"/>
                <a:cs typeface="Times New Roman" panose="02020603050405020304" pitchFamily="18" charset="0"/>
              </a:rPr>
              <a:t>ỏ</a:t>
            </a:r>
            <a:r>
              <a:rPr sz="2400" spc="114" dirty="0">
                <a:solidFill>
                  <a:srgbClr val="C00000"/>
                </a:solidFill>
                <a:latin typeface="Times New Roman" panose="02020603050405020304" pitchFamily="18" charset="0"/>
                <a:cs typeface="Times New Roman" panose="02020603050405020304" pitchFamily="18" charset="0"/>
              </a:rPr>
              <a:t>)</a:t>
            </a:r>
            <a:endParaRPr sz="2400">
              <a:latin typeface="Times New Roman" panose="02020603050405020304" pitchFamily="18" charset="0"/>
              <a:cs typeface="Times New Roman" panose="02020603050405020304" pitchFamily="18" charset="0"/>
            </a:endParaRPr>
          </a:p>
        </p:txBody>
      </p:sp>
      <p:sp>
        <p:nvSpPr>
          <p:cNvPr id="22" name="object 22"/>
          <p:cNvSpPr txBox="1"/>
          <p:nvPr/>
        </p:nvSpPr>
        <p:spPr>
          <a:xfrm>
            <a:off x="959611" y="3332204"/>
            <a:ext cx="7338695" cy="2913490"/>
          </a:xfrm>
          <a:prstGeom prst="rect">
            <a:avLst/>
          </a:prstGeom>
        </p:spPr>
        <p:txBody>
          <a:bodyPr vert="horz" wrap="square" lIns="0" tIns="12065" rIns="0" bIns="0" rtlCol="0">
            <a:spAutoFit/>
          </a:bodyPr>
          <a:lstStyle/>
          <a:p>
            <a:pPr marL="12700" marR="704215">
              <a:lnSpc>
                <a:spcPct val="114999"/>
              </a:lnSpc>
              <a:spcBef>
                <a:spcPts val="95"/>
              </a:spcBef>
              <a:buChar char="-"/>
              <a:tabLst>
                <a:tab pos="469900" algn="l"/>
                <a:tab pos="470534" algn="l"/>
              </a:tabLst>
            </a:pPr>
            <a:r>
              <a:rPr sz="2400" spc="60" dirty="0">
                <a:solidFill>
                  <a:srgbClr val="001F5F"/>
                </a:solidFill>
                <a:latin typeface="Times New Roman" panose="02020603050405020304" pitchFamily="18" charset="0"/>
                <a:cs typeface="Times New Roman" panose="02020603050405020304" pitchFamily="18" charset="0"/>
              </a:rPr>
              <a:t>Thưa</a:t>
            </a:r>
            <a:r>
              <a:rPr sz="2400" spc="-75" dirty="0">
                <a:solidFill>
                  <a:srgbClr val="001F5F"/>
                </a:solidFill>
                <a:latin typeface="Times New Roman" panose="02020603050405020304" pitchFamily="18" charset="0"/>
                <a:cs typeface="Times New Roman" panose="02020603050405020304" pitchFamily="18" charset="0"/>
              </a:rPr>
              <a:t> </a:t>
            </a:r>
            <a:r>
              <a:rPr sz="2400" spc="-65" dirty="0">
                <a:solidFill>
                  <a:srgbClr val="001F5F"/>
                </a:solidFill>
                <a:latin typeface="Times New Roman" panose="02020603050405020304" pitchFamily="18" charset="0"/>
                <a:cs typeface="Times New Roman" panose="02020603050405020304" pitchFamily="18" charset="0"/>
              </a:rPr>
              <a:t>giáo</a:t>
            </a:r>
            <a:r>
              <a:rPr sz="2400" spc="-145" dirty="0">
                <a:solidFill>
                  <a:srgbClr val="001F5F"/>
                </a:solidFill>
                <a:latin typeface="Times New Roman" panose="02020603050405020304" pitchFamily="18" charset="0"/>
                <a:cs typeface="Times New Roman" panose="02020603050405020304" pitchFamily="18" charset="0"/>
              </a:rPr>
              <a:t> </a:t>
            </a:r>
            <a:r>
              <a:rPr sz="2400" spc="-5" dirty="0">
                <a:solidFill>
                  <a:srgbClr val="001F5F"/>
                </a:solidFill>
                <a:latin typeface="Times New Roman" panose="02020603050405020304" pitchFamily="18" charset="0"/>
                <a:cs typeface="Times New Roman" panose="02020603050405020304" pitchFamily="18" charset="0"/>
              </a:rPr>
              <a:t>sư,</a:t>
            </a:r>
            <a:r>
              <a:rPr sz="2400" spc="-140" dirty="0">
                <a:solidFill>
                  <a:srgbClr val="001F5F"/>
                </a:solidFill>
                <a:latin typeface="Times New Roman" panose="02020603050405020304" pitchFamily="18" charset="0"/>
                <a:cs typeface="Times New Roman" panose="02020603050405020304" pitchFamily="18" charset="0"/>
              </a:rPr>
              <a:t> </a:t>
            </a:r>
            <a:r>
              <a:rPr sz="2400" spc="-105" dirty="0">
                <a:solidFill>
                  <a:srgbClr val="001F5F"/>
                </a:solidFill>
                <a:latin typeface="Times New Roman" panose="02020603050405020304" pitchFamily="18" charset="0"/>
                <a:cs typeface="Times New Roman" panose="02020603050405020304" pitchFamily="18" charset="0"/>
              </a:rPr>
              <a:t>có</a:t>
            </a:r>
            <a:r>
              <a:rPr sz="2400" spc="-135" dirty="0">
                <a:solidFill>
                  <a:srgbClr val="001F5F"/>
                </a:solidFill>
                <a:latin typeface="Times New Roman" panose="02020603050405020304" pitchFamily="18" charset="0"/>
                <a:cs typeface="Times New Roman" panose="02020603050405020304" pitchFamily="18" charset="0"/>
              </a:rPr>
              <a:t> </a:t>
            </a:r>
            <a:r>
              <a:rPr sz="2400" spc="125" dirty="0">
                <a:solidFill>
                  <a:srgbClr val="001F5F"/>
                </a:solidFill>
                <a:latin typeface="Times New Roman" panose="02020603050405020304" pitchFamily="18" charset="0"/>
                <a:cs typeface="Times New Roman" panose="02020603050405020304" pitchFamily="18" charset="0"/>
              </a:rPr>
              <a:t>trộm</a:t>
            </a:r>
            <a:r>
              <a:rPr sz="2400" spc="-95" dirty="0">
                <a:solidFill>
                  <a:srgbClr val="001F5F"/>
                </a:solidFill>
                <a:latin typeface="Times New Roman" panose="02020603050405020304" pitchFamily="18" charset="0"/>
                <a:cs typeface="Times New Roman" panose="02020603050405020304" pitchFamily="18" charset="0"/>
              </a:rPr>
              <a:t> </a:t>
            </a:r>
            <a:r>
              <a:rPr sz="2400" spc="70" dirty="0">
                <a:solidFill>
                  <a:srgbClr val="001F5F"/>
                </a:solidFill>
                <a:latin typeface="Times New Roman" panose="02020603050405020304" pitchFamily="18" charset="0"/>
                <a:cs typeface="Times New Roman" panose="02020603050405020304" pitchFamily="18" charset="0"/>
              </a:rPr>
              <a:t>lẻn</a:t>
            </a:r>
            <a:r>
              <a:rPr sz="2400" spc="-65" dirty="0">
                <a:solidFill>
                  <a:srgbClr val="001F5F"/>
                </a:solidFill>
                <a:latin typeface="Times New Roman" panose="02020603050405020304" pitchFamily="18" charset="0"/>
                <a:cs typeface="Times New Roman" panose="02020603050405020304" pitchFamily="18" charset="0"/>
              </a:rPr>
              <a:t> </a:t>
            </a:r>
            <a:r>
              <a:rPr sz="2400" spc="-90" dirty="0">
                <a:solidFill>
                  <a:srgbClr val="001F5F"/>
                </a:solidFill>
                <a:latin typeface="Times New Roman" panose="02020603050405020304" pitchFamily="18" charset="0"/>
                <a:cs typeface="Times New Roman" panose="02020603050405020304" pitchFamily="18" charset="0"/>
              </a:rPr>
              <a:t>vào</a:t>
            </a:r>
            <a:r>
              <a:rPr sz="2400" spc="-150" dirty="0">
                <a:solidFill>
                  <a:srgbClr val="001F5F"/>
                </a:solidFill>
                <a:latin typeface="Times New Roman" panose="02020603050405020304" pitchFamily="18" charset="0"/>
                <a:cs typeface="Times New Roman" panose="02020603050405020304" pitchFamily="18" charset="0"/>
              </a:rPr>
              <a:t> </a:t>
            </a:r>
            <a:r>
              <a:rPr sz="2400" spc="150" dirty="0">
                <a:solidFill>
                  <a:srgbClr val="001F5F"/>
                </a:solidFill>
                <a:latin typeface="Times New Roman" panose="02020603050405020304" pitchFamily="18" charset="0"/>
                <a:cs typeface="Times New Roman" panose="02020603050405020304" pitchFamily="18" charset="0"/>
              </a:rPr>
              <a:t>thư</a:t>
            </a:r>
            <a:r>
              <a:rPr sz="2400" spc="-75" dirty="0">
                <a:solidFill>
                  <a:srgbClr val="001F5F"/>
                </a:solidFill>
                <a:latin typeface="Times New Roman" panose="02020603050405020304" pitchFamily="18" charset="0"/>
                <a:cs typeface="Times New Roman" panose="02020603050405020304" pitchFamily="18" charset="0"/>
              </a:rPr>
              <a:t> </a:t>
            </a:r>
            <a:r>
              <a:rPr sz="2400" spc="60" dirty="0">
                <a:solidFill>
                  <a:srgbClr val="001F5F"/>
                </a:solidFill>
                <a:latin typeface="Times New Roman" panose="02020603050405020304" pitchFamily="18" charset="0"/>
                <a:cs typeface="Times New Roman" panose="02020603050405020304" pitchFamily="18" charset="0"/>
              </a:rPr>
              <a:t>viện</a:t>
            </a:r>
            <a:r>
              <a:rPr sz="2400" spc="-75" dirty="0">
                <a:solidFill>
                  <a:srgbClr val="001F5F"/>
                </a:solidFill>
                <a:latin typeface="Times New Roman" panose="02020603050405020304" pitchFamily="18" charset="0"/>
                <a:cs typeface="Times New Roman" panose="02020603050405020304" pitchFamily="18" charset="0"/>
              </a:rPr>
              <a:t> </a:t>
            </a:r>
            <a:r>
              <a:rPr sz="2400" spc="70" dirty="0">
                <a:solidFill>
                  <a:srgbClr val="001F5F"/>
                </a:solidFill>
                <a:latin typeface="Times New Roman" panose="02020603050405020304" pitchFamily="18" charset="0"/>
                <a:cs typeface="Times New Roman" panose="02020603050405020304" pitchFamily="18" charset="0"/>
              </a:rPr>
              <a:t>của</a:t>
            </a:r>
            <a:r>
              <a:rPr sz="2400" spc="-70" dirty="0">
                <a:solidFill>
                  <a:srgbClr val="001F5F"/>
                </a:solidFill>
                <a:latin typeface="Times New Roman" panose="02020603050405020304" pitchFamily="18" charset="0"/>
                <a:cs typeface="Times New Roman" panose="02020603050405020304" pitchFamily="18" charset="0"/>
              </a:rPr>
              <a:t> </a:t>
            </a:r>
            <a:r>
              <a:rPr sz="2400" spc="-75" dirty="0">
                <a:solidFill>
                  <a:srgbClr val="001F5F"/>
                </a:solidFill>
                <a:latin typeface="Times New Roman" panose="02020603050405020304" pitchFamily="18" charset="0"/>
                <a:cs typeface="Times New Roman" panose="02020603050405020304" pitchFamily="18" charset="0"/>
              </a:rPr>
              <a:t>ngài.  </a:t>
            </a:r>
            <a:r>
              <a:rPr sz="2400" spc="-90" dirty="0">
                <a:solidFill>
                  <a:srgbClr val="001F5F"/>
                </a:solidFill>
                <a:latin typeface="Times New Roman" panose="02020603050405020304" pitchFamily="18" charset="0"/>
                <a:cs typeface="Times New Roman" panose="02020603050405020304" pitchFamily="18" charset="0"/>
              </a:rPr>
              <a:t>Nhà </a:t>
            </a:r>
            <a:r>
              <a:rPr sz="2400" spc="-114" dirty="0">
                <a:solidFill>
                  <a:srgbClr val="001F5F"/>
                </a:solidFill>
                <a:latin typeface="Times New Roman" panose="02020603050405020304" pitchFamily="18" charset="0"/>
                <a:cs typeface="Times New Roman" panose="02020603050405020304" pitchFamily="18" charset="0"/>
              </a:rPr>
              <a:t>bác </a:t>
            </a:r>
            <a:r>
              <a:rPr sz="2400" spc="60" dirty="0">
                <a:solidFill>
                  <a:srgbClr val="001F5F"/>
                </a:solidFill>
                <a:latin typeface="Times New Roman" panose="02020603050405020304" pitchFamily="18" charset="0"/>
                <a:cs typeface="Times New Roman" panose="02020603050405020304" pitchFamily="18" charset="0"/>
              </a:rPr>
              <a:t>học</a:t>
            </a:r>
            <a:r>
              <a:rPr sz="2400" spc="-145" dirty="0">
                <a:solidFill>
                  <a:srgbClr val="001F5F"/>
                </a:solidFill>
                <a:latin typeface="Times New Roman" panose="02020603050405020304" pitchFamily="18" charset="0"/>
                <a:cs typeface="Times New Roman" panose="02020603050405020304" pitchFamily="18" charset="0"/>
              </a:rPr>
              <a:t> </a:t>
            </a:r>
            <a:r>
              <a:rPr sz="2400" spc="35" dirty="0">
                <a:solidFill>
                  <a:srgbClr val="001F5F"/>
                </a:solidFill>
                <a:latin typeface="Times New Roman" panose="02020603050405020304" pitchFamily="18" charset="0"/>
                <a:cs typeface="Times New Roman" panose="02020603050405020304" pitchFamily="18" charset="0"/>
              </a:rPr>
              <a:t>hỏi:</a:t>
            </a:r>
            <a:endParaRPr sz="2400" dirty="0">
              <a:latin typeface="Times New Roman" panose="02020603050405020304" pitchFamily="18" charset="0"/>
              <a:cs typeface="Times New Roman" panose="02020603050405020304" pitchFamily="18" charset="0"/>
            </a:endParaRPr>
          </a:p>
          <a:p>
            <a:pPr marL="75565" marR="4980305" indent="-63500">
              <a:lnSpc>
                <a:spcPts val="3379"/>
              </a:lnSpc>
              <a:spcBef>
                <a:spcPts val="130"/>
              </a:spcBef>
              <a:buChar char="-"/>
              <a:tabLst>
                <a:tab pos="180975" algn="l"/>
              </a:tabLst>
            </a:pPr>
            <a:r>
              <a:rPr sz="2400" spc="-85" dirty="0">
                <a:solidFill>
                  <a:srgbClr val="001F5F"/>
                </a:solidFill>
                <a:latin typeface="Times New Roman" panose="02020603050405020304" pitchFamily="18" charset="0"/>
                <a:cs typeface="Times New Roman" panose="02020603050405020304" pitchFamily="18" charset="0"/>
              </a:rPr>
              <a:t>Nó </a:t>
            </a:r>
            <a:r>
              <a:rPr sz="2400" spc="100" dirty="0">
                <a:solidFill>
                  <a:srgbClr val="001F5F"/>
                </a:solidFill>
                <a:latin typeface="Times New Roman" panose="02020603050405020304" pitchFamily="18" charset="0"/>
                <a:cs typeface="Times New Roman" panose="02020603050405020304" pitchFamily="18" charset="0"/>
              </a:rPr>
              <a:t>sẽ </a:t>
            </a:r>
            <a:r>
              <a:rPr sz="2400" spc="65" dirty="0">
                <a:solidFill>
                  <a:srgbClr val="001F5F"/>
                </a:solidFill>
                <a:latin typeface="Times New Roman" panose="02020603050405020304" pitchFamily="18" charset="0"/>
                <a:cs typeface="Times New Roman" panose="02020603050405020304" pitchFamily="18" charset="0"/>
              </a:rPr>
              <a:t>đọc</a:t>
            </a:r>
            <a:r>
              <a:rPr sz="2400" spc="-434" dirty="0">
                <a:solidFill>
                  <a:srgbClr val="001F5F"/>
                </a:solidFill>
                <a:latin typeface="Times New Roman" panose="02020603050405020304" pitchFamily="18" charset="0"/>
                <a:cs typeface="Times New Roman" panose="02020603050405020304" pitchFamily="18" charset="0"/>
              </a:rPr>
              <a:t> </a:t>
            </a:r>
            <a:r>
              <a:rPr sz="2400" spc="-75" dirty="0">
                <a:solidFill>
                  <a:srgbClr val="001F5F"/>
                </a:solidFill>
                <a:latin typeface="Times New Roman" panose="02020603050405020304" pitchFamily="18" charset="0"/>
                <a:cs typeface="Times New Roman" panose="02020603050405020304" pitchFamily="18" charset="0"/>
              </a:rPr>
              <a:t>gì </a:t>
            </a:r>
            <a:r>
              <a:rPr sz="2400" spc="10" dirty="0">
                <a:solidFill>
                  <a:srgbClr val="001F5F"/>
                </a:solidFill>
                <a:latin typeface="Times New Roman" panose="02020603050405020304" pitchFamily="18" charset="0"/>
                <a:cs typeface="Times New Roman" panose="02020603050405020304" pitchFamily="18" charset="0"/>
              </a:rPr>
              <a:t>thế? </a:t>
            </a:r>
            <a:r>
              <a:rPr sz="2400" spc="10" dirty="0">
                <a:solidFill>
                  <a:srgbClr val="C00000"/>
                </a:solidFill>
                <a:latin typeface="Times New Roman" panose="02020603050405020304" pitchFamily="18" charset="0"/>
                <a:cs typeface="Times New Roman" panose="02020603050405020304" pitchFamily="18" charset="0"/>
              </a:rPr>
              <a:t> </a:t>
            </a:r>
            <a:r>
              <a:rPr sz="2400" spc="175" dirty="0">
                <a:solidFill>
                  <a:srgbClr val="C00000"/>
                </a:solidFill>
                <a:latin typeface="Times New Roman" panose="02020603050405020304" pitchFamily="18" charset="0"/>
                <a:cs typeface="Times New Roman" panose="02020603050405020304" pitchFamily="18" charset="0"/>
              </a:rPr>
              <a:t>đang/</a:t>
            </a:r>
            <a:r>
              <a:rPr sz="2400" spc="-165" dirty="0">
                <a:solidFill>
                  <a:srgbClr val="C00000"/>
                </a:solidFill>
                <a:latin typeface="Times New Roman" panose="02020603050405020304" pitchFamily="18" charset="0"/>
                <a:cs typeface="Times New Roman" panose="02020603050405020304" pitchFamily="18" charset="0"/>
              </a:rPr>
              <a:t> </a:t>
            </a:r>
            <a:r>
              <a:rPr sz="2400" spc="100" dirty="0">
                <a:solidFill>
                  <a:srgbClr val="C00000"/>
                </a:solidFill>
                <a:latin typeface="Times New Roman" panose="02020603050405020304" pitchFamily="18" charset="0"/>
                <a:cs typeface="Times New Roman" panose="02020603050405020304" pitchFamily="18" charset="0"/>
              </a:rPr>
              <a:t>(bỏ)</a:t>
            </a:r>
            <a:endParaRPr sz="2400" dirty="0">
              <a:latin typeface="Times New Roman" panose="02020603050405020304" pitchFamily="18" charset="0"/>
              <a:cs typeface="Times New Roman" panose="02020603050405020304" pitchFamily="18" charset="0"/>
            </a:endParaRPr>
          </a:p>
          <a:p>
            <a:pPr>
              <a:lnSpc>
                <a:spcPct val="100000"/>
              </a:lnSpc>
            </a:pPr>
            <a:endParaRPr sz="2800" dirty="0">
              <a:latin typeface="Times New Roman" panose="02020603050405020304" pitchFamily="18" charset="0"/>
              <a:cs typeface="Times New Roman" panose="02020603050405020304" pitchFamily="18" charset="0"/>
            </a:endParaRPr>
          </a:p>
          <a:p>
            <a:pPr marR="5080" algn="r">
              <a:lnSpc>
                <a:spcPct val="100000"/>
              </a:lnSpc>
              <a:spcBef>
                <a:spcPts val="1880"/>
              </a:spcBef>
            </a:pPr>
            <a:r>
              <a:rPr sz="3200" i="1" spc="-190" dirty="0">
                <a:solidFill>
                  <a:srgbClr val="C00000"/>
                </a:solidFill>
                <a:latin typeface="Times New Roman" panose="02020603050405020304" pitchFamily="18" charset="0"/>
                <a:cs typeface="Times New Roman" panose="02020603050405020304" pitchFamily="18" charset="0"/>
              </a:rPr>
              <a:t>Cá </a:t>
            </a:r>
            <a:r>
              <a:rPr sz="3200" i="1" spc="95" dirty="0">
                <a:solidFill>
                  <a:srgbClr val="C00000"/>
                </a:solidFill>
                <a:latin typeface="Times New Roman" panose="02020603050405020304" pitchFamily="18" charset="0"/>
                <a:cs typeface="Times New Roman" panose="02020603050405020304" pitchFamily="18" charset="0"/>
              </a:rPr>
              <a:t>nhân </a:t>
            </a:r>
            <a:r>
              <a:rPr sz="3200" i="1" spc="-45" dirty="0">
                <a:solidFill>
                  <a:srgbClr val="C00000"/>
                </a:solidFill>
                <a:latin typeface="Times New Roman" panose="02020603050405020304" pitchFamily="18" charset="0"/>
                <a:cs typeface="Times New Roman" panose="02020603050405020304" pitchFamily="18" charset="0"/>
              </a:rPr>
              <a:t>-</a:t>
            </a:r>
            <a:r>
              <a:rPr sz="3200" i="1" spc="-265" dirty="0">
                <a:solidFill>
                  <a:srgbClr val="C00000"/>
                </a:solidFill>
                <a:latin typeface="Times New Roman" panose="02020603050405020304" pitchFamily="18" charset="0"/>
                <a:cs typeface="Times New Roman" panose="02020603050405020304" pitchFamily="18" charset="0"/>
              </a:rPr>
              <a:t> </a:t>
            </a:r>
            <a:r>
              <a:rPr sz="3200" i="1" spc="-240" dirty="0">
                <a:solidFill>
                  <a:srgbClr val="C00000"/>
                </a:solidFill>
                <a:latin typeface="Times New Roman" panose="02020603050405020304" pitchFamily="18" charset="0"/>
                <a:cs typeface="Times New Roman" panose="02020603050405020304" pitchFamily="18" charset="0"/>
              </a:rPr>
              <a:t>SGK</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85760" cy="685800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10786132" y="0"/>
            <a:ext cx="1405890" cy="6858000"/>
            <a:chOff x="10786132" y="0"/>
            <a:chExt cx="1405890" cy="6858000"/>
          </a:xfrm>
        </p:grpSpPr>
        <p:sp>
          <p:nvSpPr>
            <p:cNvPr id="4" name="object 4"/>
            <p:cNvSpPr/>
            <p:nvPr/>
          </p:nvSpPr>
          <p:spPr>
            <a:xfrm>
              <a:off x="10786132" y="0"/>
              <a:ext cx="1405867" cy="6858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858098" y="5914347"/>
              <a:ext cx="996315" cy="774065"/>
            </a:xfrm>
            <a:custGeom>
              <a:avLst/>
              <a:gdLst/>
              <a:ahLst/>
              <a:cxnLst/>
              <a:rect l="l" t="t" r="r" b="b"/>
              <a:pathLst>
                <a:path w="996315" h="774065">
                  <a:moveTo>
                    <a:pt x="35644" y="0"/>
                  </a:moveTo>
                  <a:lnTo>
                    <a:pt x="62" y="36398"/>
                  </a:lnTo>
                  <a:lnTo>
                    <a:pt x="0" y="57988"/>
                  </a:lnTo>
                  <a:lnTo>
                    <a:pt x="3894" y="85299"/>
                  </a:lnTo>
                  <a:lnTo>
                    <a:pt x="24404" y="158538"/>
                  </a:lnTo>
                  <a:lnTo>
                    <a:pt x="40473" y="205631"/>
                  </a:lnTo>
                  <a:lnTo>
                    <a:pt x="57283" y="252270"/>
                  </a:lnTo>
                  <a:lnTo>
                    <a:pt x="75744" y="297955"/>
                  </a:lnTo>
                  <a:lnTo>
                    <a:pt x="96766" y="342191"/>
                  </a:lnTo>
                  <a:lnTo>
                    <a:pt x="121259" y="384480"/>
                  </a:lnTo>
                  <a:lnTo>
                    <a:pt x="150134" y="424324"/>
                  </a:lnTo>
                  <a:lnTo>
                    <a:pt x="179576" y="460527"/>
                  </a:lnTo>
                  <a:lnTo>
                    <a:pt x="212272" y="499211"/>
                  </a:lnTo>
                  <a:lnTo>
                    <a:pt x="247690" y="539243"/>
                  </a:lnTo>
                  <a:lnTo>
                    <a:pt x="285296" y="579492"/>
                  </a:lnTo>
                  <a:lnTo>
                    <a:pt x="324557" y="618826"/>
                  </a:lnTo>
                  <a:lnTo>
                    <a:pt x="364940" y="656113"/>
                  </a:lnTo>
                  <a:lnTo>
                    <a:pt x="405912" y="690221"/>
                  </a:lnTo>
                  <a:lnTo>
                    <a:pt x="446940" y="720017"/>
                  </a:lnTo>
                  <a:lnTo>
                    <a:pt x="487490" y="744371"/>
                  </a:lnTo>
                  <a:lnTo>
                    <a:pt x="527030" y="762151"/>
                  </a:lnTo>
                  <a:lnTo>
                    <a:pt x="565027" y="772223"/>
                  </a:lnTo>
                  <a:lnTo>
                    <a:pt x="600947" y="773458"/>
                  </a:lnTo>
                  <a:lnTo>
                    <a:pt x="634258" y="764722"/>
                  </a:lnTo>
                  <a:lnTo>
                    <a:pt x="669461" y="744792"/>
                  </a:lnTo>
                  <a:lnTo>
                    <a:pt x="699203" y="719870"/>
                  </a:lnTo>
                  <a:lnTo>
                    <a:pt x="724918" y="690910"/>
                  </a:lnTo>
                  <a:lnTo>
                    <a:pt x="748042" y="658870"/>
                  </a:lnTo>
                  <a:lnTo>
                    <a:pt x="770009" y="624707"/>
                  </a:lnTo>
                  <a:lnTo>
                    <a:pt x="792253" y="589376"/>
                  </a:lnTo>
                  <a:lnTo>
                    <a:pt x="816210" y="553834"/>
                  </a:lnTo>
                  <a:lnTo>
                    <a:pt x="843313" y="519039"/>
                  </a:lnTo>
                  <a:lnTo>
                    <a:pt x="874999" y="485946"/>
                  </a:lnTo>
                  <a:lnTo>
                    <a:pt x="912701" y="455511"/>
                  </a:lnTo>
                  <a:lnTo>
                    <a:pt x="957854" y="428692"/>
                  </a:lnTo>
                  <a:lnTo>
                    <a:pt x="979294" y="413998"/>
                  </a:lnTo>
                  <a:lnTo>
                    <a:pt x="992264" y="396217"/>
                  </a:lnTo>
                  <a:lnTo>
                    <a:pt x="995972" y="376615"/>
                  </a:lnTo>
                  <a:lnTo>
                    <a:pt x="989628" y="356457"/>
                  </a:lnTo>
                  <a:lnTo>
                    <a:pt x="943626" y="319533"/>
                  </a:lnTo>
                  <a:lnTo>
                    <a:pt x="902387" y="305298"/>
                  </a:lnTo>
                  <a:lnTo>
                    <a:pt x="847935" y="295568"/>
                  </a:lnTo>
                  <a:lnTo>
                    <a:pt x="779481" y="291607"/>
                  </a:lnTo>
                  <a:lnTo>
                    <a:pt x="696234" y="294682"/>
                  </a:lnTo>
                  <a:lnTo>
                    <a:pt x="667688" y="294868"/>
                  </a:lnTo>
                  <a:lnTo>
                    <a:pt x="606144" y="284465"/>
                  </a:lnTo>
                  <a:lnTo>
                    <a:pt x="540080" y="262116"/>
                  </a:lnTo>
                  <a:lnTo>
                    <a:pt x="471190" y="230722"/>
                  </a:lnTo>
                  <a:lnTo>
                    <a:pt x="436216" y="212542"/>
                  </a:lnTo>
                  <a:lnTo>
                    <a:pt x="401172" y="193188"/>
                  </a:lnTo>
                  <a:lnTo>
                    <a:pt x="366269" y="173025"/>
                  </a:lnTo>
                  <a:lnTo>
                    <a:pt x="331720" y="152416"/>
                  </a:lnTo>
                  <a:lnTo>
                    <a:pt x="232314" y="91535"/>
                  </a:lnTo>
                  <a:lnTo>
                    <a:pt x="201299" y="72767"/>
                  </a:lnTo>
                  <a:lnTo>
                    <a:pt x="143722" y="39696"/>
                  </a:lnTo>
                  <a:lnTo>
                    <a:pt x="93494" y="14998"/>
                  </a:lnTo>
                  <a:lnTo>
                    <a:pt x="52313" y="1575"/>
                  </a:lnTo>
                  <a:lnTo>
                    <a:pt x="35644" y="0"/>
                  </a:lnTo>
                  <a:close/>
                </a:path>
              </a:pathLst>
            </a:custGeom>
            <a:solidFill>
              <a:srgbClr val="FFFFFF">
                <a:alpha val="31372"/>
              </a:srgbClr>
            </a:solidFill>
          </p:spPr>
          <p:txBody>
            <a:bodyPr wrap="square" lIns="0" tIns="0" rIns="0" bIns="0" rtlCol="0"/>
            <a:lstStyle/>
            <a:p>
              <a:endParaRPr/>
            </a:p>
          </p:txBody>
        </p:sp>
      </p:grpSp>
      <p:sp>
        <p:nvSpPr>
          <p:cNvPr id="6" name="object 6"/>
          <p:cNvSpPr/>
          <p:nvPr/>
        </p:nvSpPr>
        <p:spPr>
          <a:xfrm>
            <a:off x="224989" y="285308"/>
            <a:ext cx="621030" cy="548005"/>
          </a:xfrm>
          <a:custGeom>
            <a:avLst/>
            <a:gdLst/>
            <a:ahLst/>
            <a:cxnLst/>
            <a:rect l="l" t="t" r="r" b="b"/>
            <a:pathLst>
              <a:path w="621030" h="548005">
                <a:moveTo>
                  <a:pt x="159315" y="0"/>
                </a:moveTo>
                <a:lnTo>
                  <a:pt x="119362" y="4955"/>
                </a:lnTo>
                <a:lnTo>
                  <a:pt x="52968" y="34724"/>
                </a:lnTo>
                <a:lnTo>
                  <a:pt x="10855" y="90380"/>
                </a:lnTo>
                <a:lnTo>
                  <a:pt x="0" y="162329"/>
                </a:lnTo>
                <a:lnTo>
                  <a:pt x="5887" y="202102"/>
                </a:lnTo>
                <a:lnTo>
                  <a:pt x="18903" y="243377"/>
                </a:lnTo>
                <a:lnTo>
                  <a:pt x="38734" y="285379"/>
                </a:lnTo>
                <a:lnTo>
                  <a:pt x="65069" y="327335"/>
                </a:lnTo>
                <a:lnTo>
                  <a:pt x="97596" y="368472"/>
                </a:lnTo>
                <a:lnTo>
                  <a:pt x="136002" y="408017"/>
                </a:lnTo>
                <a:lnTo>
                  <a:pt x="179975" y="445195"/>
                </a:lnTo>
                <a:lnTo>
                  <a:pt x="227574" y="477628"/>
                </a:lnTo>
                <a:lnTo>
                  <a:pt x="275986" y="504007"/>
                </a:lnTo>
                <a:lnTo>
                  <a:pt x="324378" y="524251"/>
                </a:lnTo>
                <a:lnTo>
                  <a:pt x="371914" y="538281"/>
                </a:lnTo>
                <a:lnTo>
                  <a:pt x="417759" y="546018"/>
                </a:lnTo>
                <a:lnTo>
                  <a:pt x="461077" y="547380"/>
                </a:lnTo>
                <a:lnTo>
                  <a:pt x="501034" y="542288"/>
                </a:lnTo>
                <a:lnTo>
                  <a:pt x="567522" y="512421"/>
                </a:lnTo>
                <a:lnTo>
                  <a:pt x="609772" y="456858"/>
                </a:lnTo>
                <a:lnTo>
                  <a:pt x="620636" y="384922"/>
                </a:lnTo>
                <a:lnTo>
                  <a:pt x="614733" y="345167"/>
                </a:lnTo>
                <a:lnTo>
                  <a:pt x="601688" y="303924"/>
                </a:lnTo>
                <a:lnTo>
                  <a:pt x="581812" y="261968"/>
                </a:lnTo>
                <a:lnTo>
                  <a:pt x="555415" y="220076"/>
                </a:lnTo>
                <a:lnTo>
                  <a:pt x="522809" y="179025"/>
                </a:lnTo>
                <a:lnTo>
                  <a:pt x="484304" y="139590"/>
                </a:lnTo>
                <a:lnTo>
                  <a:pt x="440211" y="102549"/>
                </a:lnTo>
                <a:lnTo>
                  <a:pt x="392732" y="70243"/>
                </a:lnTo>
                <a:lnTo>
                  <a:pt x="344388" y="43881"/>
                </a:lnTo>
                <a:lnTo>
                  <a:pt x="296026" y="23568"/>
                </a:lnTo>
                <a:lnTo>
                  <a:pt x="248495" y="9413"/>
                </a:lnTo>
                <a:lnTo>
                  <a:pt x="202642" y="1521"/>
                </a:lnTo>
                <a:lnTo>
                  <a:pt x="159315" y="0"/>
                </a:lnTo>
                <a:close/>
              </a:path>
            </a:pathLst>
          </a:custGeom>
          <a:solidFill>
            <a:srgbClr val="FFFFFF">
              <a:alpha val="31372"/>
            </a:srgbClr>
          </a:solidFill>
        </p:spPr>
        <p:txBody>
          <a:bodyPr wrap="square" lIns="0" tIns="0" rIns="0" bIns="0" rtlCol="0"/>
          <a:lstStyle/>
          <a:p>
            <a:endParaRPr/>
          </a:p>
        </p:txBody>
      </p:sp>
      <p:grpSp>
        <p:nvGrpSpPr>
          <p:cNvPr id="7" name="object 7"/>
          <p:cNvGrpSpPr/>
          <p:nvPr/>
        </p:nvGrpSpPr>
        <p:grpSpPr>
          <a:xfrm>
            <a:off x="11925850" y="1174492"/>
            <a:ext cx="266700" cy="608965"/>
            <a:chOff x="11925850" y="1174492"/>
            <a:chExt cx="266700" cy="608965"/>
          </a:xfrm>
        </p:grpSpPr>
        <p:sp>
          <p:nvSpPr>
            <p:cNvPr id="8" name="object 8"/>
            <p:cNvSpPr/>
            <p:nvPr/>
          </p:nvSpPr>
          <p:spPr>
            <a:xfrm>
              <a:off x="11925850" y="1174492"/>
              <a:ext cx="266149" cy="60821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1926062" y="1530824"/>
              <a:ext cx="266065" cy="252729"/>
            </a:xfrm>
            <a:custGeom>
              <a:avLst/>
              <a:gdLst/>
              <a:ahLst/>
              <a:cxnLst/>
              <a:rect l="l" t="t" r="r" b="b"/>
              <a:pathLst>
                <a:path w="266065" h="252730">
                  <a:moveTo>
                    <a:pt x="265938" y="0"/>
                  </a:moveTo>
                  <a:lnTo>
                    <a:pt x="228545" y="19659"/>
                  </a:lnTo>
                  <a:lnTo>
                    <a:pt x="180752" y="38704"/>
                  </a:lnTo>
                  <a:lnTo>
                    <a:pt x="133329" y="51725"/>
                  </a:lnTo>
                  <a:lnTo>
                    <a:pt x="86947" y="58620"/>
                  </a:lnTo>
                  <a:lnTo>
                    <a:pt x="42280" y="59287"/>
                  </a:lnTo>
                  <a:lnTo>
                    <a:pt x="0" y="53627"/>
                  </a:lnTo>
                  <a:lnTo>
                    <a:pt x="4671" y="90136"/>
                  </a:lnTo>
                  <a:lnTo>
                    <a:pt x="30110" y="155675"/>
                  </a:lnTo>
                  <a:lnTo>
                    <a:pt x="78477" y="209105"/>
                  </a:lnTo>
                  <a:lnTo>
                    <a:pt x="145367" y="241807"/>
                  </a:lnTo>
                  <a:lnTo>
                    <a:pt x="183585" y="249724"/>
                  </a:lnTo>
                  <a:lnTo>
                    <a:pt x="224237" y="252110"/>
                  </a:lnTo>
                  <a:lnTo>
                    <a:pt x="265938" y="249092"/>
                  </a:lnTo>
                  <a:lnTo>
                    <a:pt x="265938" y="0"/>
                  </a:lnTo>
                  <a:close/>
                </a:path>
              </a:pathLst>
            </a:custGeom>
            <a:solidFill>
              <a:srgbClr val="FFFFFF">
                <a:alpha val="31372"/>
              </a:srgbClr>
            </a:solidFill>
          </p:spPr>
          <p:txBody>
            <a:bodyPr wrap="square" lIns="0" tIns="0" rIns="0" bIns="0" rtlCol="0"/>
            <a:lstStyle/>
            <a:p>
              <a:endParaRPr/>
            </a:p>
          </p:txBody>
        </p:sp>
      </p:grpSp>
      <p:grpSp>
        <p:nvGrpSpPr>
          <p:cNvPr id="10" name="object 10"/>
          <p:cNvGrpSpPr/>
          <p:nvPr/>
        </p:nvGrpSpPr>
        <p:grpSpPr>
          <a:xfrm>
            <a:off x="227726" y="5372340"/>
            <a:ext cx="716915" cy="798830"/>
            <a:chOff x="227726" y="5372340"/>
            <a:chExt cx="716915" cy="798830"/>
          </a:xfrm>
        </p:grpSpPr>
        <p:sp>
          <p:nvSpPr>
            <p:cNvPr id="11" name="object 11"/>
            <p:cNvSpPr/>
            <p:nvPr/>
          </p:nvSpPr>
          <p:spPr>
            <a:xfrm>
              <a:off x="227726" y="5372340"/>
              <a:ext cx="716810" cy="798571"/>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65853" y="5422518"/>
              <a:ext cx="635635" cy="711835"/>
            </a:xfrm>
            <a:custGeom>
              <a:avLst/>
              <a:gdLst/>
              <a:ahLst/>
              <a:cxnLst/>
              <a:rect l="l" t="t" r="r" b="b"/>
              <a:pathLst>
                <a:path w="635635" h="711835">
                  <a:moveTo>
                    <a:pt x="58809" y="0"/>
                  </a:moveTo>
                  <a:lnTo>
                    <a:pt x="51164" y="1777"/>
                  </a:lnTo>
                  <a:lnTo>
                    <a:pt x="45423" y="9397"/>
                  </a:lnTo>
                  <a:lnTo>
                    <a:pt x="35012" y="21524"/>
                  </a:lnTo>
                  <a:lnTo>
                    <a:pt x="16192" y="68777"/>
                  </a:lnTo>
                  <a:lnTo>
                    <a:pt x="3241" y="140757"/>
                  </a:lnTo>
                  <a:lnTo>
                    <a:pt x="167" y="183794"/>
                  </a:lnTo>
                  <a:lnTo>
                    <a:pt x="0" y="230342"/>
                  </a:lnTo>
                  <a:lnTo>
                    <a:pt x="3219" y="279509"/>
                  </a:lnTo>
                  <a:lnTo>
                    <a:pt x="10306" y="330407"/>
                  </a:lnTo>
                  <a:lnTo>
                    <a:pt x="21739" y="382143"/>
                  </a:lnTo>
                  <a:lnTo>
                    <a:pt x="37999" y="433829"/>
                  </a:lnTo>
                  <a:lnTo>
                    <a:pt x="59566" y="484573"/>
                  </a:lnTo>
                  <a:lnTo>
                    <a:pt x="86919" y="533484"/>
                  </a:lnTo>
                  <a:lnTo>
                    <a:pt x="120539" y="579673"/>
                  </a:lnTo>
                  <a:lnTo>
                    <a:pt x="160905" y="622249"/>
                  </a:lnTo>
                  <a:lnTo>
                    <a:pt x="203606" y="656176"/>
                  </a:lnTo>
                  <a:lnTo>
                    <a:pt x="246625" y="681434"/>
                  </a:lnTo>
                  <a:lnTo>
                    <a:pt x="289520" y="698635"/>
                  </a:lnTo>
                  <a:lnTo>
                    <a:pt x="331850" y="708389"/>
                  </a:lnTo>
                  <a:lnTo>
                    <a:pt x="373173" y="711311"/>
                  </a:lnTo>
                  <a:lnTo>
                    <a:pt x="413048" y="708012"/>
                  </a:lnTo>
                  <a:lnTo>
                    <a:pt x="451033" y="699105"/>
                  </a:lnTo>
                  <a:lnTo>
                    <a:pt x="486688" y="685201"/>
                  </a:lnTo>
                  <a:lnTo>
                    <a:pt x="549240" y="644854"/>
                  </a:lnTo>
                  <a:lnTo>
                    <a:pt x="597173" y="591868"/>
                  </a:lnTo>
                  <a:lnTo>
                    <a:pt x="626957" y="531143"/>
                  </a:lnTo>
                  <a:lnTo>
                    <a:pt x="635059" y="467575"/>
                  </a:lnTo>
                  <a:lnTo>
                    <a:pt x="635059" y="462864"/>
                  </a:lnTo>
                  <a:lnTo>
                    <a:pt x="605910" y="488962"/>
                  </a:lnTo>
                  <a:lnTo>
                    <a:pt x="572683" y="511209"/>
                  </a:lnTo>
                  <a:lnTo>
                    <a:pt x="535933" y="528840"/>
                  </a:lnTo>
                  <a:lnTo>
                    <a:pt x="496215" y="541095"/>
                  </a:lnTo>
                  <a:lnTo>
                    <a:pt x="454084" y="547211"/>
                  </a:lnTo>
                  <a:lnTo>
                    <a:pt x="410096" y="546426"/>
                  </a:lnTo>
                  <a:lnTo>
                    <a:pt x="364804" y="537979"/>
                  </a:lnTo>
                  <a:lnTo>
                    <a:pt x="318766" y="521107"/>
                  </a:lnTo>
                  <a:lnTo>
                    <a:pt x="272534" y="495048"/>
                  </a:lnTo>
                  <a:lnTo>
                    <a:pt x="226665" y="459041"/>
                  </a:lnTo>
                  <a:lnTo>
                    <a:pt x="188341" y="418818"/>
                  </a:lnTo>
                  <a:lnTo>
                    <a:pt x="156074" y="375378"/>
                  </a:lnTo>
                  <a:lnTo>
                    <a:pt x="129458" y="329460"/>
                  </a:lnTo>
                  <a:lnTo>
                    <a:pt x="108088" y="281806"/>
                  </a:lnTo>
                  <a:lnTo>
                    <a:pt x="91559" y="233156"/>
                  </a:lnTo>
                  <a:lnTo>
                    <a:pt x="79466" y="184250"/>
                  </a:lnTo>
                  <a:lnTo>
                    <a:pt x="71403" y="135830"/>
                  </a:lnTo>
                  <a:lnTo>
                    <a:pt x="66965" y="88636"/>
                  </a:lnTo>
                  <a:lnTo>
                    <a:pt x="65747" y="43408"/>
                  </a:lnTo>
                  <a:lnTo>
                    <a:pt x="67344" y="888"/>
                  </a:lnTo>
                  <a:lnTo>
                    <a:pt x="58809" y="0"/>
                  </a:lnTo>
                  <a:close/>
                </a:path>
              </a:pathLst>
            </a:custGeom>
            <a:solidFill>
              <a:srgbClr val="FFFFFF">
                <a:alpha val="31372"/>
              </a:srgbClr>
            </a:solidFill>
          </p:spPr>
          <p:txBody>
            <a:bodyPr wrap="square" lIns="0" tIns="0" rIns="0" bIns="0" rtlCol="0"/>
            <a:lstStyle/>
            <a:p>
              <a:endParaRPr/>
            </a:p>
          </p:txBody>
        </p:sp>
      </p:grpSp>
      <p:grpSp>
        <p:nvGrpSpPr>
          <p:cNvPr id="13" name="object 13"/>
          <p:cNvGrpSpPr/>
          <p:nvPr/>
        </p:nvGrpSpPr>
        <p:grpSpPr>
          <a:xfrm>
            <a:off x="2127757" y="2854705"/>
            <a:ext cx="813435" cy="671830"/>
            <a:chOff x="2127757" y="2854705"/>
            <a:chExt cx="813435" cy="671830"/>
          </a:xfrm>
        </p:grpSpPr>
        <p:sp>
          <p:nvSpPr>
            <p:cNvPr id="14" name="object 14"/>
            <p:cNvSpPr/>
            <p:nvPr/>
          </p:nvSpPr>
          <p:spPr>
            <a:xfrm>
              <a:off x="2140457" y="2867405"/>
              <a:ext cx="788035" cy="646430"/>
            </a:xfrm>
            <a:custGeom>
              <a:avLst/>
              <a:gdLst/>
              <a:ahLst/>
              <a:cxnLst/>
              <a:rect l="l" t="t" r="r" b="b"/>
              <a:pathLst>
                <a:path w="788035" h="646429">
                  <a:moveTo>
                    <a:pt x="393954" y="0"/>
                  </a:moveTo>
                  <a:lnTo>
                    <a:pt x="340501" y="2949"/>
                  </a:lnTo>
                  <a:lnTo>
                    <a:pt x="289233" y="11541"/>
                  </a:lnTo>
                  <a:lnTo>
                    <a:pt x="240619" y="25390"/>
                  </a:lnTo>
                  <a:lnTo>
                    <a:pt x="195128" y="44111"/>
                  </a:lnTo>
                  <a:lnTo>
                    <a:pt x="153230" y="67319"/>
                  </a:lnTo>
                  <a:lnTo>
                    <a:pt x="115395" y="94630"/>
                  </a:lnTo>
                  <a:lnTo>
                    <a:pt x="82092" y="125659"/>
                  </a:lnTo>
                  <a:lnTo>
                    <a:pt x="53791" y="160020"/>
                  </a:lnTo>
                  <a:lnTo>
                    <a:pt x="30962" y="197328"/>
                  </a:lnTo>
                  <a:lnTo>
                    <a:pt x="14074" y="237198"/>
                  </a:lnTo>
                  <a:lnTo>
                    <a:pt x="3596" y="279247"/>
                  </a:lnTo>
                  <a:lnTo>
                    <a:pt x="0" y="323088"/>
                  </a:lnTo>
                  <a:lnTo>
                    <a:pt x="3596" y="366928"/>
                  </a:lnTo>
                  <a:lnTo>
                    <a:pt x="14074" y="408977"/>
                  </a:lnTo>
                  <a:lnTo>
                    <a:pt x="30962" y="448847"/>
                  </a:lnTo>
                  <a:lnTo>
                    <a:pt x="53791" y="486156"/>
                  </a:lnTo>
                  <a:lnTo>
                    <a:pt x="82092" y="520516"/>
                  </a:lnTo>
                  <a:lnTo>
                    <a:pt x="115395" y="551545"/>
                  </a:lnTo>
                  <a:lnTo>
                    <a:pt x="153230" y="578856"/>
                  </a:lnTo>
                  <a:lnTo>
                    <a:pt x="195128" y="602064"/>
                  </a:lnTo>
                  <a:lnTo>
                    <a:pt x="240619" y="620785"/>
                  </a:lnTo>
                  <a:lnTo>
                    <a:pt x="289233" y="634634"/>
                  </a:lnTo>
                  <a:lnTo>
                    <a:pt x="340501" y="643226"/>
                  </a:lnTo>
                  <a:lnTo>
                    <a:pt x="393954" y="646176"/>
                  </a:lnTo>
                  <a:lnTo>
                    <a:pt x="447406" y="643226"/>
                  </a:lnTo>
                  <a:lnTo>
                    <a:pt x="498674" y="634634"/>
                  </a:lnTo>
                  <a:lnTo>
                    <a:pt x="547288" y="620785"/>
                  </a:lnTo>
                  <a:lnTo>
                    <a:pt x="592779" y="602064"/>
                  </a:lnTo>
                  <a:lnTo>
                    <a:pt x="634677" y="578856"/>
                  </a:lnTo>
                  <a:lnTo>
                    <a:pt x="672512" y="551545"/>
                  </a:lnTo>
                  <a:lnTo>
                    <a:pt x="705815" y="520516"/>
                  </a:lnTo>
                  <a:lnTo>
                    <a:pt x="734116" y="486156"/>
                  </a:lnTo>
                  <a:lnTo>
                    <a:pt x="756945" y="448847"/>
                  </a:lnTo>
                  <a:lnTo>
                    <a:pt x="773833" y="408977"/>
                  </a:lnTo>
                  <a:lnTo>
                    <a:pt x="784311" y="366928"/>
                  </a:lnTo>
                  <a:lnTo>
                    <a:pt x="787908" y="323088"/>
                  </a:lnTo>
                  <a:lnTo>
                    <a:pt x="784311" y="279247"/>
                  </a:lnTo>
                  <a:lnTo>
                    <a:pt x="773833" y="237198"/>
                  </a:lnTo>
                  <a:lnTo>
                    <a:pt x="756945" y="197328"/>
                  </a:lnTo>
                  <a:lnTo>
                    <a:pt x="734116" y="160020"/>
                  </a:lnTo>
                  <a:lnTo>
                    <a:pt x="705815" y="125659"/>
                  </a:lnTo>
                  <a:lnTo>
                    <a:pt x="672512" y="94630"/>
                  </a:lnTo>
                  <a:lnTo>
                    <a:pt x="634677" y="67319"/>
                  </a:lnTo>
                  <a:lnTo>
                    <a:pt x="592779" y="44111"/>
                  </a:lnTo>
                  <a:lnTo>
                    <a:pt x="547288" y="25390"/>
                  </a:lnTo>
                  <a:lnTo>
                    <a:pt x="498674" y="11541"/>
                  </a:lnTo>
                  <a:lnTo>
                    <a:pt x="447406" y="2949"/>
                  </a:lnTo>
                  <a:lnTo>
                    <a:pt x="393954" y="0"/>
                  </a:lnTo>
                  <a:close/>
                </a:path>
              </a:pathLst>
            </a:custGeom>
            <a:solidFill>
              <a:srgbClr val="D2E0FC"/>
            </a:solidFill>
          </p:spPr>
          <p:txBody>
            <a:bodyPr wrap="square" lIns="0" tIns="0" rIns="0" bIns="0" rtlCol="0"/>
            <a:lstStyle/>
            <a:p>
              <a:endParaRPr/>
            </a:p>
          </p:txBody>
        </p:sp>
        <p:sp>
          <p:nvSpPr>
            <p:cNvPr id="15" name="object 15"/>
            <p:cNvSpPr/>
            <p:nvPr/>
          </p:nvSpPr>
          <p:spPr>
            <a:xfrm>
              <a:off x="2140457" y="2867405"/>
              <a:ext cx="788035" cy="646430"/>
            </a:xfrm>
            <a:custGeom>
              <a:avLst/>
              <a:gdLst/>
              <a:ahLst/>
              <a:cxnLst/>
              <a:rect l="l" t="t" r="r" b="b"/>
              <a:pathLst>
                <a:path w="788035" h="646429">
                  <a:moveTo>
                    <a:pt x="0" y="323088"/>
                  </a:moveTo>
                  <a:lnTo>
                    <a:pt x="3596" y="279247"/>
                  </a:lnTo>
                  <a:lnTo>
                    <a:pt x="14074" y="237198"/>
                  </a:lnTo>
                  <a:lnTo>
                    <a:pt x="30962" y="197328"/>
                  </a:lnTo>
                  <a:lnTo>
                    <a:pt x="53791" y="160020"/>
                  </a:lnTo>
                  <a:lnTo>
                    <a:pt x="82092" y="125659"/>
                  </a:lnTo>
                  <a:lnTo>
                    <a:pt x="115395" y="94630"/>
                  </a:lnTo>
                  <a:lnTo>
                    <a:pt x="153230" y="67319"/>
                  </a:lnTo>
                  <a:lnTo>
                    <a:pt x="195128" y="44111"/>
                  </a:lnTo>
                  <a:lnTo>
                    <a:pt x="240619" y="25390"/>
                  </a:lnTo>
                  <a:lnTo>
                    <a:pt x="289233" y="11541"/>
                  </a:lnTo>
                  <a:lnTo>
                    <a:pt x="340501" y="2949"/>
                  </a:lnTo>
                  <a:lnTo>
                    <a:pt x="393954" y="0"/>
                  </a:lnTo>
                  <a:lnTo>
                    <a:pt x="447406" y="2949"/>
                  </a:lnTo>
                  <a:lnTo>
                    <a:pt x="498674" y="11541"/>
                  </a:lnTo>
                  <a:lnTo>
                    <a:pt x="547288" y="25390"/>
                  </a:lnTo>
                  <a:lnTo>
                    <a:pt x="592779" y="44111"/>
                  </a:lnTo>
                  <a:lnTo>
                    <a:pt x="634677" y="67319"/>
                  </a:lnTo>
                  <a:lnTo>
                    <a:pt x="672512" y="94630"/>
                  </a:lnTo>
                  <a:lnTo>
                    <a:pt x="705815" y="125659"/>
                  </a:lnTo>
                  <a:lnTo>
                    <a:pt x="734116" y="160020"/>
                  </a:lnTo>
                  <a:lnTo>
                    <a:pt x="756945" y="197328"/>
                  </a:lnTo>
                  <a:lnTo>
                    <a:pt x="773833" y="237198"/>
                  </a:lnTo>
                  <a:lnTo>
                    <a:pt x="784311" y="279247"/>
                  </a:lnTo>
                  <a:lnTo>
                    <a:pt x="787908" y="323088"/>
                  </a:lnTo>
                  <a:lnTo>
                    <a:pt x="784311" y="366928"/>
                  </a:lnTo>
                  <a:lnTo>
                    <a:pt x="773833" y="408977"/>
                  </a:lnTo>
                  <a:lnTo>
                    <a:pt x="756945" y="448847"/>
                  </a:lnTo>
                  <a:lnTo>
                    <a:pt x="734116" y="486156"/>
                  </a:lnTo>
                  <a:lnTo>
                    <a:pt x="705815" y="520516"/>
                  </a:lnTo>
                  <a:lnTo>
                    <a:pt x="672512" y="551545"/>
                  </a:lnTo>
                  <a:lnTo>
                    <a:pt x="634677" y="578856"/>
                  </a:lnTo>
                  <a:lnTo>
                    <a:pt x="592779" y="602064"/>
                  </a:lnTo>
                  <a:lnTo>
                    <a:pt x="547288" y="620785"/>
                  </a:lnTo>
                  <a:lnTo>
                    <a:pt x="498674" y="634634"/>
                  </a:lnTo>
                  <a:lnTo>
                    <a:pt x="447406" y="643226"/>
                  </a:lnTo>
                  <a:lnTo>
                    <a:pt x="393954" y="646176"/>
                  </a:lnTo>
                  <a:lnTo>
                    <a:pt x="340501" y="643226"/>
                  </a:lnTo>
                  <a:lnTo>
                    <a:pt x="289233" y="634634"/>
                  </a:lnTo>
                  <a:lnTo>
                    <a:pt x="240619" y="620785"/>
                  </a:lnTo>
                  <a:lnTo>
                    <a:pt x="195128" y="602064"/>
                  </a:lnTo>
                  <a:lnTo>
                    <a:pt x="153230" y="578856"/>
                  </a:lnTo>
                  <a:lnTo>
                    <a:pt x="115395" y="551545"/>
                  </a:lnTo>
                  <a:lnTo>
                    <a:pt x="82092" y="520516"/>
                  </a:lnTo>
                  <a:lnTo>
                    <a:pt x="53791" y="486156"/>
                  </a:lnTo>
                  <a:lnTo>
                    <a:pt x="30962" y="448847"/>
                  </a:lnTo>
                  <a:lnTo>
                    <a:pt x="14074" y="408977"/>
                  </a:lnTo>
                  <a:lnTo>
                    <a:pt x="3596" y="366928"/>
                  </a:lnTo>
                  <a:lnTo>
                    <a:pt x="0" y="323088"/>
                  </a:lnTo>
                  <a:close/>
                </a:path>
              </a:pathLst>
            </a:custGeom>
            <a:ln w="25399">
              <a:solidFill>
                <a:srgbClr val="C00000"/>
              </a:solidFill>
            </a:ln>
          </p:spPr>
          <p:txBody>
            <a:bodyPr wrap="square" lIns="0" tIns="0" rIns="0" bIns="0" rtlCol="0"/>
            <a:lstStyle/>
            <a:p>
              <a:endParaRPr/>
            </a:p>
          </p:txBody>
        </p:sp>
      </p:grpSp>
      <p:sp>
        <p:nvSpPr>
          <p:cNvPr id="16" name="object 16"/>
          <p:cNvSpPr txBox="1"/>
          <p:nvPr/>
        </p:nvSpPr>
        <p:spPr>
          <a:xfrm>
            <a:off x="2439670" y="1470385"/>
            <a:ext cx="7523480" cy="2587625"/>
          </a:xfrm>
          <a:prstGeom prst="rect">
            <a:avLst/>
          </a:prstGeom>
        </p:spPr>
        <p:txBody>
          <a:bodyPr vert="horz" wrap="square" lIns="0" tIns="226695" rIns="0" bIns="0" rtlCol="0">
            <a:spAutoFit/>
          </a:bodyPr>
          <a:lstStyle/>
          <a:p>
            <a:pPr marL="12700">
              <a:lnSpc>
                <a:spcPct val="100000"/>
              </a:lnSpc>
              <a:spcBef>
                <a:spcPts val="1785"/>
              </a:spcBef>
            </a:pPr>
            <a:r>
              <a:rPr sz="2800" i="1" spc="75" dirty="0">
                <a:latin typeface="Times New Roman"/>
                <a:cs typeface="Times New Roman"/>
              </a:rPr>
              <a:t>Từ</a:t>
            </a:r>
            <a:r>
              <a:rPr sz="2800" i="1" spc="-90" dirty="0">
                <a:latin typeface="Times New Roman"/>
                <a:cs typeface="Times New Roman"/>
              </a:rPr>
              <a:t> </a:t>
            </a:r>
            <a:r>
              <a:rPr sz="2800" b="1" i="1" spc="-50" dirty="0">
                <a:latin typeface="Times New Roman"/>
                <a:cs typeface="Times New Roman"/>
              </a:rPr>
              <a:t>“đã”</a:t>
            </a:r>
            <a:r>
              <a:rPr sz="2800" b="1" i="1" spc="-90" dirty="0">
                <a:latin typeface="Times New Roman"/>
                <a:cs typeface="Times New Roman"/>
              </a:rPr>
              <a:t> </a:t>
            </a:r>
            <a:r>
              <a:rPr sz="2800" i="1" spc="75" dirty="0">
                <a:latin typeface="Times New Roman"/>
                <a:cs typeface="Times New Roman"/>
              </a:rPr>
              <a:t>trong</a:t>
            </a:r>
            <a:r>
              <a:rPr sz="2800" i="1" spc="-75" dirty="0">
                <a:latin typeface="Times New Roman"/>
                <a:cs typeface="Times New Roman"/>
              </a:rPr>
              <a:t> </a:t>
            </a:r>
            <a:r>
              <a:rPr sz="2800" i="1" spc="30" dirty="0">
                <a:latin typeface="Times New Roman"/>
                <a:cs typeface="Times New Roman"/>
              </a:rPr>
              <a:t>câu</a:t>
            </a:r>
            <a:r>
              <a:rPr sz="2800" i="1" spc="-85" dirty="0">
                <a:latin typeface="Times New Roman"/>
                <a:cs typeface="Times New Roman"/>
              </a:rPr>
              <a:t> </a:t>
            </a:r>
            <a:r>
              <a:rPr sz="2800" i="1" spc="55" dirty="0">
                <a:latin typeface="Times New Roman"/>
                <a:cs typeface="Times New Roman"/>
              </a:rPr>
              <a:t>nào</a:t>
            </a:r>
            <a:r>
              <a:rPr sz="2800" i="1" spc="-80" dirty="0">
                <a:latin typeface="Times New Roman"/>
                <a:cs typeface="Times New Roman"/>
              </a:rPr>
              <a:t> </a:t>
            </a:r>
            <a:r>
              <a:rPr sz="2800" i="1" spc="75" dirty="0">
                <a:latin typeface="Times New Roman"/>
                <a:cs typeface="Times New Roman"/>
              </a:rPr>
              <a:t>không</a:t>
            </a:r>
            <a:r>
              <a:rPr sz="2800" i="1" spc="-80" dirty="0">
                <a:latin typeface="Times New Roman"/>
                <a:cs typeface="Times New Roman"/>
              </a:rPr>
              <a:t> </a:t>
            </a:r>
            <a:r>
              <a:rPr sz="2800" i="1" dirty="0">
                <a:latin typeface="Times New Roman"/>
                <a:cs typeface="Times New Roman"/>
              </a:rPr>
              <a:t>chỉ</a:t>
            </a:r>
            <a:r>
              <a:rPr sz="2800" i="1" spc="-80" dirty="0">
                <a:latin typeface="Times New Roman"/>
                <a:cs typeface="Times New Roman"/>
              </a:rPr>
              <a:t> </a:t>
            </a:r>
            <a:r>
              <a:rPr sz="2800" i="1" spc="85" dirty="0">
                <a:latin typeface="Times New Roman"/>
                <a:cs typeface="Times New Roman"/>
              </a:rPr>
              <a:t>thời</a:t>
            </a:r>
            <a:r>
              <a:rPr sz="2800" i="1" spc="-80" dirty="0">
                <a:latin typeface="Times New Roman"/>
                <a:cs typeface="Times New Roman"/>
              </a:rPr>
              <a:t> </a:t>
            </a:r>
            <a:r>
              <a:rPr sz="2800" i="1" spc="45" dirty="0">
                <a:latin typeface="Times New Roman"/>
                <a:cs typeface="Times New Roman"/>
              </a:rPr>
              <a:t>gian</a:t>
            </a:r>
            <a:r>
              <a:rPr sz="2800" i="1" spc="-80" dirty="0">
                <a:latin typeface="Times New Roman"/>
                <a:cs typeface="Times New Roman"/>
              </a:rPr>
              <a:t> </a:t>
            </a:r>
            <a:r>
              <a:rPr sz="2800" i="1" spc="65" dirty="0">
                <a:latin typeface="Times New Roman"/>
                <a:cs typeface="Times New Roman"/>
              </a:rPr>
              <a:t>đã</a:t>
            </a:r>
            <a:r>
              <a:rPr sz="2800" i="1" spc="-90" dirty="0">
                <a:latin typeface="Times New Roman"/>
                <a:cs typeface="Times New Roman"/>
              </a:rPr>
              <a:t> </a:t>
            </a:r>
            <a:r>
              <a:rPr sz="2800" i="1" spc="-10" dirty="0">
                <a:latin typeface="Times New Roman"/>
                <a:cs typeface="Times New Roman"/>
              </a:rPr>
              <a:t>qua?</a:t>
            </a:r>
            <a:endParaRPr sz="2800">
              <a:latin typeface="Times New Roman"/>
              <a:cs typeface="Times New Roman"/>
            </a:endParaRPr>
          </a:p>
          <a:p>
            <a:pPr marL="527685" indent="-515620">
              <a:lnSpc>
                <a:spcPct val="100000"/>
              </a:lnSpc>
              <a:spcBef>
                <a:spcPts val="1680"/>
              </a:spcBef>
              <a:buAutoNum type="alphaUcPeriod"/>
              <a:tabLst>
                <a:tab pos="527685" algn="l"/>
                <a:tab pos="528320" algn="l"/>
              </a:tabLst>
            </a:pPr>
            <a:r>
              <a:rPr sz="2800" i="1" spc="40" dirty="0">
                <a:solidFill>
                  <a:srgbClr val="001F5F"/>
                </a:solidFill>
                <a:latin typeface="Times New Roman"/>
                <a:cs typeface="Times New Roman"/>
              </a:rPr>
              <a:t>Em</a:t>
            </a:r>
            <a:r>
              <a:rPr sz="2800" i="1" spc="-85" dirty="0">
                <a:solidFill>
                  <a:srgbClr val="001F5F"/>
                </a:solidFill>
                <a:latin typeface="Times New Roman"/>
                <a:cs typeface="Times New Roman"/>
              </a:rPr>
              <a:t> </a:t>
            </a:r>
            <a:r>
              <a:rPr sz="2800" i="1" spc="65" dirty="0">
                <a:solidFill>
                  <a:srgbClr val="001F5F"/>
                </a:solidFill>
                <a:latin typeface="Times New Roman"/>
                <a:cs typeface="Times New Roman"/>
              </a:rPr>
              <a:t>đã</a:t>
            </a:r>
            <a:r>
              <a:rPr sz="2800" i="1" spc="-85" dirty="0">
                <a:solidFill>
                  <a:srgbClr val="001F5F"/>
                </a:solidFill>
                <a:latin typeface="Times New Roman"/>
                <a:cs typeface="Times New Roman"/>
              </a:rPr>
              <a:t> </a:t>
            </a:r>
            <a:r>
              <a:rPr sz="2800" i="1" spc="55" dirty="0">
                <a:solidFill>
                  <a:srgbClr val="001F5F"/>
                </a:solidFill>
                <a:latin typeface="Times New Roman"/>
                <a:cs typeface="Times New Roman"/>
              </a:rPr>
              <a:t>chuẩn</a:t>
            </a:r>
            <a:r>
              <a:rPr sz="2800" i="1" spc="-80" dirty="0">
                <a:solidFill>
                  <a:srgbClr val="001F5F"/>
                </a:solidFill>
                <a:latin typeface="Times New Roman"/>
                <a:cs typeface="Times New Roman"/>
              </a:rPr>
              <a:t> </a:t>
            </a:r>
            <a:r>
              <a:rPr sz="2800" i="1" spc="15" dirty="0">
                <a:solidFill>
                  <a:srgbClr val="001F5F"/>
                </a:solidFill>
                <a:latin typeface="Times New Roman"/>
                <a:cs typeface="Times New Roman"/>
              </a:rPr>
              <a:t>bị</a:t>
            </a:r>
            <a:r>
              <a:rPr sz="2800" i="1" spc="-80" dirty="0">
                <a:solidFill>
                  <a:srgbClr val="001F5F"/>
                </a:solidFill>
                <a:latin typeface="Times New Roman"/>
                <a:cs typeface="Times New Roman"/>
              </a:rPr>
              <a:t> </a:t>
            </a:r>
            <a:r>
              <a:rPr sz="2800" i="1" spc="55" dirty="0">
                <a:solidFill>
                  <a:srgbClr val="001F5F"/>
                </a:solidFill>
                <a:latin typeface="Times New Roman"/>
                <a:cs typeface="Times New Roman"/>
              </a:rPr>
              <a:t>đầy</a:t>
            </a:r>
            <a:r>
              <a:rPr sz="2800" i="1" spc="-95" dirty="0">
                <a:solidFill>
                  <a:srgbClr val="001F5F"/>
                </a:solidFill>
                <a:latin typeface="Times New Roman"/>
                <a:cs typeface="Times New Roman"/>
              </a:rPr>
              <a:t> </a:t>
            </a:r>
            <a:r>
              <a:rPr sz="2800" i="1" spc="75" dirty="0">
                <a:solidFill>
                  <a:srgbClr val="001F5F"/>
                </a:solidFill>
                <a:latin typeface="Times New Roman"/>
                <a:cs typeface="Times New Roman"/>
              </a:rPr>
              <a:t>đủ</a:t>
            </a:r>
            <a:r>
              <a:rPr sz="2800" i="1" spc="-85" dirty="0">
                <a:solidFill>
                  <a:srgbClr val="001F5F"/>
                </a:solidFill>
                <a:latin typeface="Times New Roman"/>
                <a:cs typeface="Times New Roman"/>
              </a:rPr>
              <a:t> </a:t>
            </a:r>
            <a:r>
              <a:rPr sz="2800" i="1" spc="15" dirty="0">
                <a:solidFill>
                  <a:srgbClr val="001F5F"/>
                </a:solidFill>
                <a:latin typeface="Times New Roman"/>
                <a:cs typeface="Times New Roman"/>
              </a:rPr>
              <a:t>sách</a:t>
            </a:r>
            <a:r>
              <a:rPr sz="2800" i="1" spc="-75" dirty="0">
                <a:solidFill>
                  <a:srgbClr val="001F5F"/>
                </a:solidFill>
                <a:latin typeface="Times New Roman"/>
                <a:cs typeface="Times New Roman"/>
              </a:rPr>
              <a:t> </a:t>
            </a:r>
            <a:r>
              <a:rPr sz="2800" i="1" spc="80" dirty="0">
                <a:solidFill>
                  <a:srgbClr val="001F5F"/>
                </a:solidFill>
                <a:latin typeface="Times New Roman"/>
                <a:cs typeface="Times New Roman"/>
              </a:rPr>
              <a:t>vở</a:t>
            </a:r>
            <a:r>
              <a:rPr sz="2800" i="1" spc="-90" dirty="0">
                <a:solidFill>
                  <a:srgbClr val="001F5F"/>
                </a:solidFill>
                <a:latin typeface="Times New Roman"/>
                <a:cs typeface="Times New Roman"/>
              </a:rPr>
              <a:t> </a:t>
            </a:r>
            <a:r>
              <a:rPr sz="2800" i="1" spc="-5" dirty="0">
                <a:solidFill>
                  <a:srgbClr val="001F5F"/>
                </a:solidFill>
                <a:latin typeface="Times New Roman"/>
                <a:cs typeface="Times New Roman"/>
              </a:rPr>
              <a:t>chưa?</a:t>
            </a:r>
            <a:endParaRPr sz="2800">
              <a:latin typeface="Times New Roman"/>
              <a:cs typeface="Times New Roman"/>
            </a:endParaRPr>
          </a:p>
          <a:p>
            <a:pPr marL="527685" indent="-515620">
              <a:lnSpc>
                <a:spcPct val="100000"/>
              </a:lnSpc>
              <a:spcBef>
                <a:spcPts val="1680"/>
              </a:spcBef>
              <a:buAutoNum type="alphaUcPeriod"/>
              <a:tabLst>
                <a:tab pos="527685" algn="l"/>
                <a:tab pos="528320" algn="l"/>
              </a:tabLst>
            </a:pPr>
            <a:r>
              <a:rPr sz="2800" i="1" spc="40" dirty="0">
                <a:solidFill>
                  <a:srgbClr val="001F5F"/>
                </a:solidFill>
                <a:latin typeface="Times New Roman"/>
                <a:cs typeface="Times New Roman"/>
              </a:rPr>
              <a:t>Sang</a:t>
            </a:r>
            <a:r>
              <a:rPr sz="2800" i="1" spc="-85" dirty="0">
                <a:solidFill>
                  <a:srgbClr val="001F5F"/>
                </a:solidFill>
                <a:latin typeface="Times New Roman"/>
                <a:cs typeface="Times New Roman"/>
              </a:rPr>
              <a:t> </a:t>
            </a:r>
            <a:r>
              <a:rPr sz="2800" i="1" spc="55" dirty="0">
                <a:solidFill>
                  <a:srgbClr val="001F5F"/>
                </a:solidFill>
                <a:latin typeface="Times New Roman"/>
                <a:cs typeface="Times New Roman"/>
              </a:rPr>
              <a:t>năm,</a:t>
            </a:r>
            <a:r>
              <a:rPr sz="2800" i="1" spc="-70" dirty="0">
                <a:solidFill>
                  <a:srgbClr val="001F5F"/>
                </a:solidFill>
                <a:latin typeface="Times New Roman"/>
                <a:cs typeface="Times New Roman"/>
              </a:rPr>
              <a:t> </a:t>
            </a:r>
            <a:r>
              <a:rPr sz="2800" i="1" spc="15" dirty="0">
                <a:solidFill>
                  <a:srgbClr val="001F5F"/>
                </a:solidFill>
                <a:latin typeface="Times New Roman"/>
                <a:cs typeface="Times New Roman"/>
              </a:rPr>
              <a:t>con</a:t>
            </a:r>
            <a:r>
              <a:rPr sz="2800" i="1" spc="-80" dirty="0">
                <a:solidFill>
                  <a:srgbClr val="001F5F"/>
                </a:solidFill>
                <a:latin typeface="Times New Roman"/>
                <a:cs typeface="Times New Roman"/>
              </a:rPr>
              <a:t> </a:t>
            </a:r>
            <a:r>
              <a:rPr sz="2800" i="1" spc="65" dirty="0">
                <a:solidFill>
                  <a:srgbClr val="001F5F"/>
                </a:solidFill>
                <a:latin typeface="Times New Roman"/>
                <a:cs typeface="Times New Roman"/>
              </a:rPr>
              <a:t>đã</a:t>
            </a:r>
            <a:r>
              <a:rPr sz="2800" i="1" spc="-85" dirty="0">
                <a:solidFill>
                  <a:srgbClr val="001F5F"/>
                </a:solidFill>
                <a:latin typeface="Times New Roman"/>
                <a:cs typeface="Times New Roman"/>
              </a:rPr>
              <a:t> </a:t>
            </a:r>
            <a:r>
              <a:rPr sz="2800" i="1" spc="25" dirty="0">
                <a:solidFill>
                  <a:srgbClr val="001F5F"/>
                </a:solidFill>
                <a:latin typeface="Times New Roman"/>
                <a:cs typeface="Times New Roman"/>
              </a:rPr>
              <a:t>lên</a:t>
            </a:r>
            <a:r>
              <a:rPr sz="2800" i="1" spc="-95" dirty="0">
                <a:solidFill>
                  <a:srgbClr val="001F5F"/>
                </a:solidFill>
                <a:latin typeface="Times New Roman"/>
                <a:cs typeface="Times New Roman"/>
              </a:rPr>
              <a:t> </a:t>
            </a:r>
            <a:r>
              <a:rPr sz="2800" i="1" spc="50" dirty="0">
                <a:solidFill>
                  <a:srgbClr val="001F5F"/>
                </a:solidFill>
                <a:latin typeface="Times New Roman"/>
                <a:cs typeface="Times New Roman"/>
              </a:rPr>
              <a:t>lớp</a:t>
            </a:r>
            <a:r>
              <a:rPr sz="2800" i="1" spc="-75" dirty="0">
                <a:solidFill>
                  <a:srgbClr val="001F5F"/>
                </a:solidFill>
                <a:latin typeface="Times New Roman"/>
                <a:cs typeface="Times New Roman"/>
              </a:rPr>
              <a:t> </a:t>
            </a:r>
            <a:r>
              <a:rPr sz="2800" i="1" spc="120" dirty="0">
                <a:solidFill>
                  <a:srgbClr val="001F5F"/>
                </a:solidFill>
                <a:latin typeface="Times New Roman"/>
                <a:cs typeface="Times New Roman"/>
              </a:rPr>
              <a:t>năm</a:t>
            </a:r>
            <a:r>
              <a:rPr sz="2800" i="1" spc="-70" dirty="0">
                <a:solidFill>
                  <a:srgbClr val="001F5F"/>
                </a:solidFill>
                <a:latin typeface="Times New Roman"/>
                <a:cs typeface="Times New Roman"/>
              </a:rPr>
              <a:t> </a:t>
            </a:r>
            <a:r>
              <a:rPr sz="2800" i="1" spc="5" dirty="0">
                <a:solidFill>
                  <a:srgbClr val="001F5F"/>
                </a:solidFill>
                <a:latin typeface="Times New Roman"/>
                <a:cs typeface="Times New Roman"/>
              </a:rPr>
              <a:t>rồi</a:t>
            </a:r>
            <a:r>
              <a:rPr sz="2800" i="1" spc="-95" dirty="0">
                <a:solidFill>
                  <a:srgbClr val="001F5F"/>
                </a:solidFill>
                <a:latin typeface="Times New Roman"/>
                <a:cs typeface="Times New Roman"/>
              </a:rPr>
              <a:t> </a:t>
            </a:r>
            <a:r>
              <a:rPr sz="2800" i="1" spc="-20" dirty="0">
                <a:solidFill>
                  <a:srgbClr val="001F5F"/>
                </a:solidFill>
                <a:latin typeface="Times New Roman"/>
                <a:cs typeface="Times New Roman"/>
              </a:rPr>
              <a:t>đấy.</a:t>
            </a:r>
            <a:endParaRPr sz="2800">
              <a:latin typeface="Times New Roman"/>
              <a:cs typeface="Times New Roman"/>
            </a:endParaRPr>
          </a:p>
          <a:p>
            <a:pPr marL="527685" indent="-515620">
              <a:lnSpc>
                <a:spcPct val="100000"/>
              </a:lnSpc>
              <a:spcBef>
                <a:spcPts val="1685"/>
              </a:spcBef>
              <a:buAutoNum type="alphaUcPeriod"/>
              <a:tabLst>
                <a:tab pos="527685" algn="l"/>
                <a:tab pos="528320" algn="l"/>
              </a:tabLst>
            </a:pPr>
            <a:r>
              <a:rPr sz="2800" i="1" spc="-40" dirty="0">
                <a:solidFill>
                  <a:srgbClr val="001F5F"/>
                </a:solidFill>
                <a:latin typeface="Times New Roman"/>
                <a:cs typeface="Times New Roman"/>
              </a:rPr>
              <a:t>Mẹ</a:t>
            </a:r>
            <a:r>
              <a:rPr sz="2800" i="1" spc="-100" dirty="0">
                <a:solidFill>
                  <a:srgbClr val="001F5F"/>
                </a:solidFill>
                <a:latin typeface="Times New Roman"/>
                <a:cs typeface="Times New Roman"/>
              </a:rPr>
              <a:t> </a:t>
            </a:r>
            <a:r>
              <a:rPr sz="2800" i="1" spc="65" dirty="0">
                <a:solidFill>
                  <a:srgbClr val="001F5F"/>
                </a:solidFill>
                <a:latin typeface="Times New Roman"/>
                <a:cs typeface="Times New Roman"/>
              </a:rPr>
              <a:t>đã</a:t>
            </a:r>
            <a:r>
              <a:rPr sz="2800" i="1" spc="-95" dirty="0">
                <a:solidFill>
                  <a:srgbClr val="001F5F"/>
                </a:solidFill>
                <a:latin typeface="Times New Roman"/>
                <a:cs typeface="Times New Roman"/>
              </a:rPr>
              <a:t> </a:t>
            </a:r>
            <a:r>
              <a:rPr sz="2800" i="1" spc="125" dirty="0">
                <a:solidFill>
                  <a:srgbClr val="001F5F"/>
                </a:solidFill>
                <a:latin typeface="Times New Roman"/>
                <a:cs typeface="Times New Roman"/>
              </a:rPr>
              <a:t>mua</a:t>
            </a:r>
            <a:r>
              <a:rPr sz="2800" i="1" spc="-75" dirty="0">
                <a:solidFill>
                  <a:srgbClr val="001F5F"/>
                </a:solidFill>
                <a:latin typeface="Times New Roman"/>
                <a:cs typeface="Times New Roman"/>
              </a:rPr>
              <a:t> </a:t>
            </a:r>
            <a:r>
              <a:rPr sz="2800" i="1" spc="15" dirty="0">
                <a:solidFill>
                  <a:srgbClr val="001F5F"/>
                </a:solidFill>
                <a:latin typeface="Times New Roman"/>
                <a:cs typeface="Times New Roman"/>
              </a:rPr>
              <a:t>sách</a:t>
            </a:r>
            <a:r>
              <a:rPr sz="2800" i="1" spc="-75" dirty="0">
                <a:solidFill>
                  <a:srgbClr val="001F5F"/>
                </a:solidFill>
                <a:latin typeface="Times New Roman"/>
                <a:cs typeface="Times New Roman"/>
              </a:rPr>
              <a:t> </a:t>
            </a:r>
            <a:r>
              <a:rPr sz="2800" i="1" spc="5" dirty="0">
                <a:solidFill>
                  <a:srgbClr val="001F5F"/>
                </a:solidFill>
                <a:latin typeface="Times New Roman"/>
                <a:cs typeface="Times New Roman"/>
              </a:rPr>
              <a:t>cho</a:t>
            </a:r>
            <a:r>
              <a:rPr sz="2800" i="1" spc="-75" dirty="0">
                <a:solidFill>
                  <a:srgbClr val="001F5F"/>
                </a:solidFill>
                <a:latin typeface="Times New Roman"/>
                <a:cs typeface="Times New Roman"/>
              </a:rPr>
              <a:t> </a:t>
            </a:r>
            <a:r>
              <a:rPr sz="2800" i="1" spc="15" dirty="0">
                <a:solidFill>
                  <a:srgbClr val="001F5F"/>
                </a:solidFill>
                <a:latin typeface="Times New Roman"/>
                <a:cs typeface="Times New Roman"/>
              </a:rPr>
              <a:t>con</a:t>
            </a:r>
            <a:r>
              <a:rPr sz="2800" i="1" spc="-80" dirty="0">
                <a:solidFill>
                  <a:srgbClr val="001F5F"/>
                </a:solidFill>
                <a:latin typeface="Times New Roman"/>
                <a:cs typeface="Times New Roman"/>
              </a:rPr>
              <a:t> </a:t>
            </a:r>
            <a:r>
              <a:rPr sz="2800" i="1" spc="60" dirty="0">
                <a:solidFill>
                  <a:srgbClr val="001F5F"/>
                </a:solidFill>
                <a:latin typeface="Times New Roman"/>
                <a:cs typeface="Times New Roman"/>
              </a:rPr>
              <a:t>chưa</a:t>
            </a:r>
            <a:r>
              <a:rPr sz="2800" i="1" spc="-70" dirty="0">
                <a:solidFill>
                  <a:srgbClr val="001F5F"/>
                </a:solidFill>
                <a:latin typeface="Times New Roman"/>
                <a:cs typeface="Times New Roman"/>
              </a:rPr>
              <a:t> </a:t>
            </a:r>
            <a:r>
              <a:rPr sz="2800" i="1" spc="-95" dirty="0">
                <a:solidFill>
                  <a:srgbClr val="001F5F"/>
                </a:solidFill>
                <a:latin typeface="Times New Roman"/>
                <a:cs typeface="Times New Roman"/>
              </a:rPr>
              <a:t>ạ?</a:t>
            </a:r>
            <a:endParaRPr sz="2800">
              <a:latin typeface="Times New Roman"/>
              <a:cs typeface="Times New Roman"/>
            </a:endParaRPr>
          </a:p>
        </p:txBody>
      </p:sp>
      <p:sp>
        <p:nvSpPr>
          <p:cNvPr id="18" name="object 18"/>
          <p:cNvSpPr/>
          <p:nvPr/>
        </p:nvSpPr>
        <p:spPr>
          <a:xfrm>
            <a:off x="6617207" y="4175759"/>
            <a:ext cx="3713988" cy="2336292"/>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045718" y="323215"/>
            <a:ext cx="1099828" cy="109855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46994" y="5174139"/>
            <a:ext cx="445134" cy="431800"/>
            <a:chOff x="11746994" y="5174139"/>
            <a:chExt cx="445134" cy="431800"/>
          </a:xfrm>
        </p:grpSpPr>
        <p:sp>
          <p:nvSpPr>
            <p:cNvPr id="3" name="object 3"/>
            <p:cNvSpPr/>
            <p:nvPr/>
          </p:nvSpPr>
          <p:spPr>
            <a:xfrm>
              <a:off x="11746994" y="5174139"/>
              <a:ext cx="445005" cy="4315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776501" y="5208746"/>
              <a:ext cx="415925" cy="320040"/>
            </a:xfrm>
            <a:custGeom>
              <a:avLst/>
              <a:gdLst/>
              <a:ahLst/>
              <a:cxnLst/>
              <a:rect l="l" t="t" r="r" b="b"/>
              <a:pathLst>
                <a:path w="415925" h="320039">
                  <a:moveTo>
                    <a:pt x="310295" y="0"/>
                  </a:moveTo>
                  <a:lnTo>
                    <a:pt x="259514" y="1852"/>
                  </a:lnTo>
                  <a:lnTo>
                    <a:pt x="204839" y="14224"/>
                  </a:lnTo>
                  <a:lnTo>
                    <a:pt x="148798" y="37242"/>
                  </a:lnTo>
                  <a:lnTo>
                    <a:pt x="97265" y="69201"/>
                  </a:lnTo>
                  <a:lnTo>
                    <a:pt x="55303" y="106264"/>
                  </a:lnTo>
                  <a:lnTo>
                    <a:pt x="24227" y="146319"/>
                  </a:lnTo>
                  <a:lnTo>
                    <a:pt x="5354" y="187253"/>
                  </a:lnTo>
                  <a:lnTo>
                    <a:pt x="0" y="226951"/>
                  </a:lnTo>
                  <a:lnTo>
                    <a:pt x="9479" y="263302"/>
                  </a:lnTo>
                  <a:lnTo>
                    <a:pt x="33524" y="292259"/>
                  </a:lnTo>
                  <a:lnTo>
                    <a:pt x="68953" y="311186"/>
                  </a:lnTo>
                  <a:lnTo>
                    <a:pt x="113286" y="319897"/>
                  </a:lnTo>
                  <a:lnTo>
                    <a:pt x="164043" y="318204"/>
                  </a:lnTo>
                  <a:lnTo>
                    <a:pt x="218744" y="305921"/>
                  </a:lnTo>
                  <a:lnTo>
                    <a:pt x="274909" y="282860"/>
                  </a:lnTo>
                  <a:lnTo>
                    <a:pt x="326380" y="250740"/>
                  </a:lnTo>
                  <a:lnTo>
                    <a:pt x="368282" y="213565"/>
                  </a:lnTo>
                  <a:lnTo>
                    <a:pt x="399306" y="173434"/>
                  </a:lnTo>
                  <a:lnTo>
                    <a:pt x="415498" y="138189"/>
                  </a:lnTo>
                  <a:lnTo>
                    <a:pt x="415498" y="62139"/>
                  </a:lnTo>
                  <a:lnTo>
                    <a:pt x="413974" y="56292"/>
                  </a:lnTo>
                  <a:lnTo>
                    <a:pt x="390054" y="27347"/>
                  </a:lnTo>
                  <a:lnTo>
                    <a:pt x="354651" y="8540"/>
                  </a:lnTo>
                  <a:lnTo>
                    <a:pt x="310295" y="0"/>
                  </a:lnTo>
                  <a:close/>
                </a:path>
              </a:pathLst>
            </a:custGeom>
            <a:solidFill>
              <a:srgbClr val="FFFFFF">
                <a:alpha val="31372"/>
              </a:srgbClr>
            </a:solidFill>
          </p:spPr>
          <p:txBody>
            <a:bodyPr wrap="square" lIns="0" tIns="0" rIns="0" bIns="0" rtlCol="0"/>
            <a:lstStyle/>
            <a:p>
              <a:endParaRPr/>
            </a:p>
          </p:txBody>
        </p:sp>
      </p:grpSp>
      <p:sp>
        <p:nvSpPr>
          <p:cNvPr id="5" name="object 5"/>
          <p:cNvSpPr/>
          <p:nvPr/>
        </p:nvSpPr>
        <p:spPr>
          <a:xfrm>
            <a:off x="818388" y="1412747"/>
            <a:ext cx="10589260" cy="4433570"/>
          </a:xfrm>
          <a:custGeom>
            <a:avLst/>
            <a:gdLst/>
            <a:ahLst/>
            <a:cxnLst/>
            <a:rect l="l" t="t" r="r" b="b"/>
            <a:pathLst>
              <a:path w="10589260" h="4433570">
                <a:moveTo>
                  <a:pt x="9849866" y="0"/>
                </a:moveTo>
                <a:lnTo>
                  <a:pt x="738886" y="0"/>
                </a:lnTo>
                <a:lnTo>
                  <a:pt x="690303" y="1571"/>
                </a:lnTo>
                <a:lnTo>
                  <a:pt x="642561" y="6222"/>
                </a:lnTo>
                <a:lnTo>
                  <a:pt x="595754" y="13853"/>
                </a:lnTo>
                <a:lnTo>
                  <a:pt x="549981" y="24369"/>
                </a:lnTo>
                <a:lnTo>
                  <a:pt x="505340" y="37671"/>
                </a:lnTo>
                <a:lnTo>
                  <a:pt x="461927" y="53662"/>
                </a:lnTo>
                <a:lnTo>
                  <a:pt x="419840" y="72244"/>
                </a:lnTo>
                <a:lnTo>
                  <a:pt x="379177" y="93321"/>
                </a:lnTo>
                <a:lnTo>
                  <a:pt x="340034" y="116795"/>
                </a:lnTo>
                <a:lnTo>
                  <a:pt x="302509" y="142569"/>
                </a:lnTo>
                <a:lnTo>
                  <a:pt x="266699" y="170544"/>
                </a:lnTo>
                <a:lnTo>
                  <a:pt x="232702" y="200624"/>
                </a:lnTo>
                <a:lnTo>
                  <a:pt x="200615" y="232712"/>
                </a:lnTo>
                <a:lnTo>
                  <a:pt x="170536" y="266710"/>
                </a:lnTo>
                <a:lnTo>
                  <a:pt x="142561" y="302520"/>
                </a:lnTo>
                <a:lnTo>
                  <a:pt x="116789" y="340045"/>
                </a:lnTo>
                <a:lnTo>
                  <a:pt x="93316" y="379188"/>
                </a:lnTo>
                <a:lnTo>
                  <a:pt x="72240" y="419851"/>
                </a:lnTo>
                <a:lnTo>
                  <a:pt x="53658" y="461938"/>
                </a:lnTo>
                <a:lnTo>
                  <a:pt x="37668" y="505350"/>
                </a:lnTo>
                <a:lnTo>
                  <a:pt x="24367" y="549990"/>
                </a:lnTo>
                <a:lnTo>
                  <a:pt x="13852" y="595761"/>
                </a:lnTo>
                <a:lnTo>
                  <a:pt x="6221" y="642566"/>
                </a:lnTo>
                <a:lnTo>
                  <a:pt x="1571" y="690306"/>
                </a:lnTo>
                <a:lnTo>
                  <a:pt x="0" y="738886"/>
                </a:lnTo>
                <a:lnTo>
                  <a:pt x="0" y="3694429"/>
                </a:lnTo>
                <a:lnTo>
                  <a:pt x="1571" y="3743009"/>
                </a:lnTo>
                <a:lnTo>
                  <a:pt x="6221" y="3790749"/>
                </a:lnTo>
                <a:lnTo>
                  <a:pt x="13852" y="3837554"/>
                </a:lnTo>
                <a:lnTo>
                  <a:pt x="24367" y="3883325"/>
                </a:lnTo>
                <a:lnTo>
                  <a:pt x="37668" y="3927965"/>
                </a:lnTo>
                <a:lnTo>
                  <a:pt x="53658" y="3971377"/>
                </a:lnTo>
                <a:lnTo>
                  <a:pt x="72240" y="4013464"/>
                </a:lnTo>
                <a:lnTo>
                  <a:pt x="93316" y="4054127"/>
                </a:lnTo>
                <a:lnTo>
                  <a:pt x="116789" y="4093270"/>
                </a:lnTo>
                <a:lnTo>
                  <a:pt x="142561" y="4130795"/>
                </a:lnTo>
                <a:lnTo>
                  <a:pt x="170536" y="4166605"/>
                </a:lnTo>
                <a:lnTo>
                  <a:pt x="200615" y="4200603"/>
                </a:lnTo>
                <a:lnTo>
                  <a:pt x="232702" y="4232691"/>
                </a:lnTo>
                <a:lnTo>
                  <a:pt x="266699" y="4262771"/>
                </a:lnTo>
                <a:lnTo>
                  <a:pt x="302509" y="4290746"/>
                </a:lnTo>
                <a:lnTo>
                  <a:pt x="340034" y="4316520"/>
                </a:lnTo>
                <a:lnTo>
                  <a:pt x="379177" y="4339994"/>
                </a:lnTo>
                <a:lnTo>
                  <a:pt x="419840" y="4361071"/>
                </a:lnTo>
                <a:lnTo>
                  <a:pt x="461927" y="4379653"/>
                </a:lnTo>
                <a:lnTo>
                  <a:pt x="505340" y="4395644"/>
                </a:lnTo>
                <a:lnTo>
                  <a:pt x="549981" y="4408946"/>
                </a:lnTo>
                <a:lnTo>
                  <a:pt x="595754" y="4419462"/>
                </a:lnTo>
                <a:lnTo>
                  <a:pt x="642561" y="4427093"/>
                </a:lnTo>
                <a:lnTo>
                  <a:pt x="690303" y="4431744"/>
                </a:lnTo>
                <a:lnTo>
                  <a:pt x="738886" y="4433316"/>
                </a:lnTo>
                <a:lnTo>
                  <a:pt x="9849866" y="4433316"/>
                </a:lnTo>
                <a:lnTo>
                  <a:pt x="9898445" y="4431744"/>
                </a:lnTo>
                <a:lnTo>
                  <a:pt x="9946185" y="4427093"/>
                </a:lnTo>
                <a:lnTo>
                  <a:pt x="9992990" y="4419462"/>
                </a:lnTo>
                <a:lnTo>
                  <a:pt x="10038761" y="4408946"/>
                </a:lnTo>
                <a:lnTo>
                  <a:pt x="10083401" y="4395644"/>
                </a:lnTo>
                <a:lnTo>
                  <a:pt x="10126813" y="4379653"/>
                </a:lnTo>
                <a:lnTo>
                  <a:pt x="10168900" y="4361071"/>
                </a:lnTo>
                <a:lnTo>
                  <a:pt x="10209563" y="4339994"/>
                </a:lnTo>
                <a:lnTo>
                  <a:pt x="10248706" y="4316520"/>
                </a:lnTo>
                <a:lnTo>
                  <a:pt x="10286231" y="4290746"/>
                </a:lnTo>
                <a:lnTo>
                  <a:pt x="10322041" y="4262771"/>
                </a:lnTo>
                <a:lnTo>
                  <a:pt x="10356039" y="4232691"/>
                </a:lnTo>
                <a:lnTo>
                  <a:pt x="10388127" y="4200603"/>
                </a:lnTo>
                <a:lnTo>
                  <a:pt x="10418207" y="4166605"/>
                </a:lnTo>
                <a:lnTo>
                  <a:pt x="10446182" y="4130795"/>
                </a:lnTo>
                <a:lnTo>
                  <a:pt x="10471956" y="4093270"/>
                </a:lnTo>
                <a:lnTo>
                  <a:pt x="10495430" y="4054127"/>
                </a:lnTo>
                <a:lnTo>
                  <a:pt x="10516507" y="4013464"/>
                </a:lnTo>
                <a:lnTo>
                  <a:pt x="10535089" y="3971377"/>
                </a:lnTo>
                <a:lnTo>
                  <a:pt x="10551080" y="3927965"/>
                </a:lnTo>
                <a:lnTo>
                  <a:pt x="10564382" y="3883325"/>
                </a:lnTo>
                <a:lnTo>
                  <a:pt x="10574898" y="3837554"/>
                </a:lnTo>
                <a:lnTo>
                  <a:pt x="10582529" y="3790749"/>
                </a:lnTo>
                <a:lnTo>
                  <a:pt x="10587180" y="3743009"/>
                </a:lnTo>
                <a:lnTo>
                  <a:pt x="10588752" y="3694429"/>
                </a:lnTo>
                <a:lnTo>
                  <a:pt x="10588752" y="738886"/>
                </a:lnTo>
                <a:lnTo>
                  <a:pt x="10587180" y="690306"/>
                </a:lnTo>
                <a:lnTo>
                  <a:pt x="10582529" y="642566"/>
                </a:lnTo>
                <a:lnTo>
                  <a:pt x="10574898" y="595761"/>
                </a:lnTo>
                <a:lnTo>
                  <a:pt x="10564382" y="549990"/>
                </a:lnTo>
                <a:lnTo>
                  <a:pt x="10551080" y="505350"/>
                </a:lnTo>
                <a:lnTo>
                  <a:pt x="10535089" y="461938"/>
                </a:lnTo>
                <a:lnTo>
                  <a:pt x="10516507" y="419851"/>
                </a:lnTo>
                <a:lnTo>
                  <a:pt x="10495430" y="379188"/>
                </a:lnTo>
                <a:lnTo>
                  <a:pt x="10471956" y="340045"/>
                </a:lnTo>
                <a:lnTo>
                  <a:pt x="10446182" y="302520"/>
                </a:lnTo>
                <a:lnTo>
                  <a:pt x="10418207" y="266710"/>
                </a:lnTo>
                <a:lnTo>
                  <a:pt x="10388127" y="232712"/>
                </a:lnTo>
                <a:lnTo>
                  <a:pt x="10356039" y="200624"/>
                </a:lnTo>
                <a:lnTo>
                  <a:pt x="10322041" y="170544"/>
                </a:lnTo>
                <a:lnTo>
                  <a:pt x="10286231" y="142569"/>
                </a:lnTo>
                <a:lnTo>
                  <a:pt x="10248706" y="116795"/>
                </a:lnTo>
                <a:lnTo>
                  <a:pt x="10209563" y="93321"/>
                </a:lnTo>
                <a:lnTo>
                  <a:pt x="10168900" y="72244"/>
                </a:lnTo>
                <a:lnTo>
                  <a:pt x="10126813" y="53662"/>
                </a:lnTo>
                <a:lnTo>
                  <a:pt x="10083401" y="37671"/>
                </a:lnTo>
                <a:lnTo>
                  <a:pt x="10038761" y="24369"/>
                </a:lnTo>
                <a:lnTo>
                  <a:pt x="9992990" y="13853"/>
                </a:lnTo>
                <a:lnTo>
                  <a:pt x="9946185" y="6222"/>
                </a:lnTo>
                <a:lnTo>
                  <a:pt x="9898445" y="1571"/>
                </a:lnTo>
                <a:lnTo>
                  <a:pt x="9849866" y="0"/>
                </a:lnTo>
                <a:close/>
              </a:path>
            </a:pathLst>
          </a:custGeom>
          <a:solidFill>
            <a:srgbClr val="E7E4ED">
              <a:alpha val="50195"/>
            </a:srgbClr>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218440">
              <a:lnSpc>
                <a:spcPct val="100000"/>
              </a:lnSpc>
              <a:spcBef>
                <a:spcPts val="95"/>
              </a:spcBef>
            </a:pPr>
            <a:r>
              <a:rPr spc="-400" dirty="0"/>
              <a:t>MỤC</a:t>
            </a:r>
            <a:r>
              <a:rPr spc="-204" dirty="0"/>
              <a:t> </a:t>
            </a:r>
            <a:r>
              <a:rPr spc="-210" dirty="0"/>
              <a:t>TIÊU</a:t>
            </a:r>
          </a:p>
        </p:txBody>
      </p:sp>
      <p:sp>
        <p:nvSpPr>
          <p:cNvPr id="7" name="object 7"/>
          <p:cNvSpPr txBox="1"/>
          <p:nvPr/>
        </p:nvSpPr>
        <p:spPr>
          <a:xfrm>
            <a:off x="2357120" y="3535502"/>
            <a:ext cx="8470265" cy="75755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Học</a:t>
            </a:r>
            <a:r>
              <a:rPr sz="2400" spc="-65" dirty="0">
                <a:latin typeface="Times New Roman"/>
                <a:cs typeface="Times New Roman"/>
              </a:rPr>
              <a:t> </a:t>
            </a:r>
            <a:r>
              <a:rPr sz="2400" spc="-10" dirty="0">
                <a:latin typeface="Arial"/>
                <a:cs typeface="Arial"/>
              </a:rPr>
              <a:t>sinh</a:t>
            </a:r>
            <a:r>
              <a:rPr sz="2400" spc="-155" dirty="0">
                <a:latin typeface="Arial"/>
                <a:cs typeface="Arial"/>
              </a:rPr>
              <a:t> </a:t>
            </a:r>
            <a:r>
              <a:rPr sz="2400" b="1" spc="80" dirty="0">
                <a:latin typeface="Times New Roman"/>
                <a:cs typeface="Times New Roman"/>
              </a:rPr>
              <a:t>đặt</a:t>
            </a:r>
            <a:r>
              <a:rPr sz="2400" b="1" spc="-65" dirty="0">
                <a:latin typeface="Times New Roman"/>
                <a:cs typeface="Times New Roman"/>
              </a:rPr>
              <a:t> </a:t>
            </a:r>
            <a:r>
              <a:rPr sz="2400" b="1" spc="80" dirty="0">
                <a:latin typeface="Times New Roman"/>
                <a:cs typeface="Times New Roman"/>
              </a:rPr>
              <a:t>câu</a:t>
            </a:r>
            <a:r>
              <a:rPr sz="2400" b="1" spc="-70" dirty="0">
                <a:latin typeface="Times New Roman"/>
                <a:cs typeface="Times New Roman"/>
              </a:rPr>
              <a:t> </a:t>
            </a:r>
            <a:r>
              <a:rPr sz="2400" spc="-105" dirty="0">
                <a:latin typeface="Arial"/>
                <a:cs typeface="Arial"/>
              </a:rPr>
              <a:t>có</a:t>
            </a:r>
            <a:r>
              <a:rPr sz="2400" spc="-145" dirty="0">
                <a:latin typeface="Arial"/>
                <a:cs typeface="Arial"/>
              </a:rPr>
              <a:t> </a:t>
            </a:r>
            <a:r>
              <a:rPr sz="2400" spc="140" dirty="0">
                <a:latin typeface="Times New Roman"/>
                <a:cs typeface="Times New Roman"/>
              </a:rPr>
              <a:t>sử</a:t>
            </a:r>
            <a:r>
              <a:rPr sz="2400" spc="-70" dirty="0">
                <a:latin typeface="Times New Roman"/>
                <a:cs typeface="Times New Roman"/>
              </a:rPr>
              <a:t> </a:t>
            </a:r>
            <a:r>
              <a:rPr sz="2400" spc="90" dirty="0">
                <a:latin typeface="Times New Roman"/>
                <a:cs typeface="Times New Roman"/>
              </a:rPr>
              <a:t>dụng</a:t>
            </a:r>
            <a:r>
              <a:rPr sz="2400" spc="-70" dirty="0">
                <a:latin typeface="Times New Roman"/>
                <a:cs typeface="Times New Roman"/>
              </a:rPr>
              <a:t> </a:t>
            </a:r>
            <a:r>
              <a:rPr sz="2400" spc="80" dirty="0">
                <a:latin typeface="Times New Roman"/>
                <a:cs typeface="Times New Roman"/>
              </a:rPr>
              <a:t>động</a:t>
            </a:r>
            <a:r>
              <a:rPr sz="2400" spc="-75" dirty="0">
                <a:latin typeface="Times New Roman"/>
                <a:cs typeface="Times New Roman"/>
              </a:rPr>
              <a:t> </a:t>
            </a:r>
            <a:r>
              <a:rPr sz="2400" spc="170" dirty="0">
                <a:latin typeface="Times New Roman"/>
                <a:cs typeface="Times New Roman"/>
              </a:rPr>
              <a:t>từ</a:t>
            </a:r>
            <a:r>
              <a:rPr sz="2400" spc="-65" dirty="0">
                <a:latin typeface="Times New Roman"/>
                <a:cs typeface="Times New Roman"/>
              </a:rPr>
              <a:t> </a:t>
            </a:r>
            <a:r>
              <a:rPr sz="2400" spc="-55" dirty="0">
                <a:latin typeface="Arial"/>
                <a:cs typeface="Arial"/>
              </a:rPr>
              <a:t>kèm</a:t>
            </a:r>
            <a:r>
              <a:rPr sz="2400" spc="-145" dirty="0">
                <a:latin typeface="Arial"/>
                <a:cs typeface="Arial"/>
              </a:rPr>
              <a:t> </a:t>
            </a:r>
            <a:r>
              <a:rPr sz="2400" spc="170" dirty="0">
                <a:latin typeface="Times New Roman"/>
                <a:cs typeface="Times New Roman"/>
              </a:rPr>
              <a:t>từ</a:t>
            </a:r>
            <a:r>
              <a:rPr sz="2400" spc="-80" dirty="0">
                <a:latin typeface="Times New Roman"/>
                <a:cs typeface="Times New Roman"/>
              </a:rPr>
              <a:t> </a:t>
            </a:r>
            <a:r>
              <a:rPr sz="2400" spc="90" dirty="0">
                <a:latin typeface="Times New Roman"/>
                <a:cs typeface="Times New Roman"/>
              </a:rPr>
              <a:t>bổ</a:t>
            </a:r>
            <a:r>
              <a:rPr sz="2400" spc="-65" dirty="0">
                <a:latin typeface="Times New Roman"/>
                <a:cs typeface="Times New Roman"/>
              </a:rPr>
              <a:t> </a:t>
            </a:r>
            <a:r>
              <a:rPr sz="2400" spc="-80" dirty="0">
                <a:latin typeface="Arial"/>
                <a:cs typeface="Arial"/>
              </a:rPr>
              <a:t>sung</a:t>
            </a:r>
            <a:r>
              <a:rPr sz="2400" spc="-140" dirty="0">
                <a:latin typeface="Arial"/>
                <a:cs typeface="Arial"/>
              </a:rPr>
              <a:t> </a:t>
            </a:r>
            <a:r>
              <a:rPr sz="2400" spc="10" dirty="0">
                <a:latin typeface="Arial"/>
                <a:cs typeface="Arial"/>
              </a:rPr>
              <a:t>ý</a:t>
            </a:r>
            <a:r>
              <a:rPr sz="2400" spc="-150" dirty="0">
                <a:latin typeface="Arial"/>
                <a:cs typeface="Arial"/>
              </a:rPr>
              <a:t> </a:t>
            </a:r>
            <a:r>
              <a:rPr sz="2400" spc="65" dirty="0">
                <a:latin typeface="Times New Roman"/>
                <a:cs typeface="Times New Roman"/>
              </a:rPr>
              <a:t>nghĩa</a:t>
            </a:r>
            <a:r>
              <a:rPr sz="2400" spc="-100" dirty="0">
                <a:latin typeface="Times New Roman"/>
                <a:cs typeface="Times New Roman"/>
              </a:rPr>
              <a:t> </a:t>
            </a:r>
            <a:r>
              <a:rPr sz="2400" spc="105" dirty="0">
                <a:latin typeface="Times New Roman"/>
                <a:cs typeface="Times New Roman"/>
              </a:rPr>
              <a:t>thời</a:t>
            </a:r>
            <a:endParaRPr sz="2400">
              <a:latin typeface="Times New Roman"/>
              <a:cs typeface="Times New Roman"/>
            </a:endParaRPr>
          </a:p>
          <a:p>
            <a:pPr marL="12700">
              <a:lnSpc>
                <a:spcPct val="100000"/>
              </a:lnSpc>
              <a:spcBef>
                <a:spcPts val="5"/>
              </a:spcBef>
            </a:pPr>
            <a:r>
              <a:rPr sz="2400" spc="-50" dirty="0">
                <a:latin typeface="Arial"/>
                <a:cs typeface="Arial"/>
              </a:rPr>
              <a:t>gian </a:t>
            </a:r>
            <a:r>
              <a:rPr sz="2400" spc="110" dirty="0">
                <a:latin typeface="Times New Roman"/>
                <a:cs typeface="Times New Roman"/>
              </a:rPr>
              <a:t>một </a:t>
            </a:r>
            <a:r>
              <a:rPr sz="2400" spc="-114" dirty="0">
                <a:latin typeface="Arial"/>
                <a:cs typeface="Arial"/>
              </a:rPr>
              <a:t>cách </a:t>
            </a:r>
            <a:r>
              <a:rPr sz="2400" spc="140" dirty="0">
                <a:latin typeface="Times New Roman"/>
                <a:cs typeface="Times New Roman"/>
              </a:rPr>
              <a:t>hợp</a:t>
            </a:r>
            <a:r>
              <a:rPr sz="2400" spc="-375" dirty="0">
                <a:latin typeface="Times New Roman"/>
                <a:cs typeface="Times New Roman"/>
              </a:rPr>
              <a:t> </a:t>
            </a:r>
            <a:r>
              <a:rPr sz="2400" spc="-20" dirty="0">
                <a:latin typeface="Arial"/>
                <a:cs typeface="Arial"/>
              </a:rPr>
              <a:t>lí.</a:t>
            </a:r>
            <a:endParaRPr sz="2400">
              <a:latin typeface="Arial"/>
              <a:cs typeface="Arial"/>
            </a:endParaRPr>
          </a:p>
        </p:txBody>
      </p:sp>
      <p:sp>
        <p:nvSpPr>
          <p:cNvPr id="8" name="object 8"/>
          <p:cNvSpPr/>
          <p:nvPr/>
        </p:nvSpPr>
        <p:spPr>
          <a:xfrm>
            <a:off x="1313688" y="2257044"/>
            <a:ext cx="818388" cy="856488"/>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641094" y="2494279"/>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Arial"/>
                <a:cs typeface="Arial"/>
              </a:rPr>
              <a:t>1</a:t>
            </a:r>
            <a:endParaRPr sz="1850">
              <a:latin typeface="Arial"/>
              <a:cs typeface="Arial"/>
            </a:endParaRPr>
          </a:p>
        </p:txBody>
      </p:sp>
      <p:sp>
        <p:nvSpPr>
          <p:cNvPr id="10" name="object 10"/>
          <p:cNvSpPr/>
          <p:nvPr/>
        </p:nvSpPr>
        <p:spPr>
          <a:xfrm>
            <a:off x="1328927" y="3479291"/>
            <a:ext cx="816863" cy="85648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1641094" y="3745484"/>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Arial"/>
                <a:cs typeface="Arial"/>
              </a:rPr>
              <a:t>2</a:t>
            </a:r>
            <a:endParaRPr sz="1850">
              <a:latin typeface="Arial"/>
              <a:cs typeface="Arial"/>
            </a:endParaRPr>
          </a:p>
        </p:txBody>
      </p:sp>
      <p:sp>
        <p:nvSpPr>
          <p:cNvPr id="12" name="object 12"/>
          <p:cNvSpPr txBox="1">
            <a:spLocks noGrp="1"/>
          </p:cNvSpPr>
          <p:nvPr>
            <p:ph type="body" idx="1"/>
          </p:nvPr>
        </p:nvSpPr>
        <p:spPr>
          <a:prstGeom prst="rect">
            <a:avLst/>
          </a:prstGeom>
        </p:spPr>
        <p:txBody>
          <a:bodyPr vert="horz" wrap="square" lIns="0" tIns="170180" rIns="0" bIns="0" rtlCol="0">
            <a:spAutoFit/>
          </a:bodyPr>
          <a:lstStyle/>
          <a:p>
            <a:pPr marL="1014730">
              <a:lnSpc>
                <a:spcPct val="100000"/>
              </a:lnSpc>
              <a:spcBef>
                <a:spcPts val="1340"/>
              </a:spcBef>
            </a:pPr>
            <a:r>
              <a:rPr spc="30" dirty="0"/>
              <a:t>Sau </a:t>
            </a:r>
            <a:r>
              <a:rPr spc="125" dirty="0"/>
              <a:t>bài</a:t>
            </a:r>
            <a:r>
              <a:rPr spc="-204" dirty="0"/>
              <a:t> </a:t>
            </a:r>
            <a:r>
              <a:rPr dirty="0"/>
              <a:t>học:</a:t>
            </a:r>
          </a:p>
          <a:p>
            <a:pPr marL="1116330" marR="5080">
              <a:lnSpc>
                <a:spcPct val="100000"/>
              </a:lnSpc>
              <a:spcBef>
                <a:spcPts val="1245"/>
              </a:spcBef>
            </a:pPr>
            <a:r>
              <a:rPr b="0" i="0" spc="-10" dirty="0">
                <a:latin typeface="Times New Roman"/>
                <a:cs typeface="Times New Roman"/>
              </a:rPr>
              <a:t>Học</a:t>
            </a:r>
            <a:r>
              <a:rPr b="0" i="0" spc="-65" dirty="0">
                <a:latin typeface="Times New Roman"/>
                <a:cs typeface="Times New Roman"/>
              </a:rPr>
              <a:t> </a:t>
            </a:r>
            <a:r>
              <a:rPr b="0" i="0" spc="-10" dirty="0">
                <a:latin typeface="Arial"/>
                <a:cs typeface="Arial"/>
              </a:rPr>
              <a:t>sinh</a:t>
            </a:r>
            <a:r>
              <a:rPr b="0" i="0" spc="-155" dirty="0">
                <a:latin typeface="Arial"/>
                <a:cs typeface="Arial"/>
              </a:rPr>
              <a:t> </a:t>
            </a:r>
            <a:r>
              <a:rPr i="0" spc="50" dirty="0">
                <a:latin typeface="Times New Roman"/>
                <a:cs typeface="Times New Roman"/>
              </a:rPr>
              <a:t>xác</a:t>
            </a:r>
            <a:r>
              <a:rPr i="0" spc="-60" dirty="0">
                <a:latin typeface="Times New Roman"/>
                <a:cs typeface="Times New Roman"/>
              </a:rPr>
              <a:t> </a:t>
            </a:r>
            <a:r>
              <a:rPr i="0" spc="95" dirty="0">
                <a:latin typeface="Times New Roman"/>
                <a:cs typeface="Times New Roman"/>
              </a:rPr>
              <a:t>định</a:t>
            </a:r>
            <a:r>
              <a:rPr i="0" spc="-85" dirty="0">
                <a:latin typeface="Times New Roman"/>
                <a:cs typeface="Times New Roman"/>
              </a:rPr>
              <a:t> </a:t>
            </a:r>
            <a:r>
              <a:rPr i="0" spc="85" dirty="0">
                <a:latin typeface="Times New Roman"/>
                <a:cs typeface="Times New Roman"/>
              </a:rPr>
              <a:t>đúng</a:t>
            </a:r>
            <a:r>
              <a:rPr i="0" spc="-50" dirty="0">
                <a:latin typeface="Times New Roman"/>
                <a:cs typeface="Times New Roman"/>
              </a:rPr>
              <a:t> </a:t>
            </a:r>
            <a:r>
              <a:rPr b="0" i="0" spc="-150" dirty="0">
                <a:latin typeface="Arial"/>
                <a:cs typeface="Arial"/>
              </a:rPr>
              <a:t>các</a:t>
            </a:r>
            <a:r>
              <a:rPr b="0" i="0" spc="-145" dirty="0">
                <a:latin typeface="Arial"/>
                <a:cs typeface="Arial"/>
              </a:rPr>
              <a:t> </a:t>
            </a:r>
            <a:r>
              <a:rPr b="0" i="0" spc="170" dirty="0">
                <a:latin typeface="Times New Roman"/>
                <a:cs typeface="Times New Roman"/>
              </a:rPr>
              <a:t>từ</a:t>
            </a:r>
            <a:r>
              <a:rPr b="0" i="0" spc="-70" dirty="0">
                <a:latin typeface="Times New Roman"/>
                <a:cs typeface="Times New Roman"/>
              </a:rPr>
              <a:t> </a:t>
            </a:r>
            <a:r>
              <a:rPr b="0" i="0" spc="90" dirty="0">
                <a:latin typeface="Times New Roman"/>
                <a:cs typeface="Times New Roman"/>
              </a:rPr>
              <a:t>bổ</a:t>
            </a:r>
            <a:r>
              <a:rPr b="0" i="0" spc="-80" dirty="0">
                <a:latin typeface="Times New Roman"/>
                <a:cs typeface="Times New Roman"/>
              </a:rPr>
              <a:t> </a:t>
            </a:r>
            <a:r>
              <a:rPr b="0" i="0" spc="-80" dirty="0">
                <a:latin typeface="Arial"/>
                <a:cs typeface="Arial"/>
              </a:rPr>
              <a:t>sung</a:t>
            </a:r>
            <a:r>
              <a:rPr b="0" i="0" spc="-140" dirty="0">
                <a:latin typeface="Arial"/>
                <a:cs typeface="Arial"/>
              </a:rPr>
              <a:t> </a:t>
            </a:r>
            <a:r>
              <a:rPr b="0" i="0" spc="10" dirty="0">
                <a:latin typeface="Arial"/>
                <a:cs typeface="Arial"/>
              </a:rPr>
              <a:t>ý</a:t>
            </a:r>
            <a:r>
              <a:rPr b="0" i="0" spc="-150" dirty="0">
                <a:latin typeface="Arial"/>
                <a:cs typeface="Arial"/>
              </a:rPr>
              <a:t> </a:t>
            </a:r>
            <a:r>
              <a:rPr b="0" i="0" spc="65" dirty="0">
                <a:latin typeface="Times New Roman"/>
                <a:cs typeface="Times New Roman"/>
              </a:rPr>
              <a:t>nghĩa</a:t>
            </a:r>
            <a:r>
              <a:rPr b="0" i="0" spc="-100" dirty="0">
                <a:latin typeface="Times New Roman"/>
                <a:cs typeface="Times New Roman"/>
              </a:rPr>
              <a:t> </a:t>
            </a:r>
            <a:r>
              <a:rPr b="0" i="0" spc="105" dirty="0">
                <a:latin typeface="Times New Roman"/>
                <a:cs typeface="Times New Roman"/>
              </a:rPr>
              <a:t>thời</a:t>
            </a:r>
            <a:r>
              <a:rPr b="0" i="0" spc="-80" dirty="0">
                <a:latin typeface="Times New Roman"/>
                <a:cs typeface="Times New Roman"/>
              </a:rPr>
              <a:t> </a:t>
            </a:r>
            <a:r>
              <a:rPr b="0" i="0" spc="-45" dirty="0">
                <a:latin typeface="Arial"/>
                <a:cs typeface="Arial"/>
              </a:rPr>
              <a:t>gian</a:t>
            </a:r>
            <a:r>
              <a:rPr b="0" i="0" spc="-150" dirty="0">
                <a:latin typeface="Arial"/>
                <a:cs typeface="Arial"/>
              </a:rPr>
              <a:t> </a:t>
            </a:r>
            <a:r>
              <a:rPr b="0" i="0" spc="-75" dirty="0">
                <a:latin typeface="Arial"/>
                <a:cs typeface="Arial"/>
              </a:rPr>
              <a:t>cho</a:t>
            </a:r>
            <a:r>
              <a:rPr b="0" i="0" spc="-145" dirty="0">
                <a:latin typeface="Arial"/>
                <a:cs typeface="Arial"/>
              </a:rPr>
              <a:t> </a:t>
            </a:r>
            <a:r>
              <a:rPr b="0" i="0" spc="80" dirty="0">
                <a:latin typeface="Times New Roman"/>
                <a:cs typeface="Times New Roman"/>
              </a:rPr>
              <a:t>động  </a:t>
            </a:r>
            <a:r>
              <a:rPr b="0" i="0" spc="165" dirty="0">
                <a:latin typeface="Times New Roman"/>
                <a:cs typeface="Times New Roman"/>
              </a:rPr>
              <a:t>từ</a:t>
            </a:r>
            <a:r>
              <a:rPr b="0" i="0" spc="-80" dirty="0">
                <a:latin typeface="Times New Roman"/>
                <a:cs typeface="Times New Roman"/>
              </a:rPr>
              <a:t> </a:t>
            </a:r>
            <a:r>
              <a:rPr b="0" i="0" spc="-105" dirty="0">
                <a:latin typeface="Arial"/>
                <a:cs typeface="Arial"/>
              </a:rPr>
              <a:t>và</a:t>
            </a:r>
            <a:r>
              <a:rPr b="0" i="0" spc="-135" dirty="0">
                <a:latin typeface="Arial"/>
                <a:cs typeface="Arial"/>
              </a:rPr>
              <a:t> </a:t>
            </a:r>
            <a:r>
              <a:rPr b="0" i="0" spc="65" dirty="0">
                <a:latin typeface="Arial"/>
                <a:cs typeface="Arial"/>
              </a:rPr>
              <a:t>trình</a:t>
            </a:r>
            <a:r>
              <a:rPr b="0" i="0" spc="-155" dirty="0">
                <a:latin typeface="Arial"/>
                <a:cs typeface="Arial"/>
              </a:rPr>
              <a:t> </a:t>
            </a:r>
            <a:r>
              <a:rPr b="0" i="0" spc="-80" dirty="0">
                <a:latin typeface="Arial"/>
                <a:cs typeface="Arial"/>
              </a:rPr>
              <a:t>bày</a:t>
            </a:r>
            <a:r>
              <a:rPr b="0" i="0" spc="-140" dirty="0">
                <a:latin typeface="Arial"/>
                <a:cs typeface="Arial"/>
              </a:rPr>
              <a:t> </a:t>
            </a:r>
            <a:r>
              <a:rPr b="0" i="0" spc="95" dirty="0">
                <a:latin typeface="Times New Roman"/>
                <a:cs typeface="Times New Roman"/>
              </a:rPr>
              <a:t>đúng</a:t>
            </a:r>
            <a:r>
              <a:rPr b="0" i="0" spc="-75" dirty="0">
                <a:latin typeface="Times New Roman"/>
                <a:cs typeface="Times New Roman"/>
              </a:rPr>
              <a:t> </a:t>
            </a:r>
            <a:r>
              <a:rPr b="0" i="0" spc="5" dirty="0">
                <a:latin typeface="Arial"/>
                <a:cs typeface="Arial"/>
              </a:rPr>
              <a:t>ý</a:t>
            </a:r>
            <a:r>
              <a:rPr b="0" i="0" spc="-135" dirty="0">
                <a:latin typeface="Arial"/>
                <a:cs typeface="Arial"/>
              </a:rPr>
              <a:t> </a:t>
            </a:r>
            <a:r>
              <a:rPr b="0" i="0" spc="65" dirty="0">
                <a:latin typeface="Times New Roman"/>
                <a:cs typeface="Times New Roman"/>
              </a:rPr>
              <a:t>nghĩa</a:t>
            </a:r>
            <a:r>
              <a:rPr b="0" i="0" spc="-90" dirty="0">
                <a:latin typeface="Times New Roman"/>
                <a:cs typeface="Times New Roman"/>
              </a:rPr>
              <a:t> </a:t>
            </a:r>
            <a:r>
              <a:rPr b="0" i="0" spc="85" dirty="0">
                <a:latin typeface="Times New Roman"/>
                <a:cs typeface="Times New Roman"/>
              </a:rPr>
              <a:t>bổ</a:t>
            </a:r>
            <a:r>
              <a:rPr b="0" i="0" spc="-70" dirty="0">
                <a:latin typeface="Times New Roman"/>
                <a:cs typeface="Times New Roman"/>
              </a:rPr>
              <a:t> </a:t>
            </a:r>
            <a:r>
              <a:rPr b="0" i="0" spc="-85" dirty="0">
                <a:latin typeface="Arial"/>
                <a:cs typeface="Arial"/>
              </a:rPr>
              <a:t>sung</a:t>
            </a:r>
            <a:r>
              <a:rPr b="0" i="0" spc="-145" dirty="0">
                <a:latin typeface="Arial"/>
                <a:cs typeface="Arial"/>
              </a:rPr>
              <a:t> </a:t>
            </a:r>
            <a:r>
              <a:rPr b="0" i="0" spc="70" dirty="0">
                <a:latin typeface="Times New Roman"/>
                <a:cs typeface="Times New Roman"/>
              </a:rPr>
              <a:t>của</a:t>
            </a:r>
            <a:r>
              <a:rPr b="0" i="0" spc="-60" dirty="0">
                <a:latin typeface="Times New Roman"/>
                <a:cs typeface="Times New Roman"/>
              </a:rPr>
              <a:t> </a:t>
            </a:r>
            <a:r>
              <a:rPr b="0" i="0" spc="-150" dirty="0">
                <a:latin typeface="Arial"/>
                <a:cs typeface="Arial"/>
              </a:rPr>
              <a:t>các</a:t>
            </a:r>
            <a:r>
              <a:rPr b="0" i="0" spc="-125" dirty="0">
                <a:latin typeface="Arial"/>
                <a:cs typeface="Arial"/>
              </a:rPr>
              <a:t> </a:t>
            </a:r>
            <a:r>
              <a:rPr b="0" i="0" spc="165" dirty="0">
                <a:latin typeface="Times New Roman"/>
                <a:cs typeface="Times New Roman"/>
              </a:rPr>
              <a:t>từ</a:t>
            </a:r>
            <a:r>
              <a:rPr b="0" i="0" spc="-80" dirty="0">
                <a:latin typeface="Times New Roman"/>
                <a:cs typeface="Times New Roman"/>
              </a:rPr>
              <a:t> </a:t>
            </a:r>
            <a:r>
              <a:rPr b="0" i="0" spc="100" dirty="0">
                <a:latin typeface="Times New Roman"/>
                <a:cs typeface="Times New Roman"/>
              </a:rPr>
              <a:t>đó</a:t>
            </a:r>
            <a:r>
              <a:rPr b="0" i="0" spc="-55" dirty="0">
                <a:latin typeface="Times New Roman"/>
                <a:cs typeface="Times New Roman"/>
              </a:rPr>
              <a:t> </a:t>
            </a:r>
            <a:r>
              <a:rPr b="0" spc="65" dirty="0">
                <a:latin typeface="Times New Roman"/>
                <a:cs typeface="Times New Roman"/>
              </a:rPr>
              <a:t>(quá</a:t>
            </a:r>
            <a:r>
              <a:rPr b="0" spc="-80" dirty="0">
                <a:latin typeface="Times New Roman"/>
                <a:cs typeface="Times New Roman"/>
              </a:rPr>
              <a:t> </a:t>
            </a:r>
            <a:r>
              <a:rPr b="0" spc="20" dirty="0">
                <a:latin typeface="Times New Roman"/>
                <a:cs typeface="Times New Roman"/>
              </a:rPr>
              <a:t>khứ,</a:t>
            </a:r>
            <a:r>
              <a:rPr b="0" spc="-70" dirty="0">
                <a:latin typeface="Times New Roman"/>
                <a:cs typeface="Times New Roman"/>
              </a:rPr>
              <a:t> </a:t>
            </a:r>
            <a:r>
              <a:rPr b="0" spc="35" dirty="0">
                <a:latin typeface="Times New Roman"/>
                <a:cs typeface="Times New Roman"/>
              </a:rPr>
              <a:t>hiện  </a:t>
            </a:r>
            <a:r>
              <a:rPr b="0" i="1" spc="15" dirty="0">
                <a:latin typeface="Times New Roman"/>
                <a:cs typeface="Times New Roman"/>
              </a:rPr>
              <a:t>tại, </a:t>
            </a:r>
            <a:r>
              <a:rPr b="0" i="1" spc="110" dirty="0">
                <a:latin typeface="Times New Roman"/>
                <a:cs typeface="Times New Roman"/>
              </a:rPr>
              <a:t>tương</a:t>
            </a:r>
            <a:r>
              <a:rPr b="0" i="1" spc="-185" dirty="0">
                <a:latin typeface="Times New Roman"/>
                <a:cs typeface="Times New Roman"/>
              </a:rPr>
              <a:t> </a:t>
            </a:r>
            <a:r>
              <a:rPr b="0" i="1" spc="-20" dirty="0">
                <a:latin typeface="Times New Roman"/>
                <a:cs typeface="Times New Roman"/>
              </a:rPr>
              <a:t>lai)</a:t>
            </a:r>
            <a:r>
              <a:rPr b="0" i="0" spc="-20" dirty="0">
                <a:latin typeface="Arial"/>
                <a:cs typeface="Arial"/>
              </a:rPr>
              <a:t>.</a:t>
            </a:r>
          </a:p>
        </p:txBody>
      </p:sp>
      <p:sp>
        <p:nvSpPr>
          <p:cNvPr id="14" name="object 14"/>
          <p:cNvSpPr txBox="1"/>
          <p:nvPr/>
        </p:nvSpPr>
        <p:spPr>
          <a:xfrm>
            <a:off x="2326639" y="4682744"/>
            <a:ext cx="8503285" cy="75755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Học</a:t>
            </a:r>
            <a:r>
              <a:rPr sz="2400" spc="-65" dirty="0">
                <a:latin typeface="Times New Roman"/>
                <a:cs typeface="Times New Roman"/>
              </a:rPr>
              <a:t> </a:t>
            </a:r>
            <a:r>
              <a:rPr sz="2400" spc="-10" dirty="0">
                <a:latin typeface="Arial"/>
                <a:cs typeface="Arial"/>
              </a:rPr>
              <a:t>sinh</a:t>
            </a:r>
            <a:r>
              <a:rPr sz="2400" spc="-155" dirty="0">
                <a:latin typeface="Arial"/>
                <a:cs typeface="Arial"/>
              </a:rPr>
              <a:t> </a:t>
            </a:r>
            <a:r>
              <a:rPr sz="2400" b="1" spc="130" dirty="0">
                <a:latin typeface="Times New Roman"/>
                <a:cs typeface="Times New Roman"/>
              </a:rPr>
              <a:t>lựa</a:t>
            </a:r>
            <a:r>
              <a:rPr sz="2400" b="1" spc="-80" dirty="0">
                <a:latin typeface="Times New Roman"/>
                <a:cs typeface="Times New Roman"/>
              </a:rPr>
              <a:t> </a:t>
            </a:r>
            <a:r>
              <a:rPr sz="2400" b="1" spc="105" dirty="0">
                <a:latin typeface="Times New Roman"/>
                <a:cs typeface="Times New Roman"/>
              </a:rPr>
              <a:t>chọn</a:t>
            </a:r>
            <a:r>
              <a:rPr sz="2400" b="1" spc="-70" dirty="0">
                <a:latin typeface="Times New Roman"/>
                <a:cs typeface="Times New Roman"/>
              </a:rPr>
              <a:t> </a:t>
            </a:r>
            <a:r>
              <a:rPr sz="2400" b="1" spc="85" dirty="0">
                <a:latin typeface="Times New Roman"/>
                <a:cs typeface="Times New Roman"/>
              </a:rPr>
              <a:t>đúng</a:t>
            </a:r>
            <a:r>
              <a:rPr sz="2400" b="1" spc="-50" dirty="0">
                <a:latin typeface="Times New Roman"/>
                <a:cs typeface="Times New Roman"/>
              </a:rPr>
              <a:t> </a:t>
            </a:r>
            <a:r>
              <a:rPr sz="2400" spc="165" dirty="0">
                <a:latin typeface="Times New Roman"/>
                <a:cs typeface="Times New Roman"/>
              </a:rPr>
              <a:t>từ</a:t>
            </a:r>
            <a:r>
              <a:rPr sz="2400" spc="-70" dirty="0">
                <a:latin typeface="Times New Roman"/>
                <a:cs typeface="Times New Roman"/>
              </a:rPr>
              <a:t> </a:t>
            </a:r>
            <a:r>
              <a:rPr sz="2400" spc="85" dirty="0">
                <a:latin typeface="Times New Roman"/>
                <a:cs typeface="Times New Roman"/>
              </a:rPr>
              <a:t>bổ</a:t>
            </a:r>
            <a:r>
              <a:rPr sz="2400" spc="-70" dirty="0">
                <a:latin typeface="Times New Roman"/>
                <a:cs typeface="Times New Roman"/>
              </a:rPr>
              <a:t> </a:t>
            </a:r>
            <a:r>
              <a:rPr sz="2400" spc="-85" dirty="0">
                <a:latin typeface="Arial"/>
                <a:cs typeface="Arial"/>
              </a:rPr>
              <a:t>sung</a:t>
            </a:r>
            <a:r>
              <a:rPr sz="2400" spc="-140" dirty="0">
                <a:latin typeface="Arial"/>
                <a:cs typeface="Arial"/>
              </a:rPr>
              <a:t> </a:t>
            </a:r>
            <a:r>
              <a:rPr sz="2400" spc="5" dirty="0">
                <a:latin typeface="Arial"/>
                <a:cs typeface="Arial"/>
              </a:rPr>
              <a:t>ý</a:t>
            </a:r>
            <a:r>
              <a:rPr sz="2400" spc="-145" dirty="0">
                <a:latin typeface="Arial"/>
                <a:cs typeface="Arial"/>
              </a:rPr>
              <a:t> </a:t>
            </a:r>
            <a:r>
              <a:rPr sz="2400" spc="65" dirty="0">
                <a:latin typeface="Times New Roman"/>
                <a:cs typeface="Times New Roman"/>
              </a:rPr>
              <a:t>nghĩa</a:t>
            </a:r>
            <a:r>
              <a:rPr sz="2400" spc="-80" dirty="0">
                <a:latin typeface="Times New Roman"/>
                <a:cs typeface="Times New Roman"/>
              </a:rPr>
              <a:t> </a:t>
            </a:r>
            <a:r>
              <a:rPr sz="2400" spc="105" dirty="0">
                <a:latin typeface="Times New Roman"/>
                <a:cs typeface="Times New Roman"/>
              </a:rPr>
              <a:t>thời</a:t>
            </a:r>
            <a:r>
              <a:rPr sz="2400" spc="-75" dirty="0">
                <a:latin typeface="Times New Roman"/>
                <a:cs typeface="Times New Roman"/>
              </a:rPr>
              <a:t> </a:t>
            </a:r>
            <a:r>
              <a:rPr sz="2400" spc="-50" dirty="0">
                <a:latin typeface="Arial"/>
                <a:cs typeface="Arial"/>
              </a:rPr>
              <a:t>gian</a:t>
            </a:r>
            <a:r>
              <a:rPr sz="2400" spc="-135" dirty="0">
                <a:latin typeface="Arial"/>
                <a:cs typeface="Arial"/>
              </a:rPr>
              <a:t> </a:t>
            </a:r>
            <a:r>
              <a:rPr sz="2400" spc="-75" dirty="0">
                <a:latin typeface="Arial"/>
                <a:cs typeface="Arial"/>
              </a:rPr>
              <a:t>cho</a:t>
            </a:r>
            <a:r>
              <a:rPr sz="2400" spc="-130" dirty="0">
                <a:latin typeface="Arial"/>
                <a:cs typeface="Arial"/>
              </a:rPr>
              <a:t> </a:t>
            </a:r>
            <a:r>
              <a:rPr sz="2400" spc="80" dirty="0">
                <a:latin typeface="Times New Roman"/>
                <a:cs typeface="Times New Roman"/>
              </a:rPr>
              <a:t>động</a:t>
            </a:r>
            <a:r>
              <a:rPr sz="2400" spc="-75" dirty="0">
                <a:latin typeface="Times New Roman"/>
                <a:cs typeface="Times New Roman"/>
              </a:rPr>
              <a:t> </a:t>
            </a:r>
            <a:r>
              <a:rPr sz="2400" spc="165" dirty="0">
                <a:latin typeface="Times New Roman"/>
                <a:cs typeface="Times New Roman"/>
              </a:rPr>
              <a:t>từ</a:t>
            </a:r>
            <a:endParaRPr sz="2400">
              <a:latin typeface="Times New Roman"/>
              <a:cs typeface="Times New Roman"/>
            </a:endParaRPr>
          </a:p>
          <a:p>
            <a:pPr marL="12700">
              <a:lnSpc>
                <a:spcPct val="100000"/>
              </a:lnSpc>
            </a:pPr>
            <a:r>
              <a:rPr sz="2400" spc="15" dirty="0">
                <a:latin typeface="Arial"/>
                <a:cs typeface="Arial"/>
              </a:rPr>
              <a:t>trong</a:t>
            </a:r>
            <a:r>
              <a:rPr sz="2400" spc="-165" dirty="0">
                <a:latin typeface="Arial"/>
                <a:cs typeface="Arial"/>
              </a:rPr>
              <a:t> </a:t>
            </a:r>
            <a:r>
              <a:rPr sz="2400" spc="-125" dirty="0">
                <a:latin typeface="Arial"/>
                <a:cs typeface="Arial"/>
              </a:rPr>
              <a:t>câu.</a:t>
            </a:r>
            <a:endParaRPr sz="2400">
              <a:latin typeface="Arial"/>
              <a:cs typeface="Arial"/>
            </a:endParaRPr>
          </a:p>
        </p:txBody>
      </p:sp>
      <p:sp>
        <p:nvSpPr>
          <p:cNvPr id="15" name="object 15"/>
          <p:cNvSpPr/>
          <p:nvPr/>
        </p:nvSpPr>
        <p:spPr>
          <a:xfrm>
            <a:off x="1328927" y="4640579"/>
            <a:ext cx="816863" cy="854963"/>
          </a:xfrm>
          <a:prstGeom prst="rect">
            <a:avLst/>
          </a:prstGeom>
          <a:blipFill>
            <a:blip r:embed="rId3" cstate="print"/>
            <a:stretch>
              <a:fillRect/>
            </a:stretch>
          </a:blipFill>
        </p:spPr>
        <p:txBody>
          <a:bodyPr wrap="square" lIns="0" tIns="0" rIns="0" bIns="0" rtlCol="0"/>
          <a:lstStyle/>
          <a:p>
            <a:endParaRPr/>
          </a:p>
        </p:txBody>
      </p:sp>
      <p:sp>
        <p:nvSpPr>
          <p:cNvPr id="16" name="object 16"/>
          <p:cNvSpPr txBox="1"/>
          <p:nvPr/>
        </p:nvSpPr>
        <p:spPr>
          <a:xfrm>
            <a:off x="1641094" y="4906772"/>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Arial"/>
                <a:cs typeface="Arial"/>
              </a:rPr>
              <a:t>3</a:t>
            </a:r>
            <a:endParaRPr sz="1850">
              <a:latin typeface="Arial"/>
              <a:cs typeface="Arial"/>
            </a:endParaRPr>
          </a:p>
        </p:txBody>
      </p:sp>
      <p:grpSp>
        <p:nvGrpSpPr>
          <p:cNvPr id="17" name="object 17"/>
          <p:cNvGrpSpPr/>
          <p:nvPr/>
        </p:nvGrpSpPr>
        <p:grpSpPr>
          <a:xfrm>
            <a:off x="640080" y="2083307"/>
            <a:ext cx="10407650" cy="4754880"/>
            <a:chOff x="640080" y="2083307"/>
            <a:chExt cx="10407650" cy="4754880"/>
          </a:xfrm>
        </p:grpSpPr>
        <p:sp>
          <p:nvSpPr>
            <p:cNvPr id="18" name="object 18"/>
            <p:cNvSpPr/>
            <p:nvPr/>
          </p:nvSpPr>
          <p:spPr>
            <a:xfrm>
              <a:off x="656844" y="2083307"/>
              <a:ext cx="775716" cy="774191"/>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640080" y="3428999"/>
              <a:ext cx="775715" cy="77419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640080" y="4672583"/>
              <a:ext cx="775715" cy="77419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8842248" y="5369050"/>
              <a:ext cx="2205228" cy="1469136"/>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565"/>
            <a:ext cx="2159738" cy="429260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9742782" y="3011060"/>
            <a:ext cx="2449830" cy="3847465"/>
            <a:chOff x="9742782" y="3011060"/>
            <a:chExt cx="2449830" cy="3847465"/>
          </a:xfrm>
        </p:grpSpPr>
        <p:sp>
          <p:nvSpPr>
            <p:cNvPr id="4" name="object 4"/>
            <p:cNvSpPr/>
            <p:nvPr/>
          </p:nvSpPr>
          <p:spPr>
            <a:xfrm>
              <a:off x="9742782" y="3225798"/>
              <a:ext cx="2449217" cy="3632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932663" y="5947474"/>
              <a:ext cx="695960" cy="910590"/>
            </a:xfrm>
            <a:custGeom>
              <a:avLst/>
              <a:gdLst/>
              <a:ahLst/>
              <a:cxnLst/>
              <a:rect l="l" t="t" r="r" b="b"/>
              <a:pathLst>
                <a:path w="695959" h="910590">
                  <a:moveTo>
                    <a:pt x="42972" y="0"/>
                  </a:moveTo>
                  <a:lnTo>
                    <a:pt x="23743" y="7084"/>
                  </a:lnTo>
                  <a:lnTo>
                    <a:pt x="9342" y="21910"/>
                  </a:lnTo>
                  <a:lnTo>
                    <a:pt x="1013" y="44363"/>
                  </a:lnTo>
                  <a:lnTo>
                    <a:pt x="0" y="74328"/>
                  </a:lnTo>
                  <a:lnTo>
                    <a:pt x="7546" y="111692"/>
                  </a:lnTo>
                  <a:lnTo>
                    <a:pt x="24897" y="156339"/>
                  </a:lnTo>
                  <a:lnTo>
                    <a:pt x="53296" y="208155"/>
                  </a:lnTo>
                  <a:lnTo>
                    <a:pt x="93988" y="267027"/>
                  </a:lnTo>
                  <a:lnTo>
                    <a:pt x="148215" y="332840"/>
                  </a:lnTo>
                  <a:lnTo>
                    <a:pt x="165476" y="354938"/>
                  </a:lnTo>
                  <a:lnTo>
                    <a:pt x="194812" y="408044"/>
                  </a:lnTo>
                  <a:lnTo>
                    <a:pt x="218057" y="471043"/>
                  </a:lnTo>
                  <a:lnTo>
                    <a:pt x="236195" y="541551"/>
                  </a:lnTo>
                  <a:lnTo>
                    <a:pt x="250216" y="617184"/>
                  </a:lnTo>
                  <a:lnTo>
                    <a:pt x="255990" y="656178"/>
                  </a:lnTo>
                  <a:lnTo>
                    <a:pt x="261105" y="695559"/>
                  </a:lnTo>
                  <a:lnTo>
                    <a:pt x="265683" y="735029"/>
                  </a:lnTo>
                  <a:lnTo>
                    <a:pt x="273725" y="813045"/>
                  </a:lnTo>
                  <a:lnTo>
                    <a:pt x="283501" y="910523"/>
                  </a:lnTo>
                  <a:lnTo>
                    <a:pt x="553525" y="910523"/>
                  </a:lnTo>
                  <a:lnTo>
                    <a:pt x="580913" y="862303"/>
                  </a:lnTo>
                  <a:lnTo>
                    <a:pt x="601319" y="820164"/>
                  </a:lnTo>
                  <a:lnTo>
                    <a:pt x="618513" y="776634"/>
                  </a:lnTo>
                  <a:lnTo>
                    <a:pt x="631831" y="731417"/>
                  </a:lnTo>
                  <a:lnTo>
                    <a:pt x="642497" y="687794"/>
                  </a:lnTo>
                  <a:lnTo>
                    <a:pt x="653233" y="640613"/>
                  </a:lnTo>
                  <a:lnTo>
                    <a:pt x="663619" y="590680"/>
                  </a:lnTo>
                  <a:lnTo>
                    <a:pt x="673234" y="538803"/>
                  </a:lnTo>
                  <a:lnTo>
                    <a:pt x="681657" y="485787"/>
                  </a:lnTo>
                  <a:lnTo>
                    <a:pt x="688469" y="432440"/>
                  </a:lnTo>
                  <a:lnTo>
                    <a:pt x="693248" y="379569"/>
                  </a:lnTo>
                  <a:lnTo>
                    <a:pt x="695573" y="327979"/>
                  </a:lnTo>
                  <a:lnTo>
                    <a:pt x="695025" y="278479"/>
                  </a:lnTo>
                  <a:lnTo>
                    <a:pt x="691182" y="231874"/>
                  </a:lnTo>
                  <a:lnTo>
                    <a:pt x="683624" y="188972"/>
                  </a:lnTo>
                  <a:lnTo>
                    <a:pt x="671930" y="150579"/>
                  </a:lnTo>
                  <a:lnTo>
                    <a:pt x="634453" y="90547"/>
                  </a:lnTo>
                  <a:lnTo>
                    <a:pt x="569858" y="53795"/>
                  </a:lnTo>
                  <a:lnTo>
                    <a:pt x="531263" y="44125"/>
                  </a:lnTo>
                  <a:lnTo>
                    <a:pt x="491952" y="40029"/>
                  </a:lnTo>
                  <a:lnTo>
                    <a:pt x="451834" y="40025"/>
                  </a:lnTo>
                  <a:lnTo>
                    <a:pt x="410819" y="42633"/>
                  </a:lnTo>
                  <a:lnTo>
                    <a:pt x="368814" y="46369"/>
                  </a:lnTo>
                  <a:lnTo>
                    <a:pt x="325730" y="49753"/>
                  </a:lnTo>
                  <a:lnTo>
                    <a:pt x="281476" y="51301"/>
                  </a:lnTo>
                  <a:lnTo>
                    <a:pt x="235960" y="49533"/>
                  </a:lnTo>
                  <a:lnTo>
                    <a:pt x="189093" y="42967"/>
                  </a:lnTo>
                  <a:lnTo>
                    <a:pt x="140782" y="30120"/>
                  </a:lnTo>
                  <a:lnTo>
                    <a:pt x="90938" y="9511"/>
                  </a:lnTo>
                  <a:lnTo>
                    <a:pt x="65785" y="770"/>
                  </a:lnTo>
                  <a:lnTo>
                    <a:pt x="42972" y="0"/>
                  </a:lnTo>
                  <a:close/>
                </a:path>
              </a:pathLst>
            </a:custGeom>
            <a:solidFill>
              <a:srgbClr val="FFFFFF">
                <a:alpha val="31372"/>
              </a:srgbClr>
            </a:solidFill>
          </p:spPr>
          <p:txBody>
            <a:bodyPr wrap="square" lIns="0" tIns="0" rIns="0" bIns="0" rtlCol="0"/>
            <a:lstStyle/>
            <a:p>
              <a:endParaRPr/>
            </a:p>
          </p:txBody>
        </p:sp>
        <p:sp>
          <p:nvSpPr>
            <p:cNvPr id="6" name="object 6"/>
            <p:cNvSpPr/>
            <p:nvPr/>
          </p:nvSpPr>
          <p:spPr>
            <a:xfrm>
              <a:off x="11740433" y="3011060"/>
              <a:ext cx="451566" cy="451969"/>
            </a:xfrm>
            <a:prstGeom prst="rect">
              <a:avLst/>
            </a:prstGeom>
            <a:blipFill>
              <a:blip r:embed="rId4" cstate="print"/>
              <a:stretch>
                <a:fillRect/>
              </a:stretch>
            </a:blipFill>
          </p:spPr>
          <p:txBody>
            <a:bodyPr wrap="square" lIns="0" tIns="0" rIns="0" bIns="0" rtlCol="0"/>
            <a:lstStyle/>
            <a:p>
              <a:endParaRPr/>
            </a:p>
          </p:txBody>
        </p:sp>
      </p:grpSp>
      <p:sp>
        <p:nvSpPr>
          <p:cNvPr id="7" name="object 7"/>
          <p:cNvSpPr/>
          <p:nvPr/>
        </p:nvSpPr>
        <p:spPr>
          <a:xfrm>
            <a:off x="0" y="629793"/>
            <a:ext cx="666750" cy="719455"/>
          </a:xfrm>
          <a:custGeom>
            <a:avLst/>
            <a:gdLst/>
            <a:ahLst/>
            <a:cxnLst/>
            <a:rect l="l" t="t" r="r" b="b"/>
            <a:pathLst>
              <a:path w="666750" h="719455">
                <a:moveTo>
                  <a:pt x="21633" y="0"/>
                </a:moveTo>
                <a:lnTo>
                  <a:pt x="0" y="1315"/>
                </a:lnTo>
                <a:lnTo>
                  <a:pt x="0" y="576744"/>
                </a:lnTo>
                <a:lnTo>
                  <a:pt x="13444" y="586780"/>
                </a:lnTo>
                <a:lnTo>
                  <a:pt x="61958" y="617981"/>
                </a:lnTo>
                <a:lnTo>
                  <a:pt x="112718" y="645442"/>
                </a:lnTo>
                <a:lnTo>
                  <a:pt x="163726" y="668557"/>
                </a:lnTo>
                <a:lnTo>
                  <a:pt x="214555" y="687334"/>
                </a:lnTo>
                <a:lnTo>
                  <a:pt x="264779" y="701782"/>
                </a:lnTo>
                <a:lnTo>
                  <a:pt x="313972" y="711908"/>
                </a:lnTo>
                <a:lnTo>
                  <a:pt x="361706" y="717722"/>
                </a:lnTo>
                <a:lnTo>
                  <a:pt x="407556" y="719232"/>
                </a:lnTo>
                <a:lnTo>
                  <a:pt x="451095" y="716446"/>
                </a:lnTo>
                <a:lnTo>
                  <a:pt x="491898" y="709372"/>
                </a:lnTo>
                <a:lnTo>
                  <a:pt x="529536" y="698019"/>
                </a:lnTo>
                <a:lnTo>
                  <a:pt x="593617" y="662509"/>
                </a:lnTo>
                <a:lnTo>
                  <a:pt x="639927" y="609980"/>
                </a:lnTo>
                <a:lnTo>
                  <a:pt x="663614" y="544123"/>
                </a:lnTo>
                <a:lnTo>
                  <a:pt x="666507" y="508288"/>
                </a:lnTo>
                <a:lnTo>
                  <a:pt x="663704" y="471013"/>
                </a:lnTo>
                <a:lnTo>
                  <a:pt x="655407" y="432673"/>
                </a:lnTo>
                <a:lnTo>
                  <a:pt x="641819" y="393644"/>
                </a:lnTo>
                <a:lnTo>
                  <a:pt x="623142" y="354298"/>
                </a:lnTo>
                <a:lnTo>
                  <a:pt x="599580" y="315010"/>
                </a:lnTo>
                <a:lnTo>
                  <a:pt x="571336" y="276155"/>
                </a:lnTo>
                <a:lnTo>
                  <a:pt x="538611" y="238107"/>
                </a:lnTo>
                <a:lnTo>
                  <a:pt x="501609" y="201241"/>
                </a:lnTo>
                <a:lnTo>
                  <a:pt x="460532" y="165930"/>
                </a:lnTo>
                <a:lnTo>
                  <a:pt x="415584" y="132549"/>
                </a:lnTo>
                <a:lnTo>
                  <a:pt x="366966" y="101472"/>
                </a:lnTo>
                <a:lnTo>
                  <a:pt x="316346" y="74136"/>
                </a:lnTo>
                <a:lnTo>
                  <a:pt x="265432" y="51075"/>
                </a:lnTo>
                <a:lnTo>
                  <a:pt x="214657" y="32293"/>
                </a:lnTo>
                <a:lnTo>
                  <a:pt x="164455" y="17791"/>
                </a:lnTo>
                <a:lnTo>
                  <a:pt x="115261" y="7573"/>
                </a:lnTo>
                <a:lnTo>
                  <a:pt x="67509" y="1642"/>
                </a:lnTo>
                <a:lnTo>
                  <a:pt x="21633" y="0"/>
                </a:lnTo>
                <a:close/>
              </a:path>
            </a:pathLst>
          </a:custGeom>
          <a:solidFill>
            <a:srgbClr val="FFFFFF">
              <a:alpha val="31372"/>
            </a:srgbClr>
          </a:solidFill>
        </p:spPr>
        <p:txBody>
          <a:bodyPr wrap="square" lIns="0" tIns="0" rIns="0" bIns="0" rtlCol="0"/>
          <a:lstStyle/>
          <a:p>
            <a:endParaRPr/>
          </a:p>
        </p:txBody>
      </p:sp>
      <p:sp>
        <p:nvSpPr>
          <p:cNvPr id="8" name="object 8"/>
          <p:cNvSpPr txBox="1">
            <a:spLocks noGrp="1"/>
          </p:cNvSpPr>
          <p:nvPr>
            <p:ph type="title"/>
          </p:nvPr>
        </p:nvSpPr>
        <p:spPr>
          <a:xfrm>
            <a:off x="4964684" y="455117"/>
            <a:ext cx="2264410" cy="635000"/>
          </a:xfrm>
          <a:prstGeom prst="rect">
            <a:avLst/>
          </a:prstGeom>
        </p:spPr>
        <p:txBody>
          <a:bodyPr vert="horz" wrap="square" lIns="0" tIns="12065" rIns="0" bIns="0" rtlCol="0">
            <a:spAutoFit/>
          </a:bodyPr>
          <a:lstStyle/>
          <a:p>
            <a:pPr marL="12700">
              <a:lnSpc>
                <a:spcPct val="100000"/>
              </a:lnSpc>
              <a:spcBef>
                <a:spcPts val="95"/>
              </a:spcBef>
            </a:pPr>
            <a:r>
              <a:rPr spc="35" dirty="0"/>
              <a:t>Suy</a:t>
            </a:r>
            <a:r>
              <a:rPr spc="-190" dirty="0"/>
              <a:t> </a:t>
            </a:r>
            <a:r>
              <a:rPr spc="150" dirty="0"/>
              <a:t>ngẫm</a:t>
            </a:r>
          </a:p>
        </p:txBody>
      </p:sp>
      <p:grpSp>
        <p:nvGrpSpPr>
          <p:cNvPr id="10" name="object 10"/>
          <p:cNvGrpSpPr/>
          <p:nvPr/>
        </p:nvGrpSpPr>
        <p:grpSpPr>
          <a:xfrm>
            <a:off x="716533" y="3759961"/>
            <a:ext cx="2245995" cy="1104900"/>
            <a:chOff x="716533" y="3759961"/>
            <a:chExt cx="2245995" cy="1104900"/>
          </a:xfrm>
        </p:grpSpPr>
        <p:sp>
          <p:nvSpPr>
            <p:cNvPr id="11" name="object 11"/>
            <p:cNvSpPr/>
            <p:nvPr/>
          </p:nvSpPr>
          <p:spPr>
            <a:xfrm>
              <a:off x="729233" y="3772661"/>
              <a:ext cx="2220595" cy="1079500"/>
            </a:xfrm>
            <a:custGeom>
              <a:avLst/>
              <a:gdLst/>
              <a:ahLst/>
              <a:cxnLst/>
              <a:rect l="l" t="t" r="r" b="b"/>
              <a:pathLst>
                <a:path w="2220595" h="1079500">
                  <a:moveTo>
                    <a:pt x="2040636" y="0"/>
                  </a:moveTo>
                  <a:lnTo>
                    <a:pt x="179831" y="0"/>
                  </a:lnTo>
                  <a:lnTo>
                    <a:pt x="132027" y="6424"/>
                  </a:lnTo>
                  <a:lnTo>
                    <a:pt x="89069" y="24553"/>
                  </a:lnTo>
                  <a:lnTo>
                    <a:pt x="52673" y="52673"/>
                  </a:lnTo>
                  <a:lnTo>
                    <a:pt x="24553" y="89069"/>
                  </a:lnTo>
                  <a:lnTo>
                    <a:pt x="6424" y="132027"/>
                  </a:lnTo>
                  <a:lnTo>
                    <a:pt x="0" y="179831"/>
                  </a:lnTo>
                  <a:lnTo>
                    <a:pt x="0" y="899160"/>
                  </a:lnTo>
                  <a:lnTo>
                    <a:pt x="6424" y="946964"/>
                  </a:lnTo>
                  <a:lnTo>
                    <a:pt x="24553" y="989922"/>
                  </a:lnTo>
                  <a:lnTo>
                    <a:pt x="52673" y="1026318"/>
                  </a:lnTo>
                  <a:lnTo>
                    <a:pt x="89069" y="1054438"/>
                  </a:lnTo>
                  <a:lnTo>
                    <a:pt x="132027" y="1072567"/>
                  </a:lnTo>
                  <a:lnTo>
                    <a:pt x="179831" y="1078992"/>
                  </a:lnTo>
                  <a:lnTo>
                    <a:pt x="2040636" y="1078992"/>
                  </a:lnTo>
                  <a:lnTo>
                    <a:pt x="2088440" y="1072567"/>
                  </a:lnTo>
                  <a:lnTo>
                    <a:pt x="2131398" y="1054438"/>
                  </a:lnTo>
                  <a:lnTo>
                    <a:pt x="2167794" y="1026318"/>
                  </a:lnTo>
                  <a:lnTo>
                    <a:pt x="2195914" y="989922"/>
                  </a:lnTo>
                  <a:lnTo>
                    <a:pt x="2214043" y="946964"/>
                  </a:lnTo>
                  <a:lnTo>
                    <a:pt x="2220467" y="899160"/>
                  </a:lnTo>
                  <a:lnTo>
                    <a:pt x="2220467" y="179831"/>
                  </a:lnTo>
                  <a:lnTo>
                    <a:pt x="2214043" y="132027"/>
                  </a:lnTo>
                  <a:lnTo>
                    <a:pt x="2195914" y="89069"/>
                  </a:lnTo>
                  <a:lnTo>
                    <a:pt x="2167794" y="52673"/>
                  </a:lnTo>
                  <a:lnTo>
                    <a:pt x="2131398" y="24553"/>
                  </a:lnTo>
                  <a:lnTo>
                    <a:pt x="2088440" y="6424"/>
                  </a:lnTo>
                  <a:lnTo>
                    <a:pt x="2040636" y="0"/>
                  </a:lnTo>
                  <a:close/>
                </a:path>
              </a:pathLst>
            </a:custGeom>
            <a:solidFill>
              <a:srgbClr val="D2E0FC"/>
            </a:solidFill>
          </p:spPr>
          <p:txBody>
            <a:bodyPr wrap="square" lIns="0" tIns="0" rIns="0" bIns="0" rtlCol="0"/>
            <a:lstStyle/>
            <a:p>
              <a:endParaRPr/>
            </a:p>
          </p:txBody>
        </p:sp>
        <p:sp>
          <p:nvSpPr>
            <p:cNvPr id="12" name="object 12"/>
            <p:cNvSpPr/>
            <p:nvPr/>
          </p:nvSpPr>
          <p:spPr>
            <a:xfrm>
              <a:off x="729233" y="3772661"/>
              <a:ext cx="2220595" cy="1079500"/>
            </a:xfrm>
            <a:custGeom>
              <a:avLst/>
              <a:gdLst/>
              <a:ahLst/>
              <a:cxnLst/>
              <a:rect l="l" t="t" r="r" b="b"/>
              <a:pathLst>
                <a:path w="2220595" h="1079500">
                  <a:moveTo>
                    <a:pt x="0" y="179831"/>
                  </a:moveTo>
                  <a:lnTo>
                    <a:pt x="6424" y="132027"/>
                  </a:lnTo>
                  <a:lnTo>
                    <a:pt x="24553" y="89069"/>
                  </a:lnTo>
                  <a:lnTo>
                    <a:pt x="52673" y="52673"/>
                  </a:lnTo>
                  <a:lnTo>
                    <a:pt x="89069" y="24553"/>
                  </a:lnTo>
                  <a:lnTo>
                    <a:pt x="132027" y="6424"/>
                  </a:lnTo>
                  <a:lnTo>
                    <a:pt x="179831" y="0"/>
                  </a:lnTo>
                  <a:lnTo>
                    <a:pt x="2040636" y="0"/>
                  </a:lnTo>
                  <a:lnTo>
                    <a:pt x="2088440" y="6424"/>
                  </a:lnTo>
                  <a:lnTo>
                    <a:pt x="2131398" y="24553"/>
                  </a:lnTo>
                  <a:lnTo>
                    <a:pt x="2167794" y="52673"/>
                  </a:lnTo>
                  <a:lnTo>
                    <a:pt x="2195914" y="89069"/>
                  </a:lnTo>
                  <a:lnTo>
                    <a:pt x="2214043" y="132027"/>
                  </a:lnTo>
                  <a:lnTo>
                    <a:pt x="2220467" y="179831"/>
                  </a:lnTo>
                  <a:lnTo>
                    <a:pt x="2220467" y="899160"/>
                  </a:lnTo>
                  <a:lnTo>
                    <a:pt x="2214043" y="946964"/>
                  </a:lnTo>
                  <a:lnTo>
                    <a:pt x="2195914" y="989922"/>
                  </a:lnTo>
                  <a:lnTo>
                    <a:pt x="2167794" y="1026318"/>
                  </a:lnTo>
                  <a:lnTo>
                    <a:pt x="2131398" y="1054438"/>
                  </a:lnTo>
                  <a:lnTo>
                    <a:pt x="2088440" y="1072567"/>
                  </a:lnTo>
                  <a:lnTo>
                    <a:pt x="2040636" y="1078992"/>
                  </a:lnTo>
                  <a:lnTo>
                    <a:pt x="179831" y="1078992"/>
                  </a:lnTo>
                  <a:lnTo>
                    <a:pt x="132027" y="1072567"/>
                  </a:lnTo>
                  <a:lnTo>
                    <a:pt x="89069" y="1054438"/>
                  </a:lnTo>
                  <a:lnTo>
                    <a:pt x="52673" y="1026318"/>
                  </a:lnTo>
                  <a:lnTo>
                    <a:pt x="24553" y="989922"/>
                  </a:lnTo>
                  <a:lnTo>
                    <a:pt x="6424" y="946964"/>
                  </a:lnTo>
                  <a:lnTo>
                    <a:pt x="0" y="899160"/>
                  </a:lnTo>
                  <a:lnTo>
                    <a:pt x="0" y="179831"/>
                  </a:lnTo>
                  <a:close/>
                </a:path>
              </a:pathLst>
            </a:custGeom>
            <a:ln w="25400">
              <a:solidFill>
                <a:srgbClr val="9AA4B9"/>
              </a:solidFill>
            </a:ln>
          </p:spPr>
          <p:txBody>
            <a:bodyPr wrap="square" lIns="0" tIns="0" rIns="0" bIns="0" rtlCol="0"/>
            <a:lstStyle/>
            <a:p>
              <a:endParaRPr/>
            </a:p>
          </p:txBody>
        </p:sp>
      </p:grpSp>
      <p:sp>
        <p:nvSpPr>
          <p:cNvPr id="13" name="object 13"/>
          <p:cNvSpPr txBox="1"/>
          <p:nvPr/>
        </p:nvSpPr>
        <p:spPr>
          <a:xfrm>
            <a:off x="1201318" y="4008882"/>
            <a:ext cx="1363980" cy="513715"/>
          </a:xfrm>
          <a:prstGeom prst="rect">
            <a:avLst/>
          </a:prstGeom>
        </p:spPr>
        <p:txBody>
          <a:bodyPr vert="horz" wrap="square" lIns="0" tIns="12700" rIns="0" bIns="0" rtlCol="0">
            <a:spAutoFit/>
          </a:bodyPr>
          <a:lstStyle/>
          <a:p>
            <a:pPr marL="12700">
              <a:lnSpc>
                <a:spcPct val="100000"/>
              </a:lnSpc>
              <a:spcBef>
                <a:spcPts val="100"/>
              </a:spcBef>
            </a:pPr>
            <a:r>
              <a:rPr sz="3200" b="1" spc="120" dirty="0">
                <a:latin typeface="Times New Roman"/>
                <a:cs typeface="Times New Roman"/>
              </a:rPr>
              <a:t>Từ</a:t>
            </a:r>
            <a:r>
              <a:rPr sz="3200" b="1" spc="-170" dirty="0">
                <a:latin typeface="Times New Roman"/>
                <a:cs typeface="Times New Roman"/>
              </a:rPr>
              <a:t> </a:t>
            </a:r>
            <a:r>
              <a:rPr sz="3200" b="1" spc="130" dirty="0">
                <a:latin typeface="Times New Roman"/>
                <a:cs typeface="Times New Roman"/>
              </a:rPr>
              <a:t>loại</a:t>
            </a:r>
            <a:endParaRPr sz="3200">
              <a:latin typeface="Times New Roman"/>
              <a:cs typeface="Times New Roman"/>
            </a:endParaRPr>
          </a:p>
        </p:txBody>
      </p:sp>
      <p:grpSp>
        <p:nvGrpSpPr>
          <p:cNvPr id="14" name="object 14"/>
          <p:cNvGrpSpPr/>
          <p:nvPr/>
        </p:nvGrpSpPr>
        <p:grpSpPr>
          <a:xfrm>
            <a:off x="2988373" y="2825750"/>
            <a:ext cx="2908300" cy="2533015"/>
            <a:chOff x="2988373" y="2825750"/>
            <a:chExt cx="2908300" cy="2533015"/>
          </a:xfrm>
        </p:grpSpPr>
        <p:sp>
          <p:nvSpPr>
            <p:cNvPr id="15" name="object 15"/>
            <p:cNvSpPr/>
            <p:nvPr/>
          </p:nvSpPr>
          <p:spPr>
            <a:xfrm>
              <a:off x="2993135" y="3364991"/>
              <a:ext cx="1130935" cy="1988820"/>
            </a:xfrm>
            <a:custGeom>
              <a:avLst/>
              <a:gdLst/>
              <a:ahLst/>
              <a:cxnLst/>
              <a:rect l="l" t="t" r="r" b="b"/>
              <a:pathLst>
                <a:path w="1130935" h="1988820">
                  <a:moveTo>
                    <a:pt x="996696" y="1988820"/>
                  </a:moveTo>
                  <a:lnTo>
                    <a:pt x="923058" y="1987918"/>
                  </a:lnTo>
                  <a:lnTo>
                    <a:pt x="852774" y="1985301"/>
                  </a:lnTo>
                  <a:lnTo>
                    <a:pt x="786614" y="1981096"/>
                  </a:lnTo>
                  <a:lnTo>
                    <a:pt x="725349" y="1975432"/>
                  </a:lnTo>
                  <a:lnTo>
                    <a:pt x="669751" y="1968438"/>
                  </a:lnTo>
                  <a:lnTo>
                    <a:pt x="620591" y="1960244"/>
                  </a:lnTo>
                  <a:lnTo>
                    <a:pt x="578640" y="1950977"/>
                  </a:lnTo>
                  <a:lnTo>
                    <a:pt x="519449" y="1929741"/>
                  </a:lnTo>
                  <a:lnTo>
                    <a:pt x="498348" y="1905762"/>
                  </a:lnTo>
                  <a:lnTo>
                    <a:pt x="498348" y="1077468"/>
                  </a:lnTo>
                  <a:lnTo>
                    <a:pt x="492944" y="1065199"/>
                  </a:lnTo>
                  <a:lnTo>
                    <a:pt x="452026" y="1042463"/>
                  </a:lnTo>
                  <a:lnTo>
                    <a:pt x="376104" y="1022985"/>
                  </a:lnTo>
                  <a:lnTo>
                    <a:pt x="326944" y="1014791"/>
                  </a:lnTo>
                  <a:lnTo>
                    <a:pt x="271346" y="1007797"/>
                  </a:lnTo>
                  <a:lnTo>
                    <a:pt x="210081" y="1002133"/>
                  </a:lnTo>
                  <a:lnTo>
                    <a:pt x="143921" y="997928"/>
                  </a:lnTo>
                  <a:lnTo>
                    <a:pt x="73637" y="995311"/>
                  </a:lnTo>
                  <a:lnTo>
                    <a:pt x="0" y="994410"/>
                  </a:lnTo>
                  <a:lnTo>
                    <a:pt x="73637" y="993508"/>
                  </a:lnTo>
                  <a:lnTo>
                    <a:pt x="143921" y="990891"/>
                  </a:lnTo>
                  <a:lnTo>
                    <a:pt x="210081" y="986686"/>
                  </a:lnTo>
                  <a:lnTo>
                    <a:pt x="271346" y="981022"/>
                  </a:lnTo>
                  <a:lnTo>
                    <a:pt x="326944" y="974028"/>
                  </a:lnTo>
                  <a:lnTo>
                    <a:pt x="376104" y="965834"/>
                  </a:lnTo>
                  <a:lnTo>
                    <a:pt x="418055" y="956567"/>
                  </a:lnTo>
                  <a:lnTo>
                    <a:pt x="477246" y="935331"/>
                  </a:lnTo>
                  <a:lnTo>
                    <a:pt x="498348" y="911352"/>
                  </a:lnTo>
                  <a:lnTo>
                    <a:pt x="498348" y="83058"/>
                  </a:lnTo>
                  <a:lnTo>
                    <a:pt x="503751" y="70789"/>
                  </a:lnTo>
                  <a:lnTo>
                    <a:pt x="544669" y="48053"/>
                  </a:lnTo>
                  <a:lnTo>
                    <a:pt x="620591" y="28575"/>
                  </a:lnTo>
                  <a:lnTo>
                    <a:pt x="669751" y="20381"/>
                  </a:lnTo>
                  <a:lnTo>
                    <a:pt x="725349" y="13387"/>
                  </a:lnTo>
                  <a:lnTo>
                    <a:pt x="786614" y="7723"/>
                  </a:lnTo>
                  <a:lnTo>
                    <a:pt x="852774" y="3518"/>
                  </a:lnTo>
                  <a:lnTo>
                    <a:pt x="923058" y="901"/>
                  </a:lnTo>
                  <a:lnTo>
                    <a:pt x="996696" y="0"/>
                  </a:lnTo>
                </a:path>
                <a:path w="1130935" h="1988820">
                  <a:moveTo>
                    <a:pt x="318515" y="1011936"/>
                  </a:moveTo>
                  <a:lnTo>
                    <a:pt x="1130553" y="1011936"/>
                  </a:lnTo>
                </a:path>
              </a:pathLst>
            </a:custGeom>
            <a:ln w="9525">
              <a:solidFill>
                <a:srgbClr val="000000"/>
              </a:solidFill>
            </a:ln>
          </p:spPr>
          <p:txBody>
            <a:bodyPr wrap="square" lIns="0" tIns="0" rIns="0" bIns="0" rtlCol="0"/>
            <a:lstStyle/>
            <a:p>
              <a:endParaRPr/>
            </a:p>
          </p:txBody>
        </p:sp>
        <p:sp>
          <p:nvSpPr>
            <p:cNvPr id="16" name="object 16"/>
            <p:cNvSpPr/>
            <p:nvPr/>
          </p:nvSpPr>
          <p:spPr>
            <a:xfrm>
              <a:off x="3966209" y="2838450"/>
              <a:ext cx="1917700" cy="753110"/>
            </a:xfrm>
            <a:custGeom>
              <a:avLst/>
              <a:gdLst/>
              <a:ahLst/>
              <a:cxnLst/>
              <a:rect l="l" t="t" r="r" b="b"/>
              <a:pathLst>
                <a:path w="1917700" h="753110">
                  <a:moveTo>
                    <a:pt x="1791715" y="0"/>
                  </a:moveTo>
                  <a:lnTo>
                    <a:pt x="125475" y="0"/>
                  </a:lnTo>
                  <a:lnTo>
                    <a:pt x="76616" y="9854"/>
                  </a:lnTo>
                  <a:lnTo>
                    <a:pt x="36734" y="36734"/>
                  </a:lnTo>
                  <a:lnTo>
                    <a:pt x="9854" y="76616"/>
                  </a:lnTo>
                  <a:lnTo>
                    <a:pt x="0" y="125475"/>
                  </a:lnTo>
                  <a:lnTo>
                    <a:pt x="0" y="627379"/>
                  </a:lnTo>
                  <a:lnTo>
                    <a:pt x="9854" y="676239"/>
                  </a:lnTo>
                  <a:lnTo>
                    <a:pt x="36734" y="716121"/>
                  </a:lnTo>
                  <a:lnTo>
                    <a:pt x="76616" y="743001"/>
                  </a:lnTo>
                  <a:lnTo>
                    <a:pt x="125475" y="752855"/>
                  </a:lnTo>
                  <a:lnTo>
                    <a:pt x="1791715" y="752855"/>
                  </a:lnTo>
                  <a:lnTo>
                    <a:pt x="1840575" y="743001"/>
                  </a:lnTo>
                  <a:lnTo>
                    <a:pt x="1880457" y="716121"/>
                  </a:lnTo>
                  <a:lnTo>
                    <a:pt x="1907337" y="676239"/>
                  </a:lnTo>
                  <a:lnTo>
                    <a:pt x="1917191" y="627379"/>
                  </a:lnTo>
                  <a:lnTo>
                    <a:pt x="1917191" y="125475"/>
                  </a:lnTo>
                  <a:lnTo>
                    <a:pt x="1907337" y="76616"/>
                  </a:lnTo>
                  <a:lnTo>
                    <a:pt x="1880457" y="36734"/>
                  </a:lnTo>
                  <a:lnTo>
                    <a:pt x="1840575" y="9854"/>
                  </a:lnTo>
                  <a:lnTo>
                    <a:pt x="1791715" y="0"/>
                  </a:lnTo>
                  <a:close/>
                </a:path>
              </a:pathLst>
            </a:custGeom>
            <a:solidFill>
              <a:srgbClr val="D2E0FC"/>
            </a:solidFill>
          </p:spPr>
          <p:txBody>
            <a:bodyPr wrap="square" lIns="0" tIns="0" rIns="0" bIns="0" rtlCol="0"/>
            <a:lstStyle/>
            <a:p>
              <a:endParaRPr/>
            </a:p>
          </p:txBody>
        </p:sp>
        <p:sp>
          <p:nvSpPr>
            <p:cNvPr id="17" name="object 17"/>
            <p:cNvSpPr/>
            <p:nvPr/>
          </p:nvSpPr>
          <p:spPr>
            <a:xfrm>
              <a:off x="3966209" y="2838450"/>
              <a:ext cx="1917700" cy="753110"/>
            </a:xfrm>
            <a:custGeom>
              <a:avLst/>
              <a:gdLst/>
              <a:ahLst/>
              <a:cxnLst/>
              <a:rect l="l" t="t" r="r" b="b"/>
              <a:pathLst>
                <a:path w="1917700" h="753110">
                  <a:moveTo>
                    <a:pt x="0" y="125475"/>
                  </a:moveTo>
                  <a:lnTo>
                    <a:pt x="9854" y="76616"/>
                  </a:lnTo>
                  <a:lnTo>
                    <a:pt x="36734" y="36734"/>
                  </a:lnTo>
                  <a:lnTo>
                    <a:pt x="76616" y="9854"/>
                  </a:lnTo>
                  <a:lnTo>
                    <a:pt x="125475" y="0"/>
                  </a:lnTo>
                  <a:lnTo>
                    <a:pt x="1791715" y="0"/>
                  </a:lnTo>
                  <a:lnTo>
                    <a:pt x="1840575" y="9854"/>
                  </a:lnTo>
                  <a:lnTo>
                    <a:pt x="1880457" y="36734"/>
                  </a:lnTo>
                  <a:lnTo>
                    <a:pt x="1907337" y="76616"/>
                  </a:lnTo>
                  <a:lnTo>
                    <a:pt x="1917191" y="125475"/>
                  </a:lnTo>
                  <a:lnTo>
                    <a:pt x="1917191" y="627379"/>
                  </a:lnTo>
                  <a:lnTo>
                    <a:pt x="1907337" y="676239"/>
                  </a:lnTo>
                  <a:lnTo>
                    <a:pt x="1880457" y="716121"/>
                  </a:lnTo>
                  <a:lnTo>
                    <a:pt x="1840575" y="743001"/>
                  </a:lnTo>
                  <a:lnTo>
                    <a:pt x="1791715" y="752855"/>
                  </a:lnTo>
                  <a:lnTo>
                    <a:pt x="125475" y="752855"/>
                  </a:lnTo>
                  <a:lnTo>
                    <a:pt x="76616" y="743001"/>
                  </a:lnTo>
                  <a:lnTo>
                    <a:pt x="36734" y="716121"/>
                  </a:lnTo>
                  <a:lnTo>
                    <a:pt x="9854" y="676239"/>
                  </a:lnTo>
                  <a:lnTo>
                    <a:pt x="0" y="627379"/>
                  </a:lnTo>
                  <a:lnTo>
                    <a:pt x="0" y="125475"/>
                  </a:lnTo>
                  <a:close/>
                </a:path>
              </a:pathLst>
            </a:custGeom>
            <a:ln w="25400">
              <a:solidFill>
                <a:srgbClr val="9AA4B9"/>
              </a:solidFill>
            </a:ln>
          </p:spPr>
          <p:txBody>
            <a:bodyPr wrap="square" lIns="0" tIns="0" rIns="0" bIns="0" rtlCol="0"/>
            <a:lstStyle/>
            <a:p>
              <a:endParaRPr/>
            </a:p>
          </p:txBody>
        </p:sp>
      </p:grpSp>
      <p:sp>
        <p:nvSpPr>
          <p:cNvPr id="18" name="object 18"/>
          <p:cNvSpPr txBox="1"/>
          <p:nvPr/>
        </p:nvSpPr>
        <p:spPr>
          <a:xfrm>
            <a:off x="3527805" y="1373251"/>
            <a:ext cx="5252085" cy="2114550"/>
          </a:xfrm>
          <a:prstGeom prst="rect">
            <a:avLst/>
          </a:prstGeom>
        </p:spPr>
        <p:txBody>
          <a:bodyPr vert="horz" wrap="square" lIns="0" tIns="13335" rIns="0" bIns="0" rtlCol="0">
            <a:spAutoFit/>
          </a:bodyPr>
          <a:lstStyle/>
          <a:p>
            <a:pPr marL="12700">
              <a:lnSpc>
                <a:spcPct val="100000"/>
              </a:lnSpc>
              <a:spcBef>
                <a:spcPts val="105"/>
              </a:spcBef>
            </a:pPr>
            <a:r>
              <a:rPr sz="3200" spc="-195" dirty="0">
                <a:solidFill>
                  <a:srgbClr val="001F5F"/>
                </a:solidFill>
                <a:latin typeface="Arial"/>
                <a:cs typeface="Arial"/>
              </a:rPr>
              <a:t>Con</a:t>
            </a:r>
            <a:r>
              <a:rPr sz="3200" spc="-210" dirty="0">
                <a:solidFill>
                  <a:srgbClr val="001F5F"/>
                </a:solidFill>
                <a:latin typeface="Arial"/>
                <a:cs typeface="Arial"/>
              </a:rPr>
              <a:t> </a:t>
            </a:r>
            <a:r>
              <a:rPr sz="3200" spc="155" dirty="0">
                <a:solidFill>
                  <a:srgbClr val="001F5F"/>
                </a:solidFill>
                <a:latin typeface="Times New Roman"/>
                <a:cs typeface="Times New Roman"/>
              </a:rPr>
              <a:t>đã</a:t>
            </a:r>
            <a:r>
              <a:rPr sz="3200" spc="-114" dirty="0">
                <a:solidFill>
                  <a:srgbClr val="001F5F"/>
                </a:solidFill>
                <a:latin typeface="Times New Roman"/>
                <a:cs typeface="Times New Roman"/>
              </a:rPr>
              <a:t> </a:t>
            </a:r>
            <a:r>
              <a:rPr sz="3200" spc="85" dirty="0">
                <a:solidFill>
                  <a:srgbClr val="001F5F"/>
                </a:solidFill>
                <a:latin typeface="Times New Roman"/>
                <a:cs typeface="Times New Roman"/>
              </a:rPr>
              <a:t>học</a:t>
            </a:r>
            <a:r>
              <a:rPr sz="3200" spc="-110" dirty="0">
                <a:solidFill>
                  <a:srgbClr val="001F5F"/>
                </a:solidFill>
                <a:latin typeface="Times New Roman"/>
                <a:cs typeface="Times New Roman"/>
              </a:rPr>
              <a:t> </a:t>
            </a:r>
            <a:r>
              <a:rPr sz="3200" spc="150" dirty="0">
                <a:solidFill>
                  <a:srgbClr val="001F5F"/>
                </a:solidFill>
                <a:latin typeface="Times New Roman"/>
                <a:cs typeface="Times New Roman"/>
              </a:rPr>
              <a:t>những</a:t>
            </a:r>
            <a:r>
              <a:rPr sz="3200" spc="-105" dirty="0">
                <a:solidFill>
                  <a:srgbClr val="001F5F"/>
                </a:solidFill>
                <a:latin typeface="Times New Roman"/>
                <a:cs typeface="Times New Roman"/>
              </a:rPr>
              <a:t> </a:t>
            </a:r>
            <a:r>
              <a:rPr sz="3200" spc="225" dirty="0">
                <a:solidFill>
                  <a:srgbClr val="001F5F"/>
                </a:solidFill>
                <a:latin typeface="Times New Roman"/>
                <a:cs typeface="Times New Roman"/>
              </a:rPr>
              <a:t>từ</a:t>
            </a:r>
            <a:r>
              <a:rPr sz="3200" spc="-90" dirty="0">
                <a:solidFill>
                  <a:srgbClr val="001F5F"/>
                </a:solidFill>
                <a:latin typeface="Times New Roman"/>
                <a:cs typeface="Times New Roman"/>
              </a:rPr>
              <a:t> </a:t>
            </a:r>
            <a:r>
              <a:rPr sz="3200" spc="50" dirty="0">
                <a:solidFill>
                  <a:srgbClr val="001F5F"/>
                </a:solidFill>
                <a:latin typeface="Times New Roman"/>
                <a:cs typeface="Times New Roman"/>
              </a:rPr>
              <a:t>loại</a:t>
            </a:r>
            <a:r>
              <a:rPr sz="3200" spc="-110" dirty="0">
                <a:solidFill>
                  <a:srgbClr val="001F5F"/>
                </a:solidFill>
                <a:latin typeface="Times New Roman"/>
                <a:cs typeface="Times New Roman"/>
              </a:rPr>
              <a:t> </a:t>
            </a:r>
            <a:r>
              <a:rPr sz="3200" spc="-185" dirty="0">
                <a:solidFill>
                  <a:srgbClr val="001F5F"/>
                </a:solidFill>
                <a:latin typeface="Arial"/>
                <a:cs typeface="Arial"/>
              </a:rPr>
              <a:t>nào?</a:t>
            </a:r>
            <a:endParaRPr sz="3200">
              <a:latin typeface="Arial"/>
              <a:cs typeface="Arial"/>
            </a:endParaRPr>
          </a:p>
          <a:p>
            <a:pPr>
              <a:lnSpc>
                <a:spcPct val="100000"/>
              </a:lnSpc>
            </a:pPr>
            <a:endParaRPr sz="3700">
              <a:latin typeface="Arial"/>
              <a:cs typeface="Arial"/>
            </a:endParaRPr>
          </a:p>
          <a:p>
            <a:pPr>
              <a:lnSpc>
                <a:spcPct val="100000"/>
              </a:lnSpc>
              <a:spcBef>
                <a:spcPts val="20"/>
              </a:spcBef>
            </a:pPr>
            <a:endParaRPr sz="3900">
              <a:latin typeface="Arial"/>
              <a:cs typeface="Arial"/>
            </a:endParaRPr>
          </a:p>
          <a:p>
            <a:pPr marL="568960">
              <a:lnSpc>
                <a:spcPct val="100000"/>
              </a:lnSpc>
              <a:spcBef>
                <a:spcPts val="5"/>
              </a:spcBef>
            </a:pPr>
            <a:r>
              <a:rPr sz="3200" spc="-105" dirty="0">
                <a:latin typeface="Arial"/>
                <a:cs typeface="Arial"/>
              </a:rPr>
              <a:t>Danh</a:t>
            </a:r>
            <a:r>
              <a:rPr sz="3200" spc="-220" dirty="0">
                <a:latin typeface="Arial"/>
                <a:cs typeface="Arial"/>
              </a:rPr>
              <a:t> </a:t>
            </a:r>
            <a:r>
              <a:rPr sz="3200" spc="220" dirty="0">
                <a:latin typeface="Times New Roman"/>
                <a:cs typeface="Times New Roman"/>
              </a:rPr>
              <a:t>từ</a:t>
            </a:r>
            <a:endParaRPr sz="3200">
              <a:latin typeface="Times New Roman"/>
              <a:cs typeface="Times New Roman"/>
            </a:endParaRPr>
          </a:p>
        </p:txBody>
      </p:sp>
      <p:grpSp>
        <p:nvGrpSpPr>
          <p:cNvPr id="19" name="object 19"/>
          <p:cNvGrpSpPr/>
          <p:nvPr/>
        </p:nvGrpSpPr>
        <p:grpSpPr>
          <a:xfrm>
            <a:off x="4112005" y="3933697"/>
            <a:ext cx="1941195" cy="778510"/>
            <a:chOff x="4112005" y="3933697"/>
            <a:chExt cx="1941195" cy="778510"/>
          </a:xfrm>
        </p:grpSpPr>
        <p:sp>
          <p:nvSpPr>
            <p:cNvPr id="20" name="object 20"/>
            <p:cNvSpPr/>
            <p:nvPr/>
          </p:nvSpPr>
          <p:spPr>
            <a:xfrm>
              <a:off x="4124705" y="3946397"/>
              <a:ext cx="1915795" cy="753110"/>
            </a:xfrm>
            <a:custGeom>
              <a:avLst/>
              <a:gdLst/>
              <a:ahLst/>
              <a:cxnLst/>
              <a:rect l="l" t="t" r="r" b="b"/>
              <a:pathLst>
                <a:path w="1915795" h="753110">
                  <a:moveTo>
                    <a:pt x="1790192" y="0"/>
                  </a:moveTo>
                  <a:lnTo>
                    <a:pt x="125476" y="0"/>
                  </a:lnTo>
                  <a:lnTo>
                    <a:pt x="76616" y="9854"/>
                  </a:lnTo>
                  <a:lnTo>
                    <a:pt x="36734" y="36734"/>
                  </a:lnTo>
                  <a:lnTo>
                    <a:pt x="9854" y="76616"/>
                  </a:lnTo>
                  <a:lnTo>
                    <a:pt x="0" y="125475"/>
                  </a:lnTo>
                  <a:lnTo>
                    <a:pt x="0" y="627379"/>
                  </a:lnTo>
                  <a:lnTo>
                    <a:pt x="9854" y="676239"/>
                  </a:lnTo>
                  <a:lnTo>
                    <a:pt x="36734" y="716121"/>
                  </a:lnTo>
                  <a:lnTo>
                    <a:pt x="76616" y="743001"/>
                  </a:lnTo>
                  <a:lnTo>
                    <a:pt x="125476" y="752856"/>
                  </a:lnTo>
                  <a:lnTo>
                    <a:pt x="1790192" y="752856"/>
                  </a:lnTo>
                  <a:lnTo>
                    <a:pt x="1839051" y="743001"/>
                  </a:lnTo>
                  <a:lnTo>
                    <a:pt x="1878933" y="716121"/>
                  </a:lnTo>
                  <a:lnTo>
                    <a:pt x="1905813" y="676239"/>
                  </a:lnTo>
                  <a:lnTo>
                    <a:pt x="1915668" y="627379"/>
                  </a:lnTo>
                  <a:lnTo>
                    <a:pt x="1915668" y="125475"/>
                  </a:lnTo>
                  <a:lnTo>
                    <a:pt x="1905813" y="76616"/>
                  </a:lnTo>
                  <a:lnTo>
                    <a:pt x="1878933" y="36734"/>
                  </a:lnTo>
                  <a:lnTo>
                    <a:pt x="1839051" y="9854"/>
                  </a:lnTo>
                  <a:lnTo>
                    <a:pt x="1790192" y="0"/>
                  </a:lnTo>
                  <a:close/>
                </a:path>
              </a:pathLst>
            </a:custGeom>
            <a:solidFill>
              <a:srgbClr val="D2E0FC"/>
            </a:solidFill>
          </p:spPr>
          <p:txBody>
            <a:bodyPr wrap="square" lIns="0" tIns="0" rIns="0" bIns="0" rtlCol="0"/>
            <a:lstStyle/>
            <a:p>
              <a:endParaRPr/>
            </a:p>
          </p:txBody>
        </p:sp>
        <p:sp>
          <p:nvSpPr>
            <p:cNvPr id="21" name="object 21"/>
            <p:cNvSpPr/>
            <p:nvPr/>
          </p:nvSpPr>
          <p:spPr>
            <a:xfrm>
              <a:off x="4124705" y="3946397"/>
              <a:ext cx="1915795" cy="753110"/>
            </a:xfrm>
            <a:custGeom>
              <a:avLst/>
              <a:gdLst/>
              <a:ahLst/>
              <a:cxnLst/>
              <a:rect l="l" t="t" r="r" b="b"/>
              <a:pathLst>
                <a:path w="1915795" h="753110">
                  <a:moveTo>
                    <a:pt x="0" y="125475"/>
                  </a:moveTo>
                  <a:lnTo>
                    <a:pt x="9854" y="76616"/>
                  </a:lnTo>
                  <a:lnTo>
                    <a:pt x="36734" y="36734"/>
                  </a:lnTo>
                  <a:lnTo>
                    <a:pt x="76616" y="9854"/>
                  </a:lnTo>
                  <a:lnTo>
                    <a:pt x="125476" y="0"/>
                  </a:lnTo>
                  <a:lnTo>
                    <a:pt x="1790192" y="0"/>
                  </a:lnTo>
                  <a:lnTo>
                    <a:pt x="1839051" y="9854"/>
                  </a:lnTo>
                  <a:lnTo>
                    <a:pt x="1878933" y="36734"/>
                  </a:lnTo>
                  <a:lnTo>
                    <a:pt x="1905813" y="76616"/>
                  </a:lnTo>
                  <a:lnTo>
                    <a:pt x="1915668" y="125475"/>
                  </a:lnTo>
                  <a:lnTo>
                    <a:pt x="1915668" y="627379"/>
                  </a:lnTo>
                  <a:lnTo>
                    <a:pt x="1905813" y="676239"/>
                  </a:lnTo>
                  <a:lnTo>
                    <a:pt x="1878933" y="716121"/>
                  </a:lnTo>
                  <a:lnTo>
                    <a:pt x="1839051" y="743001"/>
                  </a:lnTo>
                  <a:lnTo>
                    <a:pt x="1790192" y="752856"/>
                  </a:lnTo>
                  <a:lnTo>
                    <a:pt x="125476" y="752856"/>
                  </a:lnTo>
                  <a:lnTo>
                    <a:pt x="76616" y="743001"/>
                  </a:lnTo>
                  <a:lnTo>
                    <a:pt x="36734" y="716121"/>
                  </a:lnTo>
                  <a:lnTo>
                    <a:pt x="9854" y="676239"/>
                  </a:lnTo>
                  <a:lnTo>
                    <a:pt x="0" y="627379"/>
                  </a:lnTo>
                  <a:lnTo>
                    <a:pt x="0" y="125475"/>
                  </a:lnTo>
                  <a:close/>
                </a:path>
              </a:pathLst>
            </a:custGeom>
            <a:ln w="25400">
              <a:solidFill>
                <a:srgbClr val="9AA4B9"/>
              </a:solidFill>
            </a:ln>
          </p:spPr>
          <p:txBody>
            <a:bodyPr wrap="square" lIns="0" tIns="0" rIns="0" bIns="0" rtlCol="0"/>
            <a:lstStyle/>
            <a:p>
              <a:endParaRPr/>
            </a:p>
          </p:txBody>
        </p:sp>
      </p:grpSp>
      <p:sp>
        <p:nvSpPr>
          <p:cNvPr id="22" name="object 22"/>
          <p:cNvSpPr txBox="1"/>
          <p:nvPr/>
        </p:nvSpPr>
        <p:spPr>
          <a:xfrm>
            <a:off x="4226433" y="4039361"/>
            <a:ext cx="1419225" cy="513715"/>
          </a:xfrm>
          <a:prstGeom prst="rect">
            <a:avLst/>
          </a:prstGeom>
        </p:spPr>
        <p:txBody>
          <a:bodyPr vert="horz" wrap="square" lIns="0" tIns="12700" rIns="0" bIns="0" rtlCol="0">
            <a:spAutoFit/>
          </a:bodyPr>
          <a:lstStyle/>
          <a:p>
            <a:pPr marL="12700">
              <a:lnSpc>
                <a:spcPct val="100000"/>
              </a:lnSpc>
              <a:spcBef>
                <a:spcPts val="100"/>
              </a:spcBef>
            </a:pPr>
            <a:r>
              <a:rPr sz="3200" spc="20" dirty="0">
                <a:latin typeface="Times New Roman"/>
                <a:cs typeface="Times New Roman"/>
              </a:rPr>
              <a:t>Động</a:t>
            </a:r>
            <a:r>
              <a:rPr sz="3200" spc="-185" dirty="0">
                <a:latin typeface="Times New Roman"/>
                <a:cs typeface="Times New Roman"/>
              </a:rPr>
              <a:t> </a:t>
            </a:r>
            <a:r>
              <a:rPr sz="3200" spc="220" dirty="0">
                <a:latin typeface="Times New Roman"/>
                <a:cs typeface="Times New Roman"/>
              </a:rPr>
              <a:t>từ</a:t>
            </a:r>
            <a:endParaRPr sz="3200">
              <a:latin typeface="Times New Roman"/>
              <a:cs typeface="Times New Roman"/>
            </a:endParaRPr>
          </a:p>
        </p:txBody>
      </p:sp>
      <p:sp>
        <p:nvSpPr>
          <p:cNvPr id="23" name="object 23"/>
          <p:cNvSpPr txBox="1"/>
          <p:nvPr/>
        </p:nvSpPr>
        <p:spPr>
          <a:xfrm>
            <a:off x="4195064" y="5052441"/>
            <a:ext cx="197485" cy="513715"/>
          </a:xfrm>
          <a:prstGeom prst="rect">
            <a:avLst/>
          </a:prstGeom>
        </p:spPr>
        <p:txBody>
          <a:bodyPr vert="horz" wrap="square" lIns="0" tIns="12700" rIns="0" bIns="0" rtlCol="0">
            <a:spAutoFit/>
          </a:bodyPr>
          <a:lstStyle/>
          <a:p>
            <a:pPr marL="12700">
              <a:lnSpc>
                <a:spcPct val="100000"/>
              </a:lnSpc>
              <a:spcBef>
                <a:spcPts val="100"/>
              </a:spcBef>
            </a:pPr>
            <a:r>
              <a:rPr sz="3200" spc="-430" dirty="0">
                <a:latin typeface="Arial"/>
                <a:cs typeface="Arial"/>
              </a:rPr>
              <a:t>?</a:t>
            </a:r>
            <a:endParaRPr sz="3200">
              <a:latin typeface="Arial"/>
              <a:cs typeface="Arial"/>
            </a:endParaRPr>
          </a:p>
        </p:txBody>
      </p:sp>
      <p:sp>
        <p:nvSpPr>
          <p:cNvPr id="24" name="object 24"/>
          <p:cNvSpPr/>
          <p:nvPr/>
        </p:nvSpPr>
        <p:spPr>
          <a:xfrm>
            <a:off x="7988807" y="3055620"/>
            <a:ext cx="3136392" cy="359054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341630">
              <a:lnSpc>
                <a:spcPct val="100000"/>
              </a:lnSpc>
              <a:spcBef>
                <a:spcPts val="105"/>
              </a:spcBef>
            </a:pPr>
            <a:r>
              <a:rPr spc="95" dirty="0"/>
              <a:t>Dặn</a:t>
            </a:r>
            <a:r>
              <a:rPr spc="-225" dirty="0"/>
              <a:t> </a:t>
            </a:r>
            <a:r>
              <a:rPr spc="240" dirty="0"/>
              <a:t>dò</a:t>
            </a:r>
          </a:p>
        </p:txBody>
      </p:sp>
      <p:sp>
        <p:nvSpPr>
          <p:cNvPr id="4" name="object 4"/>
          <p:cNvSpPr txBox="1"/>
          <p:nvPr/>
        </p:nvSpPr>
        <p:spPr>
          <a:xfrm>
            <a:off x="1576832" y="2282119"/>
            <a:ext cx="9482455" cy="2221230"/>
          </a:xfrm>
          <a:prstGeom prst="rect">
            <a:avLst/>
          </a:prstGeom>
        </p:spPr>
        <p:txBody>
          <a:bodyPr vert="horz" wrap="square" lIns="0" tIns="12700" rIns="0" bIns="0" rtlCol="0">
            <a:spAutoFit/>
          </a:bodyPr>
          <a:lstStyle/>
          <a:p>
            <a:pPr marL="12065" marR="5080" algn="ctr">
              <a:lnSpc>
                <a:spcPct val="150100"/>
              </a:lnSpc>
              <a:spcBef>
                <a:spcPts val="100"/>
              </a:spcBef>
            </a:pPr>
            <a:r>
              <a:rPr sz="3200" spc="-200" dirty="0">
                <a:solidFill>
                  <a:srgbClr val="001F5F"/>
                </a:solidFill>
                <a:latin typeface="Arial"/>
                <a:cs typeface="Arial"/>
              </a:rPr>
              <a:t>Ôn</a:t>
            </a:r>
            <a:r>
              <a:rPr sz="3200" spc="-195" dirty="0">
                <a:solidFill>
                  <a:srgbClr val="001F5F"/>
                </a:solidFill>
                <a:latin typeface="Arial"/>
                <a:cs typeface="Arial"/>
              </a:rPr>
              <a:t> </a:t>
            </a:r>
            <a:r>
              <a:rPr sz="3200" spc="170" dirty="0">
                <a:solidFill>
                  <a:srgbClr val="001F5F"/>
                </a:solidFill>
                <a:latin typeface="Times New Roman"/>
                <a:cs typeface="Times New Roman"/>
              </a:rPr>
              <a:t>tập</a:t>
            </a:r>
            <a:r>
              <a:rPr sz="3200" spc="-100" dirty="0">
                <a:solidFill>
                  <a:srgbClr val="001F5F"/>
                </a:solidFill>
                <a:latin typeface="Times New Roman"/>
                <a:cs typeface="Times New Roman"/>
              </a:rPr>
              <a:t> </a:t>
            </a:r>
            <a:r>
              <a:rPr sz="3200" spc="75" dirty="0">
                <a:solidFill>
                  <a:srgbClr val="001F5F"/>
                </a:solidFill>
                <a:latin typeface="Times New Roman"/>
                <a:cs typeface="Times New Roman"/>
              </a:rPr>
              <a:t>về</a:t>
            </a:r>
            <a:r>
              <a:rPr sz="3200" spc="-110" dirty="0">
                <a:solidFill>
                  <a:srgbClr val="001F5F"/>
                </a:solidFill>
                <a:latin typeface="Times New Roman"/>
                <a:cs typeface="Times New Roman"/>
              </a:rPr>
              <a:t> </a:t>
            </a:r>
            <a:r>
              <a:rPr sz="3200" spc="-55" dirty="0">
                <a:solidFill>
                  <a:srgbClr val="001F5F"/>
                </a:solidFill>
                <a:latin typeface="Arial"/>
                <a:cs typeface="Arial"/>
              </a:rPr>
              <a:t>danh</a:t>
            </a:r>
            <a:r>
              <a:rPr sz="3200" spc="-200" dirty="0">
                <a:solidFill>
                  <a:srgbClr val="001F5F"/>
                </a:solidFill>
                <a:latin typeface="Arial"/>
                <a:cs typeface="Arial"/>
              </a:rPr>
              <a:t> </a:t>
            </a:r>
            <a:r>
              <a:rPr sz="3200" spc="225" dirty="0">
                <a:solidFill>
                  <a:srgbClr val="001F5F"/>
                </a:solidFill>
                <a:latin typeface="Times New Roman"/>
                <a:cs typeface="Times New Roman"/>
              </a:rPr>
              <a:t>từ</a:t>
            </a:r>
            <a:r>
              <a:rPr sz="3200" spc="-100" dirty="0">
                <a:solidFill>
                  <a:srgbClr val="001F5F"/>
                </a:solidFill>
                <a:latin typeface="Times New Roman"/>
                <a:cs typeface="Times New Roman"/>
              </a:rPr>
              <a:t> </a:t>
            </a:r>
            <a:r>
              <a:rPr sz="3200" spc="-100" dirty="0">
                <a:solidFill>
                  <a:srgbClr val="001F5F"/>
                </a:solidFill>
                <a:latin typeface="Arial"/>
                <a:cs typeface="Arial"/>
              </a:rPr>
              <a:t>và</a:t>
            </a:r>
            <a:r>
              <a:rPr sz="3200" spc="-200" dirty="0">
                <a:solidFill>
                  <a:srgbClr val="001F5F"/>
                </a:solidFill>
                <a:latin typeface="Arial"/>
                <a:cs typeface="Arial"/>
              </a:rPr>
              <a:t> </a:t>
            </a:r>
            <a:r>
              <a:rPr sz="3200" spc="110" dirty="0">
                <a:solidFill>
                  <a:srgbClr val="001F5F"/>
                </a:solidFill>
                <a:latin typeface="Times New Roman"/>
                <a:cs typeface="Times New Roman"/>
              </a:rPr>
              <a:t>động</a:t>
            </a:r>
            <a:r>
              <a:rPr sz="3200" spc="-105" dirty="0">
                <a:solidFill>
                  <a:srgbClr val="001F5F"/>
                </a:solidFill>
                <a:latin typeface="Times New Roman"/>
                <a:cs typeface="Times New Roman"/>
              </a:rPr>
              <a:t> </a:t>
            </a:r>
            <a:r>
              <a:rPr sz="3200" spc="130" dirty="0">
                <a:solidFill>
                  <a:srgbClr val="001F5F"/>
                </a:solidFill>
                <a:latin typeface="Times New Roman"/>
                <a:cs typeface="Times New Roman"/>
              </a:rPr>
              <a:t>từ</a:t>
            </a:r>
            <a:r>
              <a:rPr sz="3200" spc="130" dirty="0">
                <a:solidFill>
                  <a:srgbClr val="001F5F"/>
                </a:solidFill>
                <a:latin typeface="Arial"/>
                <a:cs typeface="Arial"/>
              </a:rPr>
              <a:t>:</a:t>
            </a:r>
            <a:r>
              <a:rPr sz="3200" spc="-165" dirty="0">
                <a:solidFill>
                  <a:srgbClr val="001F5F"/>
                </a:solidFill>
                <a:latin typeface="Arial"/>
                <a:cs typeface="Arial"/>
              </a:rPr>
              <a:t> </a:t>
            </a:r>
            <a:r>
              <a:rPr sz="3200" spc="150" dirty="0">
                <a:solidFill>
                  <a:srgbClr val="001F5F"/>
                </a:solidFill>
                <a:latin typeface="Times New Roman"/>
                <a:cs typeface="Times New Roman"/>
              </a:rPr>
              <a:t>hệ</a:t>
            </a:r>
            <a:r>
              <a:rPr sz="3200" spc="-110" dirty="0">
                <a:solidFill>
                  <a:srgbClr val="001F5F"/>
                </a:solidFill>
                <a:latin typeface="Times New Roman"/>
                <a:cs typeface="Times New Roman"/>
              </a:rPr>
              <a:t> </a:t>
            </a:r>
            <a:r>
              <a:rPr sz="3200" spc="120" dirty="0">
                <a:solidFill>
                  <a:srgbClr val="001F5F"/>
                </a:solidFill>
                <a:latin typeface="Times New Roman"/>
                <a:cs typeface="Times New Roman"/>
              </a:rPr>
              <a:t>thống</a:t>
            </a:r>
            <a:r>
              <a:rPr sz="3200" spc="-90" dirty="0">
                <a:solidFill>
                  <a:srgbClr val="001F5F"/>
                </a:solidFill>
                <a:latin typeface="Times New Roman"/>
                <a:cs typeface="Times New Roman"/>
              </a:rPr>
              <a:t> </a:t>
            </a:r>
            <a:r>
              <a:rPr sz="3200" spc="35" dirty="0">
                <a:solidFill>
                  <a:srgbClr val="001F5F"/>
                </a:solidFill>
                <a:latin typeface="Times New Roman"/>
                <a:cs typeface="Times New Roman"/>
              </a:rPr>
              <a:t>lại</a:t>
            </a:r>
            <a:r>
              <a:rPr sz="3200" spc="-95" dirty="0">
                <a:solidFill>
                  <a:srgbClr val="001F5F"/>
                </a:solidFill>
                <a:latin typeface="Times New Roman"/>
                <a:cs typeface="Times New Roman"/>
              </a:rPr>
              <a:t> </a:t>
            </a:r>
            <a:r>
              <a:rPr sz="3200" spc="100" dirty="0">
                <a:solidFill>
                  <a:srgbClr val="001F5F"/>
                </a:solidFill>
                <a:latin typeface="Times New Roman"/>
                <a:cs typeface="Times New Roman"/>
              </a:rPr>
              <a:t>kiến</a:t>
            </a:r>
            <a:r>
              <a:rPr sz="3200" spc="-110" dirty="0">
                <a:solidFill>
                  <a:srgbClr val="001F5F"/>
                </a:solidFill>
                <a:latin typeface="Times New Roman"/>
                <a:cs typeface="Times New Roman"/>
              </a:rPr>
              <a:t> </a:t>
            </a:r>
            <a:r>
              <a:rPr sz="3200" spc="145" dirty="0">
                <a:solidFill>
                  <a:srgbClr val="001F5F"/>
                </a:solidFill>
                <a:latin typeface="Times New Roman"/>
                <a:cs typeface="Times New Roman"/>
              </a:rPr>
              <a:t>thức</a:t>
            </a:r>
            <a:r>
              <a:rPr sz="3200" spc="-85" dirty="0">
                <a:solidFill>
                  <a:srgbClr val="001F5F"/>
                </a:solidFill>
                <a:latin typeface="Times New Roman"/>
                <a:cs typeface="Times New Roman"/>
              </a:rPr>
              <a:t> </a:t>
            </a:r>
            <a:r>
              <a:rPr sz="3200" spc="75" dirty="0">
                <a:solidFill>
                  <a:srgbClr val="001F5F"/>
                </a:solidFill>
                <a:latin typeface="Times New Roman"/>
                <a:cs typeface="Times New Roman"/>
              </a:rPr>
              <a:t>về  </a:t>
            </a:r>
            <a:r>
              <a:rPr sz="3200" spc="-60" dirty="0">
                <a:solidFill>
                  <a:srgbClr val="001F5F"/>
                </a:solidFill>
                <a:latin typeface="Arial"/>
                <a:cs typeface="Arial"/>
              </a:rPr>
              <a:t>danh </a:t>
            </a:r>
            <a:r>
              <a:rPr sz="3200" spc="225" dirty="0">
                <a:solidFill>
                  <a:srgbClr val="001F5F"/>
                </a:solidFill>
                <a:latin typeface="Times New Roman"/>
                <a:cs typeface="Times New Roman"/>
              </a:rPr>
              <a:t>từ </a:t>
            </a:r>
            <a:r>
              <a:rPr sz="3200" spc="-100" dirty="0">
                <a:solidFill>
                  <a:srgbClr val="001F5F"/>
                </a:solidFill>
                <a:latin typeface="Arial"/>
                <a:cs typeface="Arial"/>
              </a:rPr>
              <a:t>và </a:t>
            </a:r>
            <a:r>
              <a:rPr sz="3200" spc="110" dirty="0">
                <a:solidFill>
                  <a:srgbClr val="001F5F"/>
                </a:solidFill>
                <a:latin typeface="Times New Roman"/>
                <a:cs typeface="Times New Roman"/>
              </a:rPr>
              <a:t>động </a:t>
            </a:r>
            <a:r>
              <a:rPr sz="3200" spc="225" dirty="0">
                <a:solidFill>
                  <a:srgbClr val="001F5F"/>
                </a:solidFill>
                <a:latin typeface="Times New Roman"/>
                <a:cs typeface="Times New Roman"/>
              </a:rPr>
              <a:t>từ </a:t>
            </a:r>
            <a:r>
              <a:rPr sz="3200" spc="-95" dirty="0">
                <a:solidFill>
                  <a:srgbClr val="001F5F"/>
                </a:solidFill>
                <a:latin typeface="Arial"/>
                <a:cs typeface="Arial"/>
              </a:rPr>
              <a:t>(sáng </a:t>
            </a:r>
            <a:r>
              <a:rPr sz="3200" spc="140" dirty="0">
                <a:solidFill>
                  <a:srgbClr val="001F5F"/>
                </a:solidFill>
                <a:latin typeface="Times New Roman"/>
                <a:cs typeface="Times New Roman"/>
              </a:rPr>
              <a:t>tạo </a:t>
            </a:r>
            <a:r>
              <a:rPr sz="3200" spc="-5" dirty="0">
                <a:solidFill>
                  <a:srgbClr val="001F5F"/>
                </a:solidFill>
                <a:latin typeface="Arial"/>
                <a:cs typeface="Arial"/>
              </a:rPr>
              <a:t>hình </a:t>
            </a:r>
            <a:r>
              <a:rPr sz="3200" spc="145" dirty="0">
                <a:solidFill>
                  <a:srgbClr val="001F5F"/>
                </a:solidFill>
                <a:latin typeface="Times New Roman"/>
                <a:cs typeface="Times New Roman"/>
              </a:rPr>
              <a:t>thức </a:t>
            </a:r>
            <a:r>
              <a:rPr sz="3200" spc="-15" dirty="0">
                <a:solidFill>
                  <a:srgbClr val="001F5F"/>
                </a:solidFill>
                <a:latin typeface="Arial"/>
                <a:cs typeface="Arial"/>
              </a:rPr>
              <a:t>ghi </a:t>
            </a:r>
            <a:r>
              <a:rPr sz="3200" spc="-160" dirty="0">
                <a:solidFill>
                  <a:srgbClr val="001F5F"/>
                </a:solidFill>
                <a:latin typeface="Arial"/>
                <a:cs typeface="Arial"/>
              </a:rPr>
              <a:t>chép</a:t>
            </a:r>
            <a:r>
              <a:rPr sz="3200" spc="-160" dirty="0">
                <a:solidFill>
                  <a:srgbClr val="001F5F"/>
                </a:solidFill>
                <a:latin typeface="Times New Roman"/>
                <a:cs typeface="Times New Roman"/>
              </a:rPr>
              <a:t>,…);  </a:t>
            </a:r>
            <a:r>
              <a:rPr sz="3200" spc="35" dirty="0">
                <a:solidFill>
                  <a:srgbClr val="001F5F"/>
                </a:solidFill>
                <a:latin typeface="Times New Roman"/>
                <a:cs typeface="Times New Roman"/>
              </a:rPr>
              <a:t>lấy</a:t>
            </a:r>
            <a:r>
              <a:rPr sz="3200" spc="-95" dirty="0">
                <a:solidFill>
                  <a:srgbClr val="001F5F"/>
                </a:solidFill>
                <a:latin typeface="Times New Roman"/>
                <a:cs typeface="Times New Roman"/>
              </a:rPr>
              <a:t> </a:t>
            </a:r>
            <a:r>
              <a:rPr sz="3200" spc="10" dirty="0">
                <a:solidFill>
                  <a:srgbClr val="001F5F"/>
                </a:solidFill>
                <a:latin typeface="Arial"/>
                <a:cs typeface="Arial"/>
              </a:rPr>
              <a:t>ví</a:t>
            </a:r>
            <a:r>
              <a:rPr sz="3200" spc="-204" dirty="0">
                <a:solidFill>
                  <a:srgbClr val="001F5F"/>
                </a:solidFill>
                <a:latin typeface="Arial"/>
                <a:cs typeface="Arial"/>
              </a:rPr>
              <a:t> </a:t>
            </a:r>
            <a:r>
              <a:rPr sz="3200" spc="170" dirty="0">
                <a:solidFill>
                  <a:srgbClr val="001F5F"/>
                </a:solidFill>
                <a:latin typeface="Times New Roman"/>
                <a:cs typeface="Times New Roman"/>
              </a:rPr>
              <a:t>dụ</a:t>
            </a:r>
            <a:r>
              <a:rPr sz="3200" spc="-105" dirty="0">
                <a:solidFill>
                  <a:srgbClr val="001F5F"/>
                </a:solidFill>
                <a:latin typeface="Times New Roman"/>
                <a:cs typeface="Times New Roman"/>
              </a:rPr>
              <a:t> </a:t>
            </a:r>
            <a:r>
              <a:rPr sz="3200" spc="40" dirty="0">
                <a:solidFill>
                  <a:srgbClr val="001F5F"/>
                </a:solidFill>
                <a:latin typeface="Arial"/>
                <a:cs typeface="Arial"/>
              </a:rPr>
              <a:t>minh</a:t>
            </a:r>
            <a:r>
              <a:rPr sz="3200" spc="-204" dirty="0">
                <a:solidFill>
                  <a:srgbClr val="001F5F"/>
                </a:solidFill>
                <a:latin typeface="Arial"/>
                <a:cs typeface="Arial"/>
              </a:rPr>
              <a:t> </a:t>
            </a:r>
            <a:r>
              <a:rPr sz="3200" spc="40" dirty="0">
                <a:solidFill>
                  <a:srgbClr val="001F5F"/>
                </a:solidFill>
                <a:latin typeface="Times New Roman"/>
                <a:cs typeface="Times New Roman"/>
              </a:rPr>
              <a:t>họa</a:t>
            </a:r>
            <a:r>
              <a:rPr sz="3200" spc="40" dirty="0">
                <a:solidFill>
                  <a:srgbClr val="001F5F"/>
                </a:solidFill>
                <a:latin typeface="Arial"/>
                <a:cs typeface="Arial"/>
              </a:rPr>
              <a:t>.</a:t>
            </a:r>
            <a:endParaRPr sz="3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357501" cy="207677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967086" y="0"/>
            <a:ext cx="2224913" cy="195776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145624"/>
            <a:ext cx="2335140" cy="171237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993790" y="4784341"/>
            <a:ext cx="2198209" cy="207365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5927623"/>
            <a:ext cx="889635" cy="538480"/>
          </a:xfrm>
          <a:custGeom>
            <a:avLst/>
            <a:gdLst/>
            <a:ahLst/>
            <a:cxnLst/>
            <a:rect l="l" t="t" r="r" b="b"/>
            <a:pathLst>
              <a:path w="889635" h="538479">
                <a:moveTo>
                  <a:pt x="0" y="72452"/>
                </a:moveTo>
                <a:lnTo>
                  <a:pt x="0" y="289769"/>
                </a:lnTo>
                <a:lnTo>
                  <a:pt x="63712" y="356057"/>
                </a:lnTo>
                <a:lnTo>
                  <a:pt x="105870" y="392508"/>
                </a:lnTo>
                <a:lnTo>
                  <a:pt x="151087" y="426196"/>
                </a:lnTo>
                <a:lnTo>
                  <a:pt x="199361" y="456595"/>
                </a:lnTo>
                <a:lnTo>
                  <a:pt x="250689" y="483180"/>
                </a:lnTo>
                <a:lnTo>
                  <a:pt x="305068" y="505426"/>
                </a:lnTo>
                <a:lnTo>
                  <a:pt x="362496" y="522808"/>
                </a:lnTo>
                <a:lnTo>
                  <a:pt x="418725" y="533631"/>
                </a:lnTo>
                <a:lnTo>
                  <a:pt x="472057" y="538449"/>
                </a:lnTo>
                <a:lnTo>
                  <a:pt x="522439" y="537673"/>
                </a:lnTo>
                <a:lnTo>
                  <a:pt x="569821" y="531713"/>
                </a:lnTo>
                <a:lnTo>
                  <a:pt x="614149" y="520980"/>
                </a:lnTo>
                <a:lnTo>
                  <a:pt x="655372" y="505885"/>
                </a:lnTo>
                <a:lnTo>
                  <a:pt x="693438" y="486836"/>
                </a:lnTo>
                <a:lnTo>
                  <a:pt x="728296" y="464246"/>
                </a:lnTo>
                <a:lnTo>
                  <a:pt x="759894" y="438524"/>
                </a:lnTo>
                <a:lnTo>
                  <a:pt x="788179" y="410080"/>
                </a:lnTo>
                <a:lnTo>
                  <a:pt x="813100" y="379326"/>
                </a:lnTo>
                <a:lnTo>
                  <a:pt x="834604" y="346672"/>
                </a:lnTo>
                <a:lnTo>
                  <a:pt x="852641" y="312527"/>
                </a:lnTo>
                <a:lnTo>
                  <a:pt x="862144" y="289471"/>
                </a:lnTo>
                <a:lnTo>
                  <a:pt x="448640" y="289471"/>
                </a:lnTo>
                <a:lnTo>
                  <a:pt x="392667" y="284963"/>
                </a:lnTo>
                <a:lnTo>
                  <a:pt x="333489" y="273786"/>
                </a:lnTo>
                <a:lnTo>
                  <a:pt x="282636" y="258635"/>
                </a:lnTo>
                <a:lnTo>
                  <a:pt x="234176" y="239682"/>
                </a:lnTo>
                <a:lnTo>
                  <a:pt x="188110" y="217283"/>
                </a:lnTo>
                <a:lnTo>
                  <a:pt x="144436" y="191795"/>
                </a:lnTo>
                <a:lnTo>
                  <a:pt x="103154" y="163574"/>
                </a:lnTo>
                <a:lnTo>
                  <a:pt x="64263" y="132975"/>
                </a:lnTo>
                <a:lnTo>
                  <a:pt x="27762" y="100355"/>
                </a:lnTo>
                <a:lnTo>
                  <a:pt x="0" y="72452"/>
                </a:lnTo>
                <a:close/>
              </a:path>
              <a:path w="889635" h="538479">
                <a:moveTo>
                  <a:pt x="847153" y="0"/>
                </a:moveTo>
                <a:lnTo>
                  <a:pt x="834609" y="37670"/>
                </a:lnTo>
                <a:lnTo>
                  <a:pt x="818095" y="74495"/>
                </a:lnTo>
                <a:lnTo>
                  <a:pt x="797675" y="109989"/>
                </a:lnTo>
                <a:lnTo>
                  <a:pt x="773413" y="143667"/>
                </a:lnTo>
                <a:lnTo>
                  <a:pt x="745371" y="175044"/>
                </a:lnTo>
                <a:lnTo>
                  <a:pt x="713615" y="203634"/>
                </a:lnTo>
                <a:lnTo>
                  <a:pt x="678208" y="228952"/>
                </a:lnTo>
                <a:lnTo>
                  <a:pt x="639214" y="250512"/>
                </a:lnTo>
                <a:lnTo>
                  <a:pt x="596696" y="267830"/>
                </a:lnTo>
                <a:lnTo>
                  <a:pt x="550718" y="280419"/>
                </a:lnTo>
                <a:lnTo>
                  <a:pt x="501345" y="287794"/>
                </a:lnTo>
                <a:lnTo>
                  <a:pt x="448640" y="289471"/>
                </a:lnTo>
                <a:lnTo>
                  <a:pt x="862144" y="289471"/>
                </a:lnTo>
                <a:lnTo>
                  <a:pt x="867159" y="277303"/>
                </a:lnTo>
                <a:lnTo>
                  <a:pt x="878104" y="241409"/>
                </a:lnTo>
                <a:lnTo>
                  <a:pt x="885427" y="205257"/>
                </a:lnTo>
                <a:lnTo>
                  <a:pt x="889074" y="169256"/>
                </a:lnTo>
                <a:lnTo>
                  <a:pt x="888994" y="133818"/>
                </a:lnTo>
                <a:lnTo>
                  <a:pt x="885135" y="99352"/>
                </a:lnTo>
                <a:lnTo>
                  <a:pt x="877445" y="66269"/>
                </a:lnTo>
                <a:lnTo>
                  <a:pt x="865873" y="34979"/>
                </a:lnTo>
                <a:lnTo>
                  <a:pt x="850366" y="5892"/>
                </a:lnTo>
                <a:lnTo>
                  <a:pt x="847153" y="0"/>
                </a:lnTo>
                <a:close/>
              </a:path>
            </a:pathLst>
          </a:custGeom>
          <a:solidFill>
            <a:srgbClr val="FFFFFF">
              <a:alpha val="31372"/>
            </a:srgbClr>
          </a:solidFill>
        </p:spPr>
        <p:txBody>
          <a:bodyPr wrap="square" lIns="0" tIns="0" rIns="0" bIns="0" rtlCol="0"/>
          <a:lstStyle/>
          <a:p>
            <a:endParaRPr/>
          </a:p>
        </p:txBody>
      </p:sp>
      <p:sp>
        <p:nvSpPr>
          <p:cNvPr id="7" name="object 7"/>
          <p:cNvSpPr/>
          <p:nvPr/>
        </p:nvSpPr>
        <p:spPr>
          <a:xfrm>
            <a:off x="11335314" y="196929"/>
            <a:ext cx="650875" cy="848360"/>
          </a:xfrm>
          <a:custGeom>
            <a:avLst/>
            <a:gdLst/>
            <a:ahLst/>
            <a:cxnLst/>
            <a:rect l="l" t="t" r="r" b="b"/>
            <a:pathLst>
              <a:path w="650875" h="848360">
                <a:moveTo>
                  <a:pt x="367720" y="0"/>
                </a:moveTo>
                <a:lnTo>
                  <a:pt x="258767" y="24782"/>
                </a:lnTo>
                <a:lnTo>
                  <a:pt x="84271" y="128063"/>
                </a:lnTo>
                <a:lnTo>
                  <a:pt x="48847" y="150287"/>
                </a:lnTo>
                <a:lnTo>
                  <a:pt x="6924" y="205317"/>
                </a:lnTo>
                <a:lnTo>
                  <a:pt x="0" y="235669"/>
                </a:lnTo>
                <a:lnTo>
                  <a:pt x="2151" y="266274"/>
                </a:lnTo>
                <a:lnTo>
                  <a:pt x="32830" y="323338"/>
                </a:lnTo>
                <a:lnTo>
                  <a:pt x="97261" y="366689"/>
                </a:lnTo>
                <a:lnTo>
                  <a:pt x="141603" y="380154"/>
                </a:lnTo>
                <a:lnTo>
                  <a:pt x="193745" y="386508"/>
                </a:lnTo>
                <a:lnTo>
                  <a:pt x="224299" y="392032"/>
                </a:lnTo>
                <a:lnTo>
                  <a:pt x="265426" y="424160"/>
                </a:lnTo>
                <a:lnTo>
                  <a:pt x="285603" y="478179"/>
                </a:lnTo>
                <a:lnTo>
                  <a:pt x="291659" y="546631"/>
                </a:lnTo>
                <a:lnTo>
                  <a:pt x="291526" y="583940"/>
                </a:lnTo>
                <a:lnTo>
                  <a:pt x="289207" y="660062"/>
                </a:lnTo>
                <a:lnTo>
                  <a:pt x="288728" y="697011"/>
                </a:lnTo>
                <a:lnTo>
                  <a:pt x="293402" y="764025"/>
                </a:lnTo>
                <a:lnTo>
                  <a:pt x="311273" y="815645"/>
                </a:lnTo>
                <a:lnTo>
                  <a:pt x="349173" y="844414"/>
                </a:lnTo>
                <a:lnTo>
                  <a:pt x="377768" y="847899"/>
                </a:lnTo>
                <a:lnTo>
                  <a:pt x="410012" y="844098"/>
                </a:lnTo>
                <a:lnTo>
                  <a:pt x="472744" y="819260"/>
                </a:lnTo>
                <a:lnTo>
                  <a:pt x="530547" y="774232"/>
                </a:lnTo>
                <a:lnTo>
                  <a:pt x="556631" y="745194"/>
                </a:lnTo>
                <a:lnTo>
                  <a:pt x="580320" y="712363"/>
                </a:lnTo>
                <a:lnTo>
                  <a:pt x="601224" y="676159"/>
                </a:lnTo>
                <a:lnTo>
                  <a:pt x="618957" y="637000"/>
                </a:lnTo>
                <a:lnTo>
                  <a:pt x="633131" y="595304"/>
                </a:lnTo>
                <a:lnTo>
                  <a:pt x="643357" y="551491"/>
                </a:lnTo>
                <a:lnTo>
                  <a:pt x="649247" y="505977"/>
                </a:lnTo>
                <a:lnTo>
                  <a:pt x="650415" y="459183"/>
                </a:lnTo>
                <a:lnTo>
                  <a:pt x="646471" y="411527"/>
                </a:lnTo>
                <a:lnTo>
                  <a:pt x="637028" y="363426"/>
                </a:lnTo>
                <a:lnTo>
                  <a:pt x="621698" y="315300"/>
                </a:lnTo>
                <a:lnTo>
                  <a:pt x="600092" y="267568"/>
                </a:lnTo>
                <a:lnTo>
                  <a:pt x="571824" y="220646"/>
                </a:lnTo>
                <a:lnTo>
                  <a:pt x="456836" y="62394"/>
                </a:lnTo>
                <a:lnTo>
                  <a:pt x="367720" y="0"/>
                </a:lnTo>
                <a:close/>
              </a:path>
            </a:pathLst>
          </a:custGeom>
          <a:solidFill>
            <a:srgbClr val="FFFFFF">
              <a:alpha val="31372"/>
            </a:srgbClr>
          </a:solidFill>
        </p:spPr>
        <p:txBody>
          <a:bodyPr wrap="square" lIns="0" tIns="0" rIns="0" bIns="0" rtlCol="0"/>
          <a:lstStyle/>
          <a:p>
            <a:endParaRPr/>
          </a:p>
        </p:txBody>
      </p:sp>
      <p:sp>
        <p:nvSpPr>
          <p:cNvPr id="8" name="object 8"/>
          <p:cNvSpPr txBox="1"/>
          <p:nvPr/>
        </p:nvSpPr>
        <p:spPr>
          <a:xfrm>
            <a:off x="1102867" y="1969465"/>
            <a:ext cx="10386060" cy="1957705"/>
          </a:xfrm>
          <a:prstGeom prst="rect">
            <a:avLst/>
          </a:prstGeom>
        </p:spPr>
        <p:txBody>
          <a:bodyPr vert="horz" wrap="square" lIns="0" tIns="12700" rIns="0" bIns="0" rtlCol="0">
            <a:spAutoFit/>
          </a:bodyPr>
          <a:lstStyle/>
          <a:p>
            <a:pPr marL="50800">
              <a:lnSpc>
                <a:spcPct val="100000"/>
              </a:lnSpc>
              <a:spcBef>
                <a:spcPts val="100"/>
              </a:spcBef>
            </a:pPr>
            <a:r>
              <a:rPr sz="2400" b="1" spc="65" dirty="0">
                <a:latin typeface="Times New Roman" panose="02020603050405020304" pitchFamily="18" charset="0"/>
                <a:cs typeface="Times New Roman" panose="02020603050405020304" pitchFamily="18" charset="0"/>
              </a:rPr>
              <a:t>Tìm</a:t>
            </a:r>
            <a:r>
              <a:rPr sz="2400" b="1" spc="-85" dirty="0">
                <a:latin typeface="Times New Roman" panose="02020603050405020304" pitchFamily="18" charset="0"/>
                <a:cs typeface="Times New Roman" panose="02020603050405020304" pitchFamily="18" charset="0"/>
              </a:rPr>
              <a:t> </a:t>
            </a:r>
            <a:r>
              <a:rPr sz="2400" b="1" spc="100" dirty="0">
                <a:latin typeface="Times New Roman" panose="02020603050405020304" pitchFamily="18" charset="0"/>
                <a:cs typeface="Times New Roman" panose="02020603050405020304" pitchFamily="18" charset="0"/>
              </a:rPr>
              <a:t>động</a:t>
            </a:r>
            <a:r>
              <a:rPr sz="2400" b="1" spc="-70" dirty="0">
                <a:latin typeface="Times New Roman" panose="02020603050405020304" pitchFamily="18" charset="0"/>
                <a:cs typeface="Times New Roman" panose="02020603050405020304" pitchFamily="18" charset="0"/>
              </a:rPr>
              <a:t> </a:t>
            </a:r>
            <a:r>
              <a:rPr sz="2400" b="1" spc="160" dirty="0">
                <a:latin typeface="Times New Roman" panose="02020603050405020304" pitchFamily="18" charset="0"/>
                <a:cs typeface="Times New Roman" panose="02020603050405020304" pitchFamily="18" charset="0"/>
              </a:rPr>
              <a:t>từ</a:t>
            </a:r>
            <a:r>
              <a:rPr sz="2400" b="1" spc="-65" dirty="0">
                <a:latin typeface="Times New Roman" panose="02020603050405020304" pitchFamily="18" charset="0"/>
                <a:cs typeface="Times New Roman" panose="02020603050405020304" pitchFamily="18" charset="0"/>
              </a:rPr>
              <a:t> </a:t>
            </a:r>
            <a:r>
              <a:rPr sz="2400" b="1" spc="80" dirty="0">
                <a:latin typeface="Times New Roman" panose="02020603050405020304" pitchFamily="18" charset="0"/>
                <a:cs typeface="Times New Roman" panose="02020603050405020304" pitchFamily="18" charset="0"/>
              </a:rPr>
              <a:t>thích</a:t>
            </a:r>
            <a:r>
              <a:rPr sz="2400" b="1" spc="-75" dirty="0">
                <a:latin typeface="Times New Roman" panose="02020603050405020304" pitchFamily="18" charset="0"/>
                <a:cs typeface="Times New Roman" panose="02020603050405020304" pitchFamily="18" charset="0"/>
              </a:rPr>
              <a:t> </a:t>
            </a:r>
            <a:r>
              <a:rPr sz="2400" b="1" spc="165" dirty="0">
                <a:latin typeface="Times New Roman" panose="02020603050405020304" pitchFamily="18" charset="0"/>
                <a:cs typeface="Times New Roman" panose="02020603050405020304" pitchFamily="18" charset="0"/>
              </a:rPr>
              <a:t>hợp</a:t>
            </a:r>
            <a:r>
              <a:rPr sz="2400" b="1" spc="-75" dirty="0">
                <a:latin typeface="Times New Roman" panose="02020603050405020304" pitchFamily="18" charset="0"/>
                <a:cs typeface="Times New Roman" panose="02020603050405020304" pitchFamily="18" charset="0"/>
              </a:rPr>
              <a:t> </a:t>
            </a:r>
            <a:r>
              <a:rPr sz="2400" b="1" spc="120" dirty="0">
                <a:latin typeface="Times New Roman" panose="02020603050405020304" pitchFamily="18" charset="0"/>
                <a:cs typeface="Times New Roman" panose="02020603050405020304" pitchFamily="18" charset="0"/>
              </a:rPr>
              <a:t>điền</a:t>
            </a:r>
            <a:r>
              <a:rPr sz="2400" b="1" spc="-65" dirty="0">
                <a:latin typeface="Times New Roman" panose="02020603050405020304" pitchFamily="18" charset="0"/>
                <a:cs typeface="Times New Roman" panose="02020603050405020304" pitchFamily="18" charset="0"/>
              </a:rPr>
              <a:t> </a:t>
            </a:r>
            <a:r>
              <a:rPr sz="2400" b="1" spc="85" dirty="0">
                <a:latin typeface="Times New Roman" panose="02020603050405020304" pitchFamily="18" charset="0"/>
                <a:cs typeface="Times New Roman" panose="02020603050405020304" pitchFamily="18" charset="0"/>
              </a:rPr>
              <a:t>vào</a:t>
            </a:r>
            <a:r>
              <a:rPr sz="2400" b="1" spc="-70" dirty="0">
                <a:latin typeface="Times New Roman" panose="02020603050405020304" pitchFamily="18" charset="0"/>
                <a:cs typeface="Times New Roman" panose="02020603050405020304" pitchFamily="18" charset="0"/>
              </a:rPr>
              <a:t> </a:t>
            </a:r>
            <a:r>
              <a:rPr sz="2400" b="1" spc="105" dirty="0">
                <a:latin typeface="Times New Roman" panose="02020603050405020304" pitchFamily="18" charset="0"/>
                <a:cs typeface="Times New Roman" panose="02020603050405020304" pitchFamily="18" charset="0"/>
              </a:rPr>
              <a:t>chỗ</a:t>
            </a:r>
            <a:r>
              <a:rPr sz="2400" b="1" spc="-75" dirty="0">
                <a:latin typeface="Times New Roman" panose="02020603050405020304" pitchFamily="18" charset="0"/>
                <a:cs typeface="Times New Roman" panose="02020603050405020304" pitchFamily="18" charset="0"/>
              </a:rPr>
              <a:t> </a:t>
            </a:r>
            <a:r>
              <a:rPr sz="2400" b="1" spc="95" dirty="0">
                <a:latin typeface="Times New Roman" panose="02020603050405020304" pitchFamily="18" charset="0"/>
                <a:cs typeface="Times New Roman" panose="02020603050405020304" pitchFamily="18" charset="0"/>
              </a:rPr>
              <a:t>chấm</a:t>
            </a:r>
            <a:r>
              <a:rPr sz="2400" b="1" spc="-85" dirty="0">
                <a:latin typeface="Times New Roman" panose="02020603050405020304" pitchFamily="18" charset="0"/>
                <a:cs typeface="Times New Roman" panose="02020603050405020304" pitchFamily="18" charset="0"/>
              </a:rPr>
              <a:t> </a:t>
            </a:r>
            <a:r>
              <a:rPr sz="2400" b="1" spc="75" dirty="0">
                <a:latin typeface="Times New Roman" panose="02020603050405020304" pitchFamily="18" charset="0"/>
                <a:cs typeface="Times New Roman" panose="02020603050405020304" pitchFamily="18" charset="0"/>
              </a:rPr>
              <a:t>trong</a:t>
            </a:r>
            <a:r>
              <a:rPr sz="2400" b="1" spc="-65" dirty="0">
                <a:latin typeface="Times New Roman" panose="02020603050405020304" pitchFamily="18" charset="0"/>
                <a:cs typeface="Times New Roman" panose="02020603050405020304" pitchFamily="18" charset="0"/>
              </a:rPr>
              <a:t> </a:t>
            </a:r>
            <a:r>
              <a:rPr sz="2400" b="1" spc="65" dirty="0">
                <a:latin typeface="Times New Roman" panose="02020603050405020304" pitchFamily="18" charset="0"/>
                <a:cs typeface="Times New Roman" panose="02020603050405020304" pitchFamily="18" charset="0"/>
              </a:rPr>
              <a:t>các</a:t>
            </a:r>
            <a:r>
              <a:rPr sz="2400" b="1" spc="-70" dirty="0">
                <a:latin typeface="Times New Roman" panose="02020603050405020304" pitchFamily="18" charset="0"/>
                <a:cs typeface="Times New Roman" panose="02020603050405020304" pitchFamily="18" charset="0"/>
              </a:rPr>
              <a:t> </a:t>
            </a:r>
            <a:r>
              <a:rPr sz="2400" b="1" spc="80" dirty="0">
                <a:latin typeface="Times New Roman" panose="02020603050405020304" pitchFamily="18" charset="0"/>
                <a:cs typeface="Times New Roman" panose="02020603050405020304" pitchFamily="18" charset="0"/>
              </a:rPr>
              <a:t>câu</a:t>
            </a:r>
            <a:r>
              <a:rPr sz="2400" b="1" spc="-75" dirty="0">
                <a:latin typeface="Times New Roman" panose="02020603050405020304" pitchFamily="18" charset="0"/>
                <a:cs typeface="Times New Roman" panose="02020603050405020304" pitchFamily="18" charset="0"/>
              </a:rPr>
              <a:t> </a:t>
            </a:r>
            <a:r>
              <a:rPr sz="2400" b="1" spc="114" dirty="0">
                <a:latin typeface="Times New Roman" panose="02020603050405020304" pitchFamily="18" charset="0"/>
                <a:cs typeface="Times New Roman" panose="02020603050405020304" pitchFamily="18" charset="0"/>
              </a:rPr>
              <a:t>sau</a:t>
            </a:r>
            <a:r>
              <a:rPr sz="2400" b="1" spc="-70" dirty="0">
                <a:latin typeface="Times New Roman" panose="02020603050405020304" pitchFamily="18" charset="0"/>
                <a:cs typeface="Times New Roman" panose="02020603050405020304" pitchFamily="18" charset="0"/>
              </a:rPr>
              <a:t> </a:t>
            </a:r>
            <a:r>
              <a:rPr sz="2400" b="1" spc="105" dirty="0">
                <a:latin typeface="Times New Roman" panose="02020603050405020304" pitchFamily="18" charset="0"/>
                <a:cs typeface="Times New Roman" panose="02020603050405020304" pitchFamily="18" charset="0"/>
              </a:rPr>
              <a:t>cho</a:t>
            </a:r>
            <a:r>
              <a:rPr sz="2400" b="1" spc="-70" dirty="0">
                <a:latin typeface="Times New Roman" panose="02020603050405020304" pitchFamily="18" charset="0"/>
                <a:cs typeface="Times New Roman" panose="02020603050405020304" pitchFamily="18" charset="0"/>
              </a:rPr>
              <a:t> </a:t>
            </a:r>
            <a:r>
              <a:rPr sz="2400" b="1" spc="80" dirty="0">
                <a:latin typeface="Times New Roman" panose="02020603050405020304" pitchFamily="18" charset="0"/>
                <a:cs typeface="Times New Roman" panose="02020603050405020304" pitchFamily="18" charset="0"/>
              </a:rPr>
              <a:t>thích</a:t>
            </a:r>
            <a:r>
              <a:rPr sz="2400" b="1" spc="-75" dirty="0">
                <a:latin typeface="Times New Roman" panose="02020603050405020304" pitchFamily="18" charset="0"/>
                <a:cs typeface="Times New Roman" panose="02020603050405020304" pitchFamily="18" charset="0"/>
              </a:rPr>
              <a:t> </a:t>
            </a:r>
            <a:r>
              <a:rPr sz="2400" b="1" spc="85" dirty="0">
                <a:latin typeface="Times New Roman" panose="02020603050405020304" pitchFamily="18" charset="0"/>
                <a:cs typeface="Times New Roman" panose="02020603050405020304" pitchFamily="18" charset="0"/>
              </a:rPr>
              <a:t>hợp:</a:t>
            </a:r>
            <a:endParaRPr sz="2400" dirty="0">
              <a:latin typeface="Times New Roman" panose="02020603050405020304" pitchFamily="18" charset="0"/>
              <a:cs typeface="Times New Roman" panose="02020603050405020304" pitchFamily="18" charset="0"/>
            </a:endParaRPr>
          </a:p>
          <a:p>
            <a:pPr marL="50800" marR="5461635">
              <a:lnSpc>
                <a:spcPts val="6170"/>
              </a:lnSpc>
              <a:spcBef>
                <a:spcPts val="745"/>
              </a:spcBef>
            </a:pPr>
            <a:r>
              <a:rPr sz="2400" spc="170" dirty="0">
                <a:latin typeface="Times New Roman" panose="02020603050405020304" pitchFamily="18" charset="0"/>
                <a:cs typeface="Times New Roman" panose="02020603050405020304" pitchFamily="18" charset="0"/>
              </a:rPr>
              <a:t>a/</a:t>
            </a:r>
            <a:r>
              <a:rPr sz="2400" spc="-140" dirty="0">
                <a:latin typeface="Times New Roman" panose="02020603050405020304" pitchFamily="18" charset="0"/>
                <a:cs typeface="Times New Roman" panose="02020603050405020304" pitchFamily="18" charset="0"/>
              </a:rPr>
              <a:t> </a:t>
            </a:r>
            <a:r>
              <a:rPr sz="2400" spc="35" dirty="0">
                <a:latin typeface="Times New Roman" panose="02020603050405020304" pitchFamily="18" charset="0"/>
                <a:cs typeface="Times New Roman" panose="02020603050405020304" pitchFamily="18" charset="0"/>
              </a:rPr>
              <a:t>Đàn</a:t>
            </a:r>
            <a:r>
              <a:rPr sz="2400" spc="-80" dirty="0">
                <a:latin typeface="Times New Roman" panose="02020603050405020304" pitchFamily="18" charset="0"/>
                <a:cs typeface="Times New Roman" panose="02020603050405020304" pitchFamily="18" charset="0"/>
              </a:rPr>
              <a:t> </a:t>
            </a:r>
            <a:r>
              <a:rPr sz="2400" spc="-170" dirty="0">
                <a:latin typeface="Times New Roman" panose="02020603050405020304" pitchFamily="18" charset="0"/>
                <a:cs typeface="Times New Roman" panose="02020603050405020304" pitchFamily="18" charset="0"/>
              </a:rPr>
              <a:t>gà</a:t>
            </a:r>
            <a:r>
              <a:rPr sz="2400" spc="-140" dirty="0">
                <a:latin typeface="Times New Roman" panose="02020603050405020304" pitchFamily="18" charset="0"/>
                <a:cs typeface="Times New Roman" panose="02020603050405020304" pitchFamily="18" charset="0"/>
              </a:rPr>
              <a:t> </a:t>
            </a:r>
            <a:r>
              <a:rPr sz="2400" spc="-655" dirty="0">
                <a:latin typeface="Times New Roman" panose="02020603050405020304" pitchFamily="18" charset="0"/>
                <a:cs typeface="Times New Roman" panose="02020603050405020304" pitchFamily="18" charset="0"/>
              </a:rPr>
              <a:t>………</a:t>
            </a:r>
            <a:r>
              <a:rPr sz="3600" b="1" i="1" spc="-982" baseline="17361" dirty="0">
                <a:solidFill>
                  <a:srgbClr val="C00000"/>
                </a:solidFill>
                <a:latin typeface="Times New Roman" panose="02020603050405020304" pitchFamily="18" charset="0"/>
                <a:cs typeface="Times New Roman" panose="02020603050405020304" pitchFamily="18" charset="0"/>
              </a:rPr>
              <a:t>nh</a:t>
            </a:r>
            <a:r>
              <a:rPr sz="2400" spc="-655" dirty="0">
                <a:latin typeface="Times New Roman" panose="02020603050405020304" pitchFamily="18" charset="0"/>
                <a:cs typeface="Times New Roman" panose="02020603050405020304" pitchFamily="18" charset="0"/>
              </a:rPr>
              <a:t>…</a:t>
            </a:r>
            <a:r>
              <a:rPr sz="3600" b="1" i="1" spc="-982" baseline="17361" dirty="0">
                <a:solidFill>
                  <a:srgbClr val="C00000"/>
                </a:solidFill>
                <a:latin typeface="Times New Roman" panose="02020603050405020304" pitchFamily="18" charset="0"/>
                <a:cs typeface="Times New Roman" panose="02020603050405020304" pitchFamily="18" charset="0"/>
              </a:rPr>
              <a:t>ặ</a:t>
            </a:r>
            <a:r>
              <a:rPr sz="2400" spc="-655" dirty="0">
                <a:latin typeface="Times New Roman" panose="02020603050405020304" pitchFamily="18" charset="0"/>
                <a:cs typeface="Times New Roman" panose="02020603050405020304" pitchFamily="18" charset="0"/>
              </a:rPr>
              <a:t>…</a:t>
            </a:r>
            <a:r>
              <a:rPr sz="3600" b="1" i="1" spc="-982" baseline="17361" dirty="0">
                <a:solidFill>
                  <a:srgbClr val="C00000"/>
                </a:solidFill>
                <a:latin typeface="Times New Roman" panose="02020603050405020304" pitchFamily="18" charset="0"/>
                <a:cs typeface="Times New Roman" panose="02020603050405020304" pitchFamily="18" charset="0"/>
              </a:rPr>
              <a:t>t</a:t>
            </a:r>
            <a:r>
              <a:rPr sz="2400" spc="-655" dirty="0">
                <a:latin typeface="Times New Roman" panose="02020603050405020304" pitchFamily="18" charset="0"/>
                <a:cs typeface="Times New Roman" panose="02020603050405020304" pitchFamily="18" charset="0"/>
              </a:rPr>
              <a:t>…...</a:t>
            </a:r>
            <a:r>
              <a:rPr sz="2400" spc="-9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thóc</a:t>
            </a:r>
            <a:r>
              <a:rPr sz="2400" spc="-14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trong</a:t>
            </a:r>
            <a:r>
              <a:rPr sz="2400" spc="-155" dirty="0">
                <a:latin typeface="Times New Roman" panose="02020603050405020304" pitchFamily="18" charset="0"/>
                <a:cs typeface="Times New Roman" panose="02020603050405020304" pitchFamily="18" charset="0"/>
              </a:rPr>
              <a:t> </a:t>
            </a:r>
            <a:r>
              <a:rPr sz="2400" spc="-125" dirty="0">
                <a:latin typeface="Times New Roman" panose="02020603050405020304" pitchFamily="18" charset="0"/>
                <a:cs typeface="Times New Roman" panose="02020603050405020304" pitchFamily="18" charset="0"/>
              </a:rPr>
              <a:t>sân.  </a:t>
            </a:r>
            <a:r>
              <a:rPr sz="2400" spc="240" dirty="0">
                <a:latin typeface="Times New Roman" panose="02020603050405020304" pitchFamily="18" charset="0"/>
                <a:cs typeface="Times New Roman" panose="02020603050405020304" pitchFamily="18" charset="0"/>
              </a:rPr>
              <a:t>b/ </a:t>
            </a:r>
            <a:r>
              <a:rPr sz="2400" spc="-195" dirty="0">
                <a:latin typeface="Times New Roman" panose="02020603050405020304" pitchFamily="18" charset="0"/>
                <a:cs typeface="Times New Roman" panose="02020603050405020304" pitchFamily="18" charset="0"/>
              </a:rPr>
              <a:t>Cây </a:t>
            </a:r>
            <a:r>
              <a:rPr sz="2400" spc="20" dirty="0">
                <a:latin typeface="Times New Roman" panose="02020603050405020304" pitchFamily="18" charset="0"/>
                <a:cs typeface="Times New Roman" panose="02020603050405020304" pitchFamily="18" charset="0"/>
              </a:rPr>
              <a:t>cối</a:t>
            </a:r>
            <a:r>
              <a:rPr sz="2400" spc="-440" dirty="0">
                <a:latin typeface="Times New Roman" panose="02020603050405020304" pitchFamily="18" charset="0"/>
                <a:cs typeface="Times New Roman" panose="02020603050405020304" pitchFamily="18" charset="0"/>
              </a:rPr>
              <a:t> </a:t>
            </a:r>
            <a:r>
              <a:rPr sz="2400" spc="-825" dirty="0">
                <a:latin typeface="Times New Roman" panose="02020603050405020304" pitchFamily="18" charset="0"/>
                <a:cs typeface="Times New Roman" panose="02020603050405020304" pitchFamily="18" charset="0"/>
              </a:rPr>
              <a:t>……</a:t>
            </a:r>
            <a:r>
              <a:rPr sz="3600" b="1" i="1" spc="-1237" baseline="10416" dirty="0">
                <a:solidFill>
                  <a:srgbClr val="C00000"/>
                </a:solidFill>
                <a:latin typeface="Times New Roman" panose="02020603050405020304" pitchFamily="18" charset="0"/>
                <a:cs typeface="Times New Roman" panose="02020603050405020304" pitchFamily="18" charset="0"/>
              </a:rPr>
              <a:t>đ</a:t>
            </a:r>
            <a:r>
              <a:rPr sz="2400" spc="-825" dirty="0">
                <a:latin typeface="Times New Roman" panose="02020603050405020304" pitchFamily="18" charset="0"/>
                <a:cs typeface="Times New Roman" panose="02020603050405020304" pitchFamily="18" charset="0"/>
              </a:rPr>
              <a:t>…</a:t>
            </a:r>
            <a:r>
              <a:rPr sz="3600" b="1" i="1" spc="-1237" baseline="10416" dirty="0">
                <a:solidFill>
                  <a:srgbClr val="C00000"/>
                </a:solidFill>
                <a:latin typeface="Times New Roman" panose="02020603050405020304" pitchFamily="18" charset="0"/>
                <a:cs typeface="Times New Roman" panose="02020603050405020304" pitchFamily="18" charset="0"/>
              </a:rPr>
              <a:t>â</a:t>
            </a:r>
            <a:r>
              <a:rPr lang="en-US" sz="2400" spc="-825" dirty="0">
                <a:latin typeface="Times New Roman" panose="02020603050405020304" pitchFamily="18" charset="0"/>
                <a:cs typeface="Times New Roman" panose="02020603050405020304" pitchFamily="18" charset="0"/>
              </a:rPr>
              <a:t>…</a:t>
            </a:r>
            <a:r>
              <a:rPr sz="3600" b="1" i="1" spc="-1237" baseline="10416" dirty="0">
                <a:solidFill>
                  <a:srgbClr val="C00000"/>
                </a:solidFill>
                <a:latin typeface="Times New Roman" panose="02020603050405020304" pitchFamily="18" charset="0"/>
                <a:cs typeface="Times New Roman" panose="02020603050405020304" pitchFamily="18" charset="0"/>
              </a:rPr>
              <a:t>m</a:t>
            </a:r>
            <a:r>
              <a:rPr sz="2400" spc="-825" dirty="0">
                <a:latin typeface="Times New Roman" panose="02020603050405020304" pitchFamily="18" charset="0"/>
                <a:cs typeface="Times New Roman" panose="02020603050405020304" pitchFamily="18" charset="0"/>
              </a:rPr>
              <a:t>….</a:t>
            </a:r>
            <a:r>
              <a:rPr sz="2400" spc="-95" dirty="0">
                <a:latin typeface="Times New Roman" panose="02020603050405020304" pitchFamily="18" charset="0"/>
                <a:cs typeface="Times New Roman" panose="02020603050405020304" pitchFamily="18" charset="0"/>
              </a:rPr>
              <a:t> </a:t>
            </a:r>
            <a:r>
              <a:rPr sz="2400" spc="-465" dirty="0">
                <a:latin typeface="Times New Roman" panose="02020603050405020304" pitchFamily="18" charset="0"/>
                <a:cs typeface="Times New Roman" panose="02020603050405020304" pitchFamily="18" charset="0"/>
              </a:rPr>
              <a:t>chồi……</a:t>
            </a:r>
            <a:r>
              <a:rPr sz="3600" b="1" i="1" spc="-697" baseline="11574" dirty="0">
                <a:solidFill>
                  <a:srgbClr val="C00000"/>
                </a:solidFill>
                <a:latin typeface="Times New Roman" panose="02020603050405020304" pitchFamily="18" charset="0"/>
                <a:cs typeface="Times New Roman" panose="02020603050405020304" pitchFamily="18" charset="0"/>
              </a:rPr>
              <a:t>n</a:t>
            </a:r>
            <a:r>
              <a:rPr lang="en-US" sz="2400" b="1" i="1" spc="-465" baseline="11574" dirty="0">
                <a:solidFill>
                  <a:srgbClr val="C00000"/>
                </a:solidFill>
                <a:latin typeface="Times New Roman" panose="02020603050405020304" pitchFamily="18" charset="0"/>
                <a:cs typeface="Times New Roman" panose="02020603050405020304" pitchFamily="18" charset="0"/>
              </a:rPr>
              <a:t>   </a:t>
            </a:r>
            <a:r>
              <a:rPr sz="3600" b="1" i="1" spc="-697" baseline="11574" dirty="0">
                <a:solidFill>
                  <a:srgbClr val="C00000"/>
                </a:solidFill>
                <a:latin typeface="Times New Roman" panose="02020603050405020304" pitchFamily="18" charset="0"/>
                <a:cs typeface="Times New Roman" panose="02020603050405020304" pitchFamily="18" charset="0"/>
              </a:rPr>
              <a:t>ả</a:t>
            </a:r>
            <a:r>
              <a:rPr lang="en-US" sz="3600" b="1" i="1" spc="-697" baseline="11574" dirty="0">
                <a:solidFill>
                  <a:srgbClr val="C00000"/>
                </a:solidFill>
                <a:latin typeface="Times New Roman" panose="02020603050405020304" pitchFamily="18" charset="0"/>
                <a:cs typeface="Times New Roman" panose="02020603050405020304" pitchFamily="18" charset="0"/>
              </a:rPr>
              <a:t>     </a:t>
            </a:r>
            <a:r>
              <a:rPr sz="3600" b="1" i="1" spc="-697" baseline="11574" dirty="0">
                <a:solidFill>
                  <a:srgbClr val="C00000"/>
                </a:solidFill>
                <a:latin typeface="Times New Roman" panose="02020603050405020304" pitchFamily="18" charset="0"/>
                <a:cs typeface="Times New Roman" panose="02020603050405020304" pitchFamily="18" charset="0"/>
              </a:rPr>
              <a:t>y</a:t>
            </a:r>
            <a:r>
              <a:rPr sz="2400" spc="-465" dirty="0">
                <a:latin typeface="Times New Roman" panose="02020603050405020304" pitchFamily="18" charset="0"/>
                <a:cs typeface="Times New Roman" panose="02020603050405020304" pitchFamily="18" charset="0"/>
              </a:rPr>
              <a:t>.…. </a:t>
            </a:r>
            <a:r>
              <a:rPr sz="2400" spc="-35" dirty="0">
                <a:latin typeface="Times New Roman" panose="02020603050405020304" pitchFamily="18" charset="0"/>
                <a:cs typeface="Times New Roman" panose="02020603050405020304" pitchFamily="18" charset="0"/>
              </a:rPr>
              <a:t>lộc.</a:t>
            </a:r>
            <a:endParaRPr sz="2400" dirty="0">
              <a:latin typeface="Times New Roman" panose="02020603050405020304" pitchFamily="18" charset="0"/>
              <a:cs typeface="Times New Roman" panose="02020603050405020304" pitchFamily="18" charset="0"/>
            </a:endParaRPr>
          </a:p>
        </p:txBody>
      </p:sp>
      <p:sp>
        <p:nvSpPr>
          <p:cNvPr id="9" name="object 9"/>
          <p:cNvSpPr txBox="1">
            <a:spLocks noGrp="1"/>
          </p:cNvSpPr>
          <p:nvPr>
            <p:ph type="title"/>
          </p:nvPr>
        </p:nvSpPr>
        <p:spPr>
          <a:xfrm>
            <a:off x="4929378" y="681939"/>
            <a:ext cx="2538730" cy="574675"/>
          </a:xfrm>
          <a:prstGeom prst="rect">
            <a:avLst/>
          </a:prstGeom>
        </p:spPr>
        <p:txBody>
          <a:bodyPr vert="horz" wrap="square" lIns="0" tIns="12700" rIns="0" bIns="0" rtlCol="0">
            <a:spAutoFit/>
          </a:bodyPr>
          <a:lstStyle/>
          <a:p>
            <a:pPr marL="12700">
              <a:lnSpc>
                <a:spcPct val="100000"/>
              </a:lnSpc>
              <a:spcBef>
                <a:spcPts val="100"/>
              </a:spcBef>
            </a:pPr>
            <a:r>
              <a:rPr sz="3600" spc="-165" dirty="0"/>
              <a:t>KHỞI</a:t>
            </a:r>
            <a:r>
              <a:rPr sz="3600" spc="-175" dirty="0"/>
              <a:t> </a:t>
            </a:r>
            <a:r>
              <a:rPr sz="3600" spc="-245" dirty="0"/>
              <a:t>ĐỘNG</a:t>
            </a:r>
            <a:endParaRPr sz="3600"/>
          </a:p>
        </p:txBody>
      </p:sp>
      <p:sp>
        <p:nvSpPr>
          <p:cNvPr id="10" name="object 10"/>
          <p:cNvSpPr txBox="1"/>
          <p:nvPr/>
        </p:nvSpPr>
        <p:spPr>
          <a:xfrm>
            <a:off x="1140967" y="4874514"/>
            <a:ext cx="2281555" cy="391160"/>
          </a:xfrm>
          <a:prstGeom prst="rect">
            <a:avLst/>
          </a:prstGeom>
        </p:spPr>
        <p:txBody>
          <a:bodyPr vert="horz" wrap="square" lIns="0" tIns="12700" rIns="0" bIns="0" rtlCol="0">
            <a:spAutoFit/>
          </a:bodyPr>
          <a:lstStyle/>
          <a:p>
            <a:pPr marL="12700">
              <a:lnSpc>
                <a:spcPct val="100000"/>
              </a:lnSpc>
              <a:spcBef>
                <a:spcPts val="100"/>
              </a:spcBef>
            </a:pPr>
            <a:r>
              <a:rPr sz="2400" i="1" spc="-140" dirty="0">
                <a:latin typeface="Times New Roman"/>
                <a:cs typeface="Times New Roman"/>
              </a:rPr>
              <a:t>Cá </a:t>
            </a:r>
            <a:r>
              <a:rPr sz="2400" i="1" spc="70" dirty="0">
                <a:latin typeface="Times New Roman"/>
                <a:cs typeface="Times New Roman"/>
              </a:rPr>
              <a:t>nhân </a:t>
            </a:r>
            <a:r>
              <a:rPr sz="2400" i="1" dirty="0">
                <a:latin typeface="Times New Roman"/>
                <a:cs typeface="Times New Roman"/>
              </a:rPr>
              <a:t>– </a:t>
            </a:r>
            <a:r>
              <a:rPr sz="2400" i="1" spc="25" dirty="0">
                <a:latin typeface="Times New Roman"/>
                <a:cs typeface="Times New Roman"/>
              </a:rPr>
              <a:t>gõ</a:t>
            </a:r>
            <a:r>
              <a:rPr sz="2400" i="1" spc="-305" dirty="0">
                <a:latin typeface="Times New Roman"/>
                <a:cs typeface="Times New Roman"/>
              </a:rPr>
              <a:t> </a:t>
            </a:r>
            <a:r>
              <a:rPr sz="2400" i="1" spc="55" dirty="0">
                <a:latin typeface="Times New Roman"/>
                <a:cs typeface="Times New Roman"/>
              </a:rPr>
              <a:t>chat</a:t>
            </a:r>
            <a:endParaRPr sz="2400" dirty="0">
              <a:latin typeface="Times New Roman"/>
              <a:cs typeface="Times New Roman"/>
            </a:endParaRPr>
          </a:p>
        </p:txBody>
      </p:sp>
      <p:sp>
        <p:nvSpPr>
          <p:cNvPr id="11" name="object 11"/>
          <p:cNvSpPr/>
          <p:nvPr/>
        </p:nvSpPr>
        <p:spPr>
          <a:xfrm>
            <a:off x="949452" y="5446777"/>
            <a:ext cx="2149602" cy="1408938"/>
          </a:xfrm>
          <a:prstGeom prst="rect">
            <a:avLst/>
          </a:prstGeom>
          <a:blipFill>
            <a:blip r:embed="rId6" cstate="print"/>
            <a:stretch>
              <a:fillRect/>
            </a:stretch>
          </a:blipFill>
        </p:spPr>
        <p:txBody>
          <a:bodyPr wrap="square" lIns="0" tIns="0" rIns="0" bIns="0" rtlCol="0"/>
          <a:lstStyle/>
          <a:p>
            <a:endParaRPr/>
          </a:p>
        </p:txBody>
      </p:sp>
      <p:grpSp>
        <p:nvGrpSpPr>
          <p:cNvPr id="13" name="object 13"/>
          <p:cNvGrpSpPr/>
          <p:nvPr/>
        </p:nvGrpSpPr>
        <p:grpSpPr>
          <a:xfrm>
            <a:off x="7504176" y="2830067"/>
            <a:ext cx="4474210" cy="3962400"/>
            <a:chOff x="7504176" y="2830067"/>
            <a:chExt cx="4474210" cy="3962400"/>
          </a:xfrm>
        </p:grpSpPr>
        <p:sp>
          <p:nvSpPr>
            <p:cNvPr id="14" name="object 14"/>
            <p:cNvSpPr/>
            <p:nvPr/>
          </p:nvSpPr>
          <p:spPr>
            <a:xfrm>
              <a:off x="9157716" y="2830067"/>
              <a:ext cx="2820162" cy="2971037"/>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7504176" y="4873744"/>
              <a:ext cx="2807207" cy="1918716"/>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7568184" y="4937760"/>
              <a:ext cx="2628900" cy="1740408"/>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7549134" y="4918710"/>
              <a:ext cx="2667000" cy="1778635"/>
            </a:xfrm>
            <a:custGeom>
              <a:avLst/>
              <a:gdLst/>
              <a:ahLst/>
              <a:cxnLst/>
              <a:rect l="l" t="t" r="r" b="b"/>
              <a:pathLst>
                <a:path w="2667000" h="1778634">
                  <a:moveTo>
                    <a:pt x="0" y="1778508"/>
                  </a:moveTo>
                  <a:lnTo>
                    <a:pt x="2667000" y="1778508"/>
                  </a:lnTo>
                  <a:lnTo>
                    <a:pt x="2667000" y="0"/>
                  </a:lnTo>
                  <a:lnTo>
                    <a:pt x="0" y="0"/>
                  </a:lnTo>
                  <a:lnTo>
                    <a:pt x="0" y="1778508"/>
                  </a:lnTo>
                  <a:close/>
                </a:path>
              </a:pathLst>
            </a:custGeom>
            <a:ln w="38099">
              <a:solidFill>
                <a:srgbClr val="000000"/>
              </a:solidFill>
            </a:ln>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4632" y="12697"/>
            <a:ext cx="3064163"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699846" y="2158996"/>
            <a:ext cx="3492153" cy="469900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978592" y="2038651"/>
            <a:ext cx="1174750" cy="2021839"/>
          </a:xfrm>
          <a:custGeom>
            <a:avLst/>
            <a:gdLst/>
            <a:ahLst/>
            <a:cxnLst/>
            <a:rect l="l" t="t" r="r" b="b"/>
            <a:pathLst>
              <a:path w="1174750" h="2021839">
                <a:moveTo>
                  <a:pt x="425311" y="0"/>
                </a:moveTo>
                <a:lnTo>
                  <a:pt x="289967" y="71554"/>
                </a:lnTo>
                <a:lnTo>
                  <a:pt x="83125" y="264112"/>
                </a:lnTo>
                <a:lnTo>
                  <a:pt x="40367" y="321554"/>
                </a:lnTo>
                <a:lnTo>
                  <a:pt x="13469" y="376113"/>
                </a:lnTo>
                <a:lnTo>
                  <a:pt x="1124" y="428221"/>
                </a:lnTo>
                <a:lnTo>
                  <a:pt x="0" y="453492"/>
                </a:lnTo>
                <a:lnTo>
                  <a:pt x="2023" y="478313"/>
                </a:lnTo>
                <a:lnTo>
                  <a:pt x="14859" y="526820"/>
                </a:lnTo>
                <a:lnTo>
                  <a:pt x="38323" y="574177"/>
                </a:lnTo>
                <a:lnTo>
                  <a:pt x="71108" y="620816"/>
                </a:lnTo>
                <a:lnTo>
                  <a:pt x="111906" y="667171"/>
                </a:lnTo>
                <a:lnTo>
                  <a:pt x="159408" y="713675"/>
                </a:lnTo>
                <a:lnTo>
                  <a:pt x="212306" y="760761"/>
                </a:lnTo>
                <a:lnTo>
                  <a:pt x="359577" y="883866"/>
                </a:lnTo>
                <a:lnTo>
                  <a:pt x="390299" y="909844"/>
                </a:lnTo>
                <a:lnTo>
                  <a:pt x="421062" y="936400"/>
                </a:lnTo>
                <a:lnTo>
                  <a:pt x="451702" y="963590"/>
                </a:lnTo>
                <a:lnTo>
                  <a:pt x="482057" y="991467"/>
                </a:lnTo>
                <a:lnTo>
                  <a:pt x="511962" y="1020084"/>
                </a:lnTo>
                <a:lnTo>
                  <a:pt x="541254" y="1049497"/>
                </a:lnTo>
                <a:lnTo>
                  <a:pt x="569770" y="1079760"/>
                </a:lnTo>
                <a:lnTo>
                  <a:pt x="597346" y="1110926"/>
                </a:lnTo>
                <a:lnTo>
                  <a:pt x="623818" y="1143050"/>
                </a:lnTo>
                <a:lnTo>
                  <a:pt x="649024" y="1176186"/>
                </a:lnTo>
                <a:lnTo>
                  <a:pt x="672798" y="1210388"/>
                </a:lnTo>
                <a:lnTo>
                  <a:pt x="694979" y="1245710"/>
                </a:lnTo>
                <a:lnTo>
                  <a:pt x="715403" y="1282207"/>
                </a:lnTo>
                <a:lnTo>
                  <a:pt x="733905" y="1319932"/>
                </a:lnTo>
                <a:lnTo>
                  <a:pt x="750323" y="1358940"/>
                </a:lnTo>
                <a:lnTo>
                  <a:pt x="764493" y="1399285"/>
                </a:lnTo>
                <a:lnTo>
                  <a:pt x="776252" y="1441020"/>
                </a:lnTo>
                <a:lnTo>
                  <a:pt x="785435" y="1484201"/>
                </a:lnTo>
                <a:lnTo>
                  <a:pt x="795538" y="1541585"/>
                </a:lnTo>
                <a:lnTo>
                  <a:pt x="804460" y="1597010"/>
                </a:lnTo>
                <a:lnTo>
                  <a:pt x="812434" y="1650218"/>
                </a:lnTo>
                <a:lnTo>
                  <a:pt x="833004" y="1793923"/>
                </a:lnTo>
                <a:lnTo>
                  <a:pt x="839523" y="1835650"/>
                </a:lnTo>
                <a:lnTo>
                  <a:pt x="846263" y="1873856"/>
                </a:lnTo>
                <a:lnTo>
                  <a:pt x="861340" y="1938660"/>
                </a:lnTo>
                <a:lnTo>
                  <a:pt x="880104" y="1986250"/>
                </a:lnTo>
                <a:lnTo>
                  <a:pt x="919255" y="2020798"/>
                </a:lnTo>
                <a:lnTo>
                  <a:pt x="936174" y="2021448"/>
                </a:lnTo>
                <a:lnTo>
                  <a:pt x="955418" y="2016231"/>
                </a:lnTo>
                <a:lnTo>
                  <a:pt x="1001813" y="1987152"/>
                </a:lnTo>
                <a:lnTo>
                  <a:pt x="1060310" y="1931477"/>
                </a:lnTo>
                <a:lnTo>
                  <a:pt x="1094680" y="1893014"/>
                </a:lnTo>
                <a:lnTo>
                  <a:pt x="1124184" y="1853812"/>
                </a:lnTo>
                <a:lnTo>
                  <a:pt x="1146375" y="1813236"/>
                </a:lnTo>
                <a:lnTo>
                  <a:pt x="1161782" y="1771486"/>
                </a:lnTo>
                <a:lnTo>
                  <a:pt x="1170937" y="1728765"/>
                </a:lnTo>
                <a:lnTo>
                  <a:pt x="1174368" y="1685276"/>
                </a:lnTo>
                <a:lnTo>
                  <a:pt x="1172606" y="1641221"/>
                </a:lnTo>
                <a:lnTo>
                  <a:pt x="1166182" y="1596801"/>
                </a:lnTo>
                <a:lnTo>
                  <a:pt x="1155625" y="1552220"/>
                </a:lnTo>
                <a:lnTo>
                  <a:pt x="1141465" y="1507678"/>
                </a:lnTo>
                <a:lnTo>
                  <a:pt x="1124233" y="1463380"/>
                </a:lnTo>
                <a:lnTo>
                  <a:pt x="1104459" y="1419526"/>
                </a:lnTo>
                <a:lnTo>
                  <a:pt x="1082673" y="1376319"/>
                </a:lnTo>
                <a:lnTo>
                  <a:pt x="1059405" y="1333962"/>
                </a:lnTo>
                <a:lnTo>
                  <a:pt x="1035185" y="1292656"/>
                </a:lnTo>
                <a:lnTo>
                  <a:pt x="1010544" y="1252604"/>
                </a:lnTo>
                <a:lnTo>
                  <a:pt x="986011" y="1214008"/>
                </a:lnTo>
                <a:lnTo>
                  <a:pt x="939391" y="1141993"/>
                </a:lnTo>
                <a:lnTo>
                  <a:pt x="918365" y="1108979"/>
                </a:lnTo>
                <a:lnTo>
                  <a:pt x="883528" y="1049947"/>
                </a:lnTo>
                <a:lnTo>
                  <a:pt x="860078" y="994897"/>
                </a:lnTo>
                <a:lnTo>
                  <a:pt x="850125" y="928428"/>
                </a:lnTo>
                <a:lnTo>
                  <a:pt x="849643" y="891840"/>
                </a:lnTo>
                <a:lnTo>
                  <a:pt x="851340" y="853313"/>
                </a:lnTo>
                <a:lnTo>
                  <a:pt x="854601" y="813066"/>
                </a:lnTo>
                <a:lnTo>
                  <a:pt x="863358" y="728306"/>
                </a:lnTo>
                <a:lnTo>
                  <a:pt x="867626" y="684235"/>
                </a:lnTo>
                <a:lnTo>
                  <a:pt x="871002" y="639333"/>
                </a:lnTo>
                <a:lnTo>
                  <a:pt x="872870" y="593822"/>
                </a:lnTo>
                <a:lnTo>
                  <a:pt x="872617" y="547922"/>
                </a:lnTo>
                <a:lnTo>
                  <a:pt x="869629" y="501857"/>
                </a:lnTo>
                <a:lnTo>
                  <a:pt x="863292" y="455847"/>
                </a:lnTo>
                <a:lnTo>
                  <a:pt x="852991" y="410114"/>
                </a:lnTo>
                <a:lnTo>
                  <a:pt x="838113" y="364881"/>
                </a:lnTo>
                <a:lnTo>
                  <a:pt x="818042" y="320368"/>
                </a:lnTo>
                <a:lnTo>
                  <a:pt x="792166" y="276798"/>
                </a:lnTo>
                <a:lnTo>
                  <a:pt x="759869" y="234392"/>
                </a:lnTo>
                <a:lnTo>
                  <a:pt x="720538" y="193373"/>
                </a:lnTo>
                <a:lnTo>
                  <a:pt x="548916" y="42816"/>
                </a:lnTo>
                <a:lnTo>
                  <a:pt x="425311" y="0"/>
                </a:lnTo>
                <a:close/>
              </a:path>
            </a:pathLst>
          </a:custGeom>
          <a:solidFill>
            <a:srgbClr val="FFFFFF">
              <a:alpha val="31372"/>
            </a:srgbClr>
          </a:solidFill>
        </p:spPr>
        <p:txBody>
          <a:bodyPr wrap="square" lIns="0" tIns="0" rIns="0" bIns="0" rtlCol="0"/>
          <a:lstStyle/>
          <a:p>
            <a:endParaRPr/>
          </a:p>
        </p:txBody>
      </p:sp>
      <p:grpSp>
        <p:nvGrpSpPr>
          <p:cNvPr id="5" name="object 5"/>
          <p:cNvGrpSpPr/>
          <p:nvPr/>
        </p:nvGrpSpPr>
        <p:grpSpPr>
          <a:xfrm>
            <a:off x="2664312" y="4376939"/>
            <a:ext cx="683260" cy="777240"/>
            <a:chOff x="2664312" y="4376939"/>
            <a:chExt cx="683260" cy="777240"/>
          </a:xfrm>
        </p:grpSpPr>
        <p:sp>
          <p:nvSpPr>
            <p:cNvPr id="6" name="object 6"/>
            <p:cNvSpPr/>
            <p:nvPr/>
          </p:nvSpPr>
          <p:spPr>
            <a:xfrm>
              <a:off x="2664312" y="4376939"/>
              <a:ext cx="682826" cy="77716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44372" y="4625776"/>
              <a:ext cx="507365" cy="498475"/>
            </a:xfrm>
            <a:custGeom>
              <a:avLst/>
              <a:gdLst/>
              <a:ahLst/>
              <a:cxnLst/>
              <a:rect l="l" t="t" r="r" b="b"/>
              <a:pathLst>
                <a:path w="507364" h="498475">
                  <a:moveTo>
                    <a:pt x="364475" y="0"/>
                  </a:moveTo>
                  <a:lnTo>
                    <a:pt x="318803" y="5912"/>
                  </a:lnTo>
                  <a:lnTo>
                    <a:pt x="270727" y="20707"/>
                  </a:lnTo>
                  <a:lnTo>
                    <a:pt x="221609" y="44072"/>
                  </a:lnTo>
                  <a:lnTo>
                    <a:pt x="172812" y="75693"/>
                  </a:lnTo>
                  <a:lnTo>
                    <a:pt x="125700" y="115259"/>
                  </a:lnTo>
                  <a:lnTo>
                    <a:pt x="84010" y="160568"/>
                  </a:lnTo>
                  <a:lnTo>
                    <a:pt x="50238" y="207956"/>
                  </a:lnTo>
                  <a:lnTo>
                    <a:pt x="24741" y="256061"/>
                  </a:lnTo>
                  <a:lnTo>
                    <a:pt x="7875" y="303521"/>
                  </a:lnTo>
                  <a:lnTo>
                    <a:pt x="0" y="348975"/>
                  </a:lnTo>
                  <a:lnTo>
                    <a:pt x="1470" y="391062"/>
                  </a:lnTo>
                  <a:lnTo>
                    <a:pt x="12644" y="428418"/>
                  </a:lnTo>
                  <a:lnTo>
                    <a:pt x="64118" y="482333"/>
                  </a:lnTo>
                  <a:lnTo>
                    <a:pt x="100867" y="495146"/>
                  </a:lnTo>
                  <a:lnTo>
                    <a:pt x="142754" y="498432"/>
                  </a:lnTo>
                  <a:lnTo>
                    <a:pt x="188406" y="492497"/>
                  </a:lnTo>
                  <a:lnTo>
                    <a:pt x="236451" y="477651"/>
                  </a:lnTo>
                  <a:lnTo>
                    <a:pt x="285517" y="454201"/>
                  </a:lnTo>
                  <a:lnTo>
                    <a:pt x="334232" y="422455"/>
                  </a:lnTo>
                  <a:lnTo>
                    <a:pt x="381224" y="382721"/>
                  </a:lnTo>
                  <a:lnTo>
                    <a:pt x="422805" y="337528"/>
                  </a:lnTo>
                  <a:lnTo>
                    <a:pt x="456602" y="290210"/>
                  </a:lnTo>
                  <a:lnTo>
                    <a:pt x="482214" y="242141"/>
                  </a:lnTo>
                  <a:lnTo>
                    <a:pt x="499238" y="194698"/>
                  </a:lnTo>
                  <a:lnTo>
                    <a:pt x="507274" y="149255"/>
                  </a:lnTo>
                  <a:lnTo>
                    <a:pt x="505918" y="107187"/>
                  </a:lnTo>
                  <a:lnTo>
                    <a:pt x="494769" y="69870"/>
                  </a:lnTo>
                  <a:lnTo>
                    <a:pt x="443149" y="16070"/>
                  </a:lnTo>
                  <a:lnTo>
                    <a:pt x="406378" y="3281"/>
                  </a:lnTo>
                  <a:lnTo>
                    <a:pt x="364475" y="0"/>
                  </a:lnTo>
                  <a:close/>
                </a:path>
              </a:pathLst>
            </a:custGeom>
            <a:solidFill>
              <a:srgbClr val="FFFFFF">
                <a:alpha val="31372"/>
              </a:srgbClr>
            </a:solidFill>
          </p:spPr>
          <p:txBody>
            <a:bodyPr wrap="square" lIns="0" tIns="0" rIns="0" bIns="0" rtlCol="0"/>
            <a:lstStyle/>
            <a:p>
              <a:endParaRPr/>
            </a:p>
          </p:txBody>
        </p:sp>
      </p:grpSp>
      <p:grpSp>
        <p:nvGrpSpPr>
          <p:cNvPr id="8" name="object 8"/>
          <p:cNvGrpSpPr/>
          <p:nvPr/>
        </p:nvGrpSpPr>
        <p:grpSpPr>
          <a:xfrm>
            <a:off x="3264942" y="324852"/>
            <a:ext cx="715645" cy="798830"/>
            <a:chOff x="3264942" y="324852"/>
            <a:chExt cx="715645" cy="798830"/>
          </a:xfrm>
        </p:grpSpPr>
        <p:sp>
          <p:nvSpPr>
            <p:cNvPr id="9" name="object 9"/>
            <p:cNvSpPr/>
            <p:nvPr/>
          </p:nvSpPr>
          <p:spPr>
            <a:xfrm>
              <a:off x="3264942" y="324852"/>
              <a:ext cx="715490" cy="79859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301777" y="373507"/>
              <a:ext cx="636905" cy="713105"/>
            </a:xfrm>
            <a:custGeom>
              <a:avLst/>
              <a:gdLst/>
              <a:ahLst/>
              <a:cxnLst/>
              <a:rect l="l" t="t" r="r" b="b"/>
              <a:pathLst>
                <a:path w="636904" h="713105">
                  <a:moveTo>
                    <a:pt x="58896" y="0"/>
                  </a:moveTo>
                  <a:lnTo>
                    <a:pt x="51276" y="1777"/>
                  </a:lnTo>
                  <a:lnTo>
                    <a:pt x="45561" y="9397"/>
                  </a:lnTo>
                  <a:lnTo>
                    <a:pt x="35115" y="21534"/>
                  </a:lnTo>
                  <a:lnTo>
                    <a:pt x="16238" y="68857"/>
                  </a:lnTo>
                  <a:lnTo>
                    <a:pt x="3251" y="140965"/>
                  </a:lnTo>
                  <a:lnTo>
                    <a:pt x="168" y="184082"/>
                  </a:lnTo>
                  <a:lnTo>
                    <a:pt x="0" y="230720"/>
                  </a:lnTo>
                  <a:lnTo>
                    <a:pt x="3226" y="279984"/>
                  </a:lnTo>
                  <a:lnTo>
                    <a:pt x="10329" y="330983"/>
                  </a:lnTo>
                  <a:lnTo>
                    <a:pt x="21788" y="382825"/>
                  </a:lnTo>
                  <a:lnTo>
                    <a:pt x="38085" y="434617"/>
                  </a:lnTo>
                  <a:lnTo>
                    <a:pt x="59699" y="485467"/>
                  </a:lnTo>
                  <a:lnTo>
                    <a:pt x="87113" y="534483"/>
                  </a:lnTo>
                  <a:lnTo>
                    <a:pt x="120805" y="580772"/>
                  </a:lnTo>
                  <a:lnTo>
                    <a:pt x="161258" y="623442"/>
                  </a:lnTo>
                  <a:lnTo>
                    <a:pt x="204047" y="657424"/>
                  </a:lnTo>
                  <a:lnTo>
                    <a:pt x="247155" y="682720"/>
                  </a:lnTo>
                  <a:lnTo>
                    <a:pt x="290141" y="699944"/>
                  </a:lnTo>
                  <a:lnTo>
                    <a:pt x="332561" y="709709"/>
                  </a:lnTo>
                  <a:lnTo>
                    <a:pt x="373974" y="712629"/>
                  </a:lnTo>
                  <a:lnTo>
                    <a:pt x="413937" y="709317"/>
                  </a:lnTo>
                  <a:lnTo>
                    <a:pt x="452007" y="700386"/>
                  </a:lnTo>
                  <a:lnTo>
                    <a:pt x="487743" y="686450"/>
                  </a:lnTo>
                  <a:lnTo>
                    <a:pt x="550441" y="646016"/>
                  </a:lnTo>
                  <a:lnTo>
                    <a:pt x="598491" y="592921"/>
                  </a:lnTo>
                  <a:lnTo>
                    <a:pt x="628354" y="532072"/>
                  </a:lnTo>
                  <a:lnTo>
                    <a:pt x="636492" y="468375"/>
                  </a:lnTo>
                  <a:lnTo>
                    <a:pt x="636492" y="463676"/>
                  </a:lnTo>
                  <a:lnTo>
                    <a:pt x="607255" y="489846"/>
                  </a:lnTo>
                  <a:lnTo>
                    <a:pt x="573940" y="512146"/>
                  </a:lnTo>
                  <a:lnTo>
                    <a:pt x="537101" y="529814"/>
                  </a:lnTo>
                  <a:lnTo>
                    <a:pt x="497294" y="542089"/>
                  </a:lnTo>
                  <a:lnTo>
                    <a:pt x="455072" y="548211"/>
                  </a:lnTo>
                  <a:lnTo>
                    <a:pt x="410992" y="547417"/>
                  </a:lnTo>
                  <a:lnTo>
                    <a:pt x="365606" y="538947"/>
                  </a:lnTo>
                  <a:lnTo>
                    <a:pt x="319471" y="522040"/>
                  </a:lnTo>
                  <a:lnTo>
                    <a:pt x="273141" y="495933"/>
                  </a:lnTo>
                  <a:lnTo>
                    <a:pt x="227171" y="459866"/>
                  </a:lnTo>
                  <a:lnTo>
                    <a:pt x="188771" y="419566"/>
                  </a:lnTo>
                  <a:lnTo>
                    <a:pt x="156436" y="376044"/>
                  </a:lnTo>
                  <a:lnTo>
                    <a:pt x="129761" y="330043"/>
                  </a:lnTo>
                  <a:lnTo>
                    <a:pt x="108341" y="282304"/>
                  </a:lnTo>
                  <a:lnTo>
                    <a:pt x="91773" y="233568"/>
                  </a:lnTo>
                  <a:lnTo>
                    <a:pt x="79651" y="184577"/>
                  </a:lnTo>
                  <a:lnTo>
                    <a:pt x="71570" y="136072"/>
                  </a:lnTo>
                  <a:lnTo>
                    <a:pt x="67126" y="88795"/>
                  </a:lnTo>
                  <a:lnTo>
                    <a:pt x="65915" y="43486"/>
                  </a:lnTo>
                  <a:lnTo>
                    <a:pt x="67532" y="888"/>
                  </a:lnTo>
                  <a:lnTo>
                    <a:pt x="58896" y="0"/>
                  </a:lnTo>
                  <a:close/>
                </a:path>
              </a:pathLst>
            </a:custGeom>
            <a:solidFill>
              <a:srgbClr val="FFFFFF">
                <a:alpha val="31372"/>
              </a:srgbClr>
            </a:solidFill>
          </p:spPr>
          <p:txBody>
            <a:bodyPr wrap="square" lIns="0" tIns="0" rIns="0" bIns="0" rtlCol="0"/>
            <a:lstStyle/>
            <a:p>
              <a:endParaRPr/>
            </a:p>
          </p:txBody>
        </p:sp>
      </p:grpSp>
      <p:sp>
        <p:nvSpPr>
          <p:cNvPr id="11" name="object 11"/>
          <p:cNvSpPr/>
          <p:nvPr/>
        </p:nvSpPr>
        <p:spPr>
          <a:xfrm>
            <a:off x="10551628" y="5645897"/>
            <a:ext cx="583565" cy="639445"/>
          </a:xfrm>
          <a:custGeom>
            <a:avLst/>
            <a:gdLst/>
            <a:ahLst/>
            <a:cxnLst/>
            <a:rect l="l" t="t" r="r" b="b"/>
            <a:pathLst>
              <a:path w="583565" h="639445">
                <a:moveTo>
                  <a:pt x="280046" y="0"/>
                </a:moveTo>
                <a:lnTo>
                  <a:pt x="248814" y="8877"/>
                </a:lnTo>
                <a:lnTo>
                  <a:pt x="223637" y="27450"/>
                </a:lnTo>
                <a:lnTo>
                  <a:pt x="205838" y="54349"/>
                </a:lnTo>
                <a:lnTo>
                  <a:pt x="196739" y="88208"/>
                </a:lnTo>
                <a:lnTo>
                  <a:pt x="197662" y="127658"/>
                </a:lnTo>
                <a:lnTo>
                  <a:pt x="209929" y="171330"/>
                </a:lnTo>
                <a:lnTo>
                  <a:pt x="234863" y="217857"/>
                </a:lnTo>
                <a:lnTo>
                  <a:pt x="247408" y="245701"/>
                </a:lnTo>
                <a:lnTo>
                  <a:pt x="239060" y="297099"/>
                </a:lnTo>
                <a:lnTo>
                  <a:pt x="198216" y="344109"/>
                </a:lnTo>
                <a:lnTo>
                  <a:pt x="139383" y="388331"/>
                </a:lnTo>
                <a:lnTo>
                  <a:pt x="107753" y="409896"/>
                </a:lnTo>
                <a:lnTo>
                  <a:pt x="77065" y="431363"/>
                </a:lnTo>
                <a:lnTo>
                  <a:pt x="49132" y="452932"/>
                </a:lnTo>
                <a:lnTo>
                  <a:pt x="25768" y="474803"/>
                </a:lnTo>
                <a:lnTo>
                  <a:pt x="8786" y="497176"/>
                </a:lnTo>
                <a:lnTo>
                  <a:pt x="0" y="520251"/>
                </a:lnTo>
                <a:lnTo>
                  <a:pt x="1221" y="544227"/>
                </a:lnTo>
                <a:lnTo>
                  <a:pt x="36826" y="592734"/>
                </a:lnTo>
                <a:lnTo>
                  <a:pt x="96917" y="625597"/>
                </a:lnTo>
                <a:lnTo>
                  <a:pt x="171509" y="639163"/>
                </a:lnTo>
                <a:lnTo>
                  <a:pt x="212197" y="638471"/>
                </a:lnTo>
                <a:lnTo>
                  <a:pt x="254056" y="632669"/>
                </a:lnTo>
                <a:lnTo>
                  <a:pt x="296269" y="621662"/>
                </a:lnTo>
                <a:lnTo>
                  <a:pt x="338016" y="605354"/>
                </a:lnTo>
                <a:lnTo>
                  <a:pt x="378481" y="583650"/>
                </a:lnTo>
                <a:lnTo>
                  <a:pt x="416845" y="556455"/>
                </a:lnTo>
                <a:lnTo>
                  <a:pt x="452290" y="523673"/>
                </a:lnTo>
                <a:lnTo>
                  <a:pt x="483998" y="485210"/>
                </a:lnTo>
                <a:lnTo>
                  <a:pt x="511151" y="440969"/>
                </a:lnTo>
                <a:lnTo>
                  <a:pt x="532932" y="390856"/>
                </a:lnTo>
                <a:lnTo>
                  <a:pt x="583093" y="235372"/>
                </a:lnTo>
                <a:lnTo>
                  <a:pt x="581319" y="144579"/>
                </a:lnTo>
                <a:lnTo>
                  <a:pt x="510965" y="83412"/>
                </a:lnTo>
                <a:lnTo>
                  <a:pt x="355386" y="16803"/>
                </a:lnTo>
                <a:lnTo>
                  <a:pt x="316010" y="2186"/>
                </a:lnTo>
                <a:lnTo>
                  <a:pt x="280046" y="0"/>
                </a:lnTo>
                <a:close/>
              </a:path>
            </a:pathLst>
          </a:custGeom>
          <a:solidFill>
            <a:srgbClr val="FFFFFF">
              <a:alpha val="31372"/>
            </a:srgbClr>
          </a:solidFill>
        </p:spPr>
        <p:txBody>
          <a:bodyPr wrap="square" lIns="0" tIns="0" rIns="0" bIns="0" rtlCol="0"/>
          <a:lstStyle/>
          <a:p>
            <a:endParaRPr/>
          </a:p>
        </p:txBody>
      </p:sp>
      <p:grpSp>
        <p:nvGrpSpPr>
          <p:cNvPr id="12" name="object 12"/>
          <p:cNvGrpSpPr/>
          <p:nvPr/>
        </p:nvGrpSpPr>
        <p:grpSpPr>
          <a:xfrm>
            <a:off x="0" y="3262884"/>
            <a:ext cx="1219200" cy="3336925"/>
            <a:chOff x="0" y="3262884"/>
            <a:chExt cx="1219200" cy="3336925"/>
          </a:xfrm>
        </p:grpSpPr>
        <p:sp>
          <p:nvSpPr>
            <p:cNvPr id="13" name="object 13"/>
            <p:cNvSpPr/>
            <p:nvPr/>
          </p:nvSpPr>
          <p:spPr>
            <a:xfrm>
              <a:off x="0" y="3262884"/>
              <a:ext cx="1219070" cy="333638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0" y="3397885"/>
              <a:ext cx="800100" cy="3023870"/>
            </a:xfrm>
            <a:custGeom>
              <a:avLst/>
              <a:gdLst/>
              <a:ahLst/>
              <a:cxnLst/>
              <a:rect l="l" t="t" r="r" b="b"/>
              <a:pathLst>
                <a:path w="800100" h="3023870">
                  <a:moveTo>
                    <a:pt x="688746" y="0"/>
                  </a:moveTo>
                  <a:lnTo>
                    <a:pt x="509786" y="1603"/>
                  </a:lnTo>
                  <a:lnTo>
                    <a:pt x="414593" y="61880"/>
                  </a:lnTo>
                  <a:lnTo>
                    <a:pt x="371179" y="234600"/>
                  </a:lnTo>
                  <a:lnTo>
                    <a:pt x="347560" y="573532"/>
                  </a:lnTo>
                  <a:lnTo>
                    <a:pt x="343550" y="628907"/>
                  </a:lnTo>
                  <a:lnTo>
                    <a:pt x="338629" y="681638"/>
                  </a:lnTo>
                  <a:lnTo>
                    <a:pt x="332755" y="731899"/>
                  </a:lnTo>
                  <a:lnTo>
                    <a:pt x="325888" y="779866"/>
                  </a:lnTo>
                  <a:lnTo>
                    <a:pt x="317987" y="825714"/>
                  </a:lnTo>
                  <a:lnTo>
                    <a:pt x="309010" y="869619"/>
                  </a:lnTo>
                  <a:lnTo>
                    <a:pt x="298916" y="911756"/>
                  </a:lnTo>
                  <a:lnTo>
                    <a:pt x="287666" y="952300"/>
                  </a:lnTo>
                  <a:lnTo>
                    <a:pt x="275217" y="991427"/>
                  </a:lnTo>
                  <a:lnTo>
                    <a:pt x="261529" y="1029313"/>
                  </a:lnTo>
                  <a:lnTo>
                    <a:pt x="246561" y="1066132"/>
                  </a:lnTo>
                  <a:lnTo>
                    <a:pt x="230272" y="1102061"/>
                  </a:lnTo>
                  <a:lnTo>
                    <a:pt x="212621" y="1137274"/>
                  </a:lnTo>
                  <a:lnTo>
                    <a:pt x="193566" y="1171946"/>
                  </a:lnTo>
                  <a:lnTo>
                    <a:pt x="173068" y="1206255"/>
                  </a:lnTo>
                  <a:lnTo>
                    <a:pt x="151084" y="1240374"/>
                  </a:lnTo>
                  <a:lnTo>
                    <a:pt x="127575" y="1274479"/>
                  </a:lnTo>
                  <a:lnTo>
                    <a:pt x="102498" y="1308746"/>
                  </a:lnTo>
                  <a:lnTo>
                    <a:pt x="75814" y="1343350"/>
                  </a:lnTo>
                  <a:lnTo>
                    <a:pt x="47480" y="1378467"/>
                  </a:lnTo>
                  <a:lnTo>
                    <a:pt x="17457" y="1414271"/>
                  </a:lnTo>
                  <a:lnTo>
                    <a:pt x="0" y="1434429"/>
                  </a:lnTo>
                  <a:lnTo>
                    <a:pt x="0" y="3009021"/>
                  </a:lnTo>
                  <a:lnTo>
                    <a:pt x="11854" y="3011983"/>
                  </a:lnTo>
                  <a:lnTo>
                    <a:pt x="44787" y="3018050"/>
                  </a:lnTo>
                  <a:lnTo>
                    <a:pt x="77825" y="3021926"/>
                  </a:lnTo>
                  <a:lnTo>
                    <a:pt x="110893" y="3023539"/>
                  </a:lnTo>
                  <a:lnTo>
                    <a:pt x="143915" y="3022814"/>
                  </a:lnTo>
                  <a:lnTo>
                    <a:pt x="209517" y="3014061"/>
                  </a:lnTo>
                  <a:lnTo>
                    <a:pt x="274028" y="2995080"/>
                  </a:lnTo>
                  <a:lnTo>
                    <a:pt x="336842" y="2965284"/>
                  </a:lnTo>
                  <a:lnTo>
                    <a:pt x="375209" y="2936532"/>
                  </a:lnTo>
                  <a:lnTo>
                    <a:pt x="408654" y="2898094"/>
                  </a:lnTo>
                  <a:lnTo>
                    <a:pt x="437508" y="2850549"/>
                  </a:lnTo>
                  <a:lnTo>
                    <a:pt x="462107" y="2794475"/>
                  </a:lnTo>
                  <a:lnTo>
                    <a:pt x="482783" y="2730449"/>
                  </a:lnTo>
                  <a:lnTo>
                    <a:pt x="499870" y="2659048"/>
                  </a:lnTo>
                  <a:lnTo>
                    <a:pt x="507172" y="2620762"/>
                  </a:lnTo>
                  <a:lnTo>
                    <a:pt x="513703" y="2580849"/>
                  </a:lnTo>
                  <a:lnTo>
                    <a:pt x="519503" y="2539381"/>
                  </a:lnTo>
                  <a:lnTo>
                    <a:pt x="524614" y="2496431"/>
                  </a:lnTo>
                  <a:lnTo>
                    <a:pt x="529078" y="2452070"/>
                  </a:lnTo>
                  <a:lnTo>
                    <a:pt x="532938" y="2406371"/>
                  </a:lnTo>
                  <a:lnTo>
                    <a:pt x="536234" y="2359405"/>
                  </a:lnTo>
                  <a:lnTo>
                    <a:pt x="539008" y="2311246"/>
                  </a:lnTo>
                  <a:lnTo>
                    <a:pt x="541302" y="2261964"/>
                  </a:lnTo>
                  <a:lnTo>
                    <a:pt x="543158" y="2211633"/>
                  </a:lnTo>
                  <a:lnTo>
                    <a:pt x="544617" y="2160325"/>
                  </a:lnTo>
                  <a:lnTo>
                    <a:pt x="545721" y="2108111"/>
                  </a:lnTo>
                  <a:lnTo>
                    <a:pt x="546512" y="2055064"/>
                  </a:lnTo>
                  <a:lnTo>
                    <a:pt x="547032" y="2001257"/>
                  </a:lnTo>
                  <a:lnTo>
                    <a:pt x="547322" y="1946760"/>
                  </a:lnTo>
                  <a:lnTo>
                    <a:pt x="547379" y="1835990"/>
                  </a:lnTo>
                  <a:lnTo>
                    <a:pt x="547230" y="1779861"/>
                  </a:lnTo>
                  <a:lnTo>
                    <a:pt x="546573" y="1609362"/>
                  </a:lnTo>
                  <a:lnTo>
                    <a:pt x="546423" y="1552066"/>
                  </a:lnTo>
                  <a:lnTo>
                    <a:pt x="546490" y="1434429"/>
                  </a:lnTo>
                  <a:lnTo>
                    <a:pt x="546775" y="1378467"/>
                  </a:lnTo>
                  <a:lnTo>
                    <a:pt x="547278" y="1322491"/>
                  </a:lnTo>
                  <a:lnTo>
                    <a:pt x="548065" y="1265361"/>
                  </a:lnTo>
                  <a:lnTo>
                    <a:pt x="549164" y="1208480"/>
                  </a:lnTo>
                  <a:lnTo>
                    <a:pt x="550618" y="1151922"/>
                  </a:lnTo>
                  <a:lnTo>
                    <a:pt x="552467" y="1095757"/>
                  </a:lnTo>
                  <a:lnTo>
                    <a:pt x="554755" y="1040059"/>
                  </a:lnTo>
                  <a:lnTo>
                    <a:pt x="557521" y="984899"/>
                  </a:lnTo>
                  <a:lnTo>
                    <a:pt x="560809" y="930349"/>
                  </a:lnTo>
                  <a:lnTo>
                    <a:pt x="564659" y="876483"/>
                  </a:lnTo>
                  <a:lnTo>
                    <a:pt x="569114" y="823372"/>
                  </a:lnTo>
                  <a:lnTo>
                    <a:pt x="574216" y="771088"/>
                  </a:lnTo>
                  <a:lnTo>
                    <a:pt x="580005" y="719703"/>
                  </a:lnTo>
                  <a:lnTo>
                    <a:pt x="586524" y="669289"/>
                  </a:lnTo>
                  <a:lnTo>
                    <a:pt x="595225" y="617896"/>
                  </a:lnTo>
                  <a:lnTo>
                    <a:pt x="607245" y="568075"/>
                  </a:lnTo>
                  <a:lnTo>
                    <a:pt x="621999" y="519888"/>
                  </a:lnTo>
                  <a:lnTo>
                    <a:pt x="638902" y="473394"/>
                  </a:lnTo>
                  <a:lnTo>
                    <a:pt x="657371" y="428653"/>
                  </a:lnTo>
                  <a:lnTo>
                    <a:pt x="676820" y="385724"/>
                  </a:lnTo>
                  <a:lnTo>
                    <a:pt x="696665" y="344668"/>
                  </a:lnTo>
                  <a:lnTo>
                    <a:pt x="716322" y="305544"/>
                  </a:lnTo>
                  <a:lnTo>
                    <a:pt x="735205" y="268413"/>
                  </a:lnTo>
                  <a:lnTo>
                    <a:pt x="752731" y="233334"/>
                  </a:lnTo>
                  <a:lnTo>
                    <a:pt x="781373" y="169570"/>
                  </a:lnTo>
                  <a:lnTo>
                    <a:pt x="797569" y="114732"/>
                  </a:lnTo>
                  <a:lnTo>
                    <a:pt x="799540" y="90810"/>
                  </a:lnTo>
                  <a:lnTo>
                    <a:pt x="796646" y="69299"/>
                  </a:lnTo>
                  <a:lnTo>
                    <a:pt x="788302" y="50258"/>
                  </a:lnTo>
                  <a:lnTo>
                    <a:pt x="773925" y="33748"/>
                  </a:lnTo>
                  <a:lnTo>
                    <a:pt x="752930" y="19829"/>
                  </a:lnTo>
                  <a:lnTo>
                    <a:pt x="724731" y="8559"/>
                  </a:lnTo>
                  <a:lnTo>
                    <a:pt x="688746" y="0"/>
                  </a:lnTo>
                  <a:close/>
                </a:path>
              </a:pathLst>
            </a:custGeom>
            <a:solidFill>
              <a:srgbClr val="FFFFFF">
                <a:alpha val="31372"/>
              </a:srgbClr>
            </a:solidFill>
          </p:spPr>
          <p:txBody>
            <a:bodyPr wrap="square" lIns="0" tIns="0" rIns="0" bIns="0" rtlCol="0"/>
            <a:lstStyle/>
            <a:p>
              <a:endParaRPr/>
            </a:p>
          </p:txBody>
        </p:sp>
      </p:grpSp>
      <p:grpSp>
        <p:nvGrpSpPr>
          <p:cNvPr id="15" name="object 15"/>
          <p:cNvGrpSpPr/>
          <p:nvPr/>
        </p:nvGrpSpPr>
        <p:grpSpPr>
          <a:xfrm>
            <a:off x="0" y="0"/>
            <a:ext cx="2031364" cy="2567305"/>
            <a:chOff x="0" y="0"/>
            <a:chExt cx="2031364" cy="2567305"/>
          </a:xfrm>
        </p:grpSpPr>
        <p:sp>
          <p:nvSpPr>
            <p:cNvPr id="16" name="object 16"/>
            <p:cNvSpPr/>
            <p:nvPr/>
          </p:nvSpPr>
          <p:spPr>
            <a:xfrm>
              <a:off x="0" y="0"/>
              <a:ext cx="2031036" cy="2566884"/>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0" y="0"/>
              <a:ext cx="1797050" cy="1894839"/>
            </a:xfrm>
            <a:custGeom>
              <a:avLst/>
              <a:gdLst/>
              <a:ahLst/>
              <a:cxnLst/>
              <a:rect l="l" t="t" r="r" b="b"/>
              <a:pathLst>
                <a:path w="1797050" h="1894839">
                  <a:moveTo>
                    <a:pt x="1796728" y="0"/>
                  </a:moveTo>
                  <a:lnTo>
                    <a:pt x="192601" y="0"/>
                  </a:lnTo>
                  <a:lnTo>
                    <a:pt x="186631" y="7831"/>
                  </a:lnTo>
                  <a:lnTo>
                    <a:pt x="159371" y="47312"/>
                  </a:lnTo>
                  <a:lnTo>
                    <a:pt x="133151" y="89331"/>
                  </a:lnTo>
                  <a:lnTo>
                    <a:pt x="108023" y="133993"/>
                  </a:lnTo>
                  <a:lnTo>
                    <a:pt x="84043" y="181403"/>
                  </a:lnTo>
                  <a:lnTo>
                    <a:pt x="61265" y="231666"/>
                  </a:lnTo>
                  <a:lnTo>
                    <a:pt x="39742" y="284888"/>
                  </a:lnTo>
                  <a:lnTo>
                    <a:pt x="19529" y="341174"/>
                  </a:lnTo>
                  <a:lnTo>
                    <a:pt x="681" y="400629"/>
                  </a:lnTo>
                  <a:lnTo>
                    <a:pt x="0" y="403082"/>
                  </a:lnTo>
                  <a:lnTo>
                    <a:pt x="0" y="1849858"/>
                  </a:lnTo>
                  <a:lnTo>
                    <a:pt x="39210" y="1880843"/>
                  </a:lnTo>
                  <a:lnTo>
                    <a:pt x="85425" y="1894308"/>
                  </a:lnTo>
                  <a:lnTo>
                    <a:pt x="100737" y="1893951"/>
                  </a:lnTo>
                  <a:lnTo>
                    <a:pt x="142707" y="1888177"/>
                  </a:lnTo>
                  <a:lnTo>
                    <a:pt x="180887" y="1879606"/>
                  </a:lnTo>
                  <a:lnTo>
                    <a:pt x="246631" y="1854674"/>
                  </a:lnTo>
                  <a:lnTo>
                    <a:pt x="299477" y="1820367"/>
                  </a:lnTo>
                  <a:lnTo>
                    <a:pt x="340934" y="1777892"/>
                  </a:lnTo>
                  <a:lnTo>
                    <a:pt x="372510" y="1728460"/>
                  </a:lnTo>
                  <a:lnTo>
                    <a:pt x="395715" y="1673279"/>
                  </a:lnTo>
                  <a:lnTo>
                    <a:pt x="412057" y="1613561"/>
                  </a:lnTo>
                  <a:lnTo>
                    <a:pt x="423044" y="1550514"/>
                  </a:lnTo>
                  <a:lnTo>
                    <a:pt x="430187" y="1485348"/>
                  </a:lnTo>
                  <a:lnTo>
                    <a:pt x="434992" y="1419272"/>
                  </a:lnTo>
                  <a:lnTo>
                    <a:pt x="438970" y="1353496"/>
                  </a:lnTo>
                  <a:lnTo>
                    <a:pt x="441119" y="1321099"/>
                  </a:lnTo>
                  <a:lnTo>
                    <a:pt x="446684" y="1258041"/>
                  </a:lnTo>
                  <a:lnTo>
                    <a:pt x="455192" y="1198308"/>
                  </a:lnTo>
                  <a:lnTo>
                    <a:pt x="468152" y="1143108"/>
                  </a:lnTo>
                  <a:lnTo>
                    <a:pt x="487074" y="1093651"/>
                  </a:lnTo>
                  <a:lnTo>
                    <a:pt x="513466" y="1051146"/>
                  </a:lnTo>
                  <a:lnTo>
                    <a:pt x="548837" y="1016804"/>
                  </a:lnTo>
                  <a:lnTo>
                    <a:pt x="594695" y="991834"/>
                  </a:lnTo>
                  <a:lnTo>
                    <a:pt x="652550" y="977446"/>
                  </a:lnTo>
                  <a:lnTo>
                    <a:pt x="744849" y="971447"/>
                  </a:lnTo>
                  <a:lnTo>
                    <a:pt x="801346" y="965895"/>
                  </a:lnTo>
                  <a:lnTo>
                    <a:pt x="855990" y="958027"/>
                  </a:lnTo>
                  <a:lnTo>
                    <a:pt x="908830" y="947928"/>
                  </a:lnTo>
                  <a:lnTo>
                    <a:pt x="959918" y="935683"/>
                  </a:lnTo>
                  <a:lnTo>
                    <a:pt x="1009304" y="921379"/>
                  </a:lnTo>
                  <a:lnTo>
                    <a:pt x="1057038" y="905099"/>
                  </a:lnTo>
                  <a:lnTo>
                    <a:pt x="1103172" y="886930"/>
                  </a:lnTo>
                  <a:lnTo>
                    <a:pt x="1147756" y="866957"/>
                  </a:lnTo>
                  <a:lnTo>
                    <a:pt x="1190841" y="845265"/>
                  </a:lnTo>
                  <a:lnTo>
                    <a:pt x="1232477" y="821940"/>
                  </a:lnTo>
                  <a:lnTo>
                    <a:pt x="1272716" y="797067"/>
                  </a:lnTo>
                  <a:lnTo>
                    <a:pt x="1311607" y="770732"/>
                  </a:lnTo>
                  <a:lnTo>
                    <a:pt x="1349201" y="743020"/>
                  </a:lnTo>
                  <a:lnTo>
                    <a:pt x="1385549" y="714016"/>
                  </a:lnTo>
                  <a:lnTo>
                    <a:pt x="1420702" y="683805"/>
                  </a:lnTo>
                  <a:lnTo>
                    <a:pt x="1454710" y="652474"/>
                  </a:lnTo>
                  <a:lnTo>
                    <a:pt x="1487624" y="620107"/>
                  </a:lnTo>
                  <a:lnTo>
                    <a:pt x="1519495" y="586790"/>
                  </a:lnTo>
                  <a:lnTo>
                    <a:pt x="1550373" y="552608"/>
                  </a:lnTo>
                  <a:lnTo>
                    <a:pt x="1580308" y="517646"/>
                  </a:lnTo>
                  <a:lnTo>
                    <a:pt x="1609353" y="481991"/>
                  </a:lnTo>
                  <a:lnTo>
                    <a:pt x="1637556" y="445727"/>
                  </a:lnTo>
                  <a:lnTo>
                    <a:pt x="1664970" y="408939"/>
                  </a:lnTo>
                  <a:lnTo>
                    <a:pt x="1703996" y="349706"/>
                  </a:lnTo>
                  <a:lnTo>
                    <a:pt x="1737322" y="283717"/>
                  </a:lnTo>
                  <a:lnTo>
                    <a:pt x="1764099" y="212535"/>
                  </a:lnTo>
                  <a:lnTo>
                    <a:pt x="1774767" y="175484"/>
                  </a:lnTo>
                  <a:lnTo>
                    <a:pt x="1783479" y="137719"/>
                  </a:lnTo>
                  <a:lnTo>
                    <a:pt x="1790130" y="99435"/>
                  </a:lnTo>
                  <a:lnTo>
                    <a:pt x="1794614" y="60828"/>
                  </a:lnTo>
                  <a:lnTo>
                    <a:pt x="1796824" y="22092"/>
                  </a:lnTo>
                  <a:lnTo>
                    <a:pt x="1796728" y="0"/>
                  </a:lnTo>
                  <a:close/>
                </a:path>
              </a:pathLst>
            </a:custGeom>
            <a:solidFill>
              <a:srgbClr val="FFFFFF">
                <a:alpha val="31372"/>
              </a:srgbClr>
            </a:solidFill>
          </p:spPr>
          <p:txBody>
            <a:bodyPr wrap="square" lIns="0" tIns="0" rIns="0" bIns="0" rtlCol="0"/>
            <a:lstStyle/>
            <a:p>
              <a:endParaRPr/>
            </a:p>
          </p:txBody>
        </p:sp>
        <p:sp>
          <p:nvSpPr>
            <p:cNvPr id="18" name="object 18"/>
            <p:cNvSpPr/>
            <p:nvPr/>
          </p:nvSpPr>
          <p:spPr>
            <a:xfrm>
              <a:off x="1156716" y="1446275"/>
              <a:ext cx="228600" cy="228600"/>
            </a:xfrm>
            <a:prstGeom prst="rect">
              <a:avLst/>
            </a:prstGeom>
            <a:blipFill>
              <a:blip r:embed="rId8" cstate="print"/>
              <a:stretch>
                <a:fillRect/>
              </a:stretch>
            </a:blipFill>
          </p:spPr>
          <p:txBody>
            <a:bodyPr wrap="square" lIns="0" tIns="0" rIns="0" bIns="0" rtlCol="0"/>
            <a:lstStyle/>
            <a:p>
              <a:endParaRPr/>
            </a:p>
          </p:txBody>
        </p:sp>
      </p:grpSp>
      <p:grpSp>
        <p:nvGrpSpPr>
          <p:cNvPr id="19" name="object 19"/>
          <p:cNvGrpSpPr/>
          <p:nvPr/>
        </p:nvGrpSpPr>
        <p:grpSpPr>
          <a:xfrm>
            <a:off x="10772404" y="610884"/>
            <a:ext cx="1419860" cy="3305810"/>
            <a:chOff x="10772404" y="610884"/>
            <a:chExt cx="1419860" cy="3305810"/>
          </a:xfrm>
        </p:grpSpPr>
        <p:sp>
          <p:nvSpPr>
            <p:cNvPr id="20" name="object 20"/>
            <p:cNvSpPr/>
            <p:nvPr/>
          </p:nvSpPr>
          <p:spPr>
            <a:xfrm>
              <a:off x="10772404" y="610884"/>
              <a:ext cx="1419595" cy="3305807"/>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11286372" y="749867"/>
              <a:ext cx="906144" cy="2214245"/>
            </a:xfrm>
            <a:custGeom>
              <a:avLst/>
              <a:gdLst/>
              <a:ahLst/>
              <a:cxnLst/>
              <a:rect l="l" t="t" r="r" b="b"/>
              <a:pathLst>
                <a:path w="906145" h="2214245">
                  <a:moveTo>
                    <a:pt x="493004" y="0"/>
                  </a:moveTo>
                  <a:lnTo>
                    <a:pt x="422522" y="1895"/>
                  </a:lnTo>
                  <a:lnTo>
                    <a:pt x="354015" y="11076"/>
                  </a:lnTo>
                  <a:lnTo>
                    <a:pt x="288300" y="27749"/>
                  </a:lnTo>
                  <a:lnTo>
                    <a:pt x="226196" y="52119"/>
                  </a:lnTo>
                  <a:lnTo>
                    <a:pt x="168518" y="84394"/>
                  </a:lnTo>
                  <a:lnTo>
                    <a:pt x="116084" y="124778"/>
                  </a:lnTo>
                  <a:lnTo>
                    <a:pt x="69711" y="173478"/>
                  </a:lnTo>
                  <a:lnTo>
                    <a:pt x="30216" y="230699"/>
                  </a:lnTo>
                  <a:lnTo>
                    <a:pt x="11371" y="274800"/>
                  </a:lnTo>
                  <a:lnTo>
                    <a:pt x="1633" y="324828"/>
                  </a:lnTo>
                  <a:lnTo>
                    <a:pt x="0" y="351961"/>
                  </a:lnTo>
                  <a:lnTo>
                    <a:pt x="426" y="380450"/>
                  </a:lnTo>
                  <a:lnTo>
                    <a:pt x="7170" y="441333"/>
                  </a:lnTo>
                  <a:lnTo>
                    <a:pt x="21289" y="507143"/>
                  </a:lnTo>
                  <a:lnTo>
                    <a:pt x="42204" y="577546"/>
                  </a:lnTo>
                  <a:lnTo>
                    <a:pt x="55030" y="614367"/>
                  </a:lnTo>
                  <a:lnTo>
                    <a:pt x="69338" y="652211"/>
                  </a:lnTo>
                  <a:lnTo>
                    <a:pt x="85056" y="691037"/>
                  </a:lnTo>
                  <a:lnTo>
                    <a:pt x="102113" y="730803"/>
                  </a:lnTo>
                  <a:lnTo>
                    <a:pt x="120435" y="771467"/>
                  </a:lnTo>
                  <a:lnTo>
                    <a:pt x="139951" y="812988"/>
                  </a:lnTo>
                  <a:lnTo>
                    <a:pt x="160588" y="855325"/>
                  </a:lnTo>
                  <a:lnTo>
                    <a:pt x="182275" y="898435"/>
                  </a:lnTo>
                  <a:lnTo>
                    <a:pt x="204938" y="942276"/>
                  </a:lnTo>
                  <a:lnTo>
                    <a:pt x="228506" y="986808"/>
                  </a:lnTo>
                  <a:lnTo>
                    <a:pt x="252907" y="1031989"/>
                  </a:lnTo>
                  <a:lnTo>
                    <a:pt x="278068" y="1077776"/>
                  </a:lnTo>
                  <a:lnTo>
                    <a:pt x="303917" y="1124128"/>
                  </a:lnTo>
                  <a:lnTo>
                    <a:pt x="330382" y="1171004"/>
                  </a:lnTo>
                  <a:lnTo>
                    <a:pt x="357390" y="1218362"/>
                  </a:lnTo>
                  <a:lnTo>
                    <a:pt x="384870" y="1266160"/>
                  </a:lnTo>
                  <a:lnTo>
                    <a:pt x="584363" y="1609569"/>
                  </a:lnTo>
                  <a:lnTo>
                    <a:pt x="613014" y="1659388"/>
                  </a:lnTo>
                  <a:lnTo>
                    <a:pt x="641487" y="1709273"/>
                  </a:lnTo>
                  <a:lnTo>
                    <a:pt x="669709" y="1759181"/>
                  </a:lnTo>
                  <a:lnTo>
                    <a:pt x="697608" y="1809070"/>
                  </a:lnTo>
                  <a:lnTo>
                    <a:pt x="725111" y="1858900"/>
                  </a:lnTo>
                  <a:lnTo>
                    <a:pt x="752148" y="1908628"/>
                  </a:lnTo>
                  <a:lnTo>
                    <a:pt x="778644" y="1958214"/>
                  </a:lnTo>
                  <a:lnTo>
                    <a:pt x="804529" y="2007614"/>
                  </a:lnTo>
                  <a:lnTo>
                    <a:pt x="829730" y="2056788"/>
                  </a:lnTo>
                  <a:lnTo>
                    <a:pt x="854174" y="2105693"/>
                  </a:lnTo>
                  <a:lnTo>
                    <a:pt x="877790" y="2154289"/>
                  </a:lnTo>
                  <a:lnTo>
                    <a:pt x="900505" y="2202534"/>
                  </a:lnTo>
                  <a:lnTo>
                    <a:pt x="905627" y="2213807"/>
                  </a:lnTo>
                  <a:lnTo>
                    <a:pt x="905627" y="126468"/>
                  </a:lnTo>
                  <a:lnTo>
                    <a:pt x="846444" y="92603"/>
                  </a:lnTo>
                  <a:lnTo>
                    <a:pt x="778343" y="61158"/>
                  </a:lnTo>
                  <a:lnTo>
                    <a:pt x="708131" y="35969"/>
                  </a:lnTo>
                  <a:lnTo>
                    <a:pt x="636626" y="17243"/>
                  </a:lnTo>
                  <a:lnTo>
                    <a:pt x="564644" y="5184"/>
                  </a:lnTo>
                  <a:lnTo>
                    <a:pt x="528731" y="1720"/>
                  </a:lnTo>
                  <a:lnTo>
                    <a:pt x="493004" y="0"/>
                  </a:lnTo>
                  <a:close/>
                </a:path>
              </a:pathLst>
            </a:custGeom>
            <a:solidFill>
              <a:srgbClr val="FFFFFF">
                <a:alpha val="31372"/>
              </a:srgbClr>
            </a:solidFill>
          </p:spPr>
          <p:txBody>
            <a:bodyPr wrap="square" lIns="0" tIns="0" rIns="0" bIns="0" rtlCol="0"/>
            <a:lstStyle/>
            <a:p>
              <a:endParaRPr/>
            </a:p>
          </p:txBody>
        </p:sp>
      </p:grpSp>
      <p:sp>
        <p:nvSpPr>
          <p:cNvPr id="22" name="object 22"/>
          <p:cNvSpPr/>
          <p:nvPr/>
        </p:nvSpPr>
        <p:spPr>
          <a:xfrm>
            <a:off x="11320271" y="5524500"/>
            <a:ext cx="228600" cy="228600"/>
          </a:xfrm>
          <a:prstGeom prst="rect">
            <a:avLst/>
          </a:prstGeom>
          <a:blipFill>
            <a:blip r:embed="rId8" cstate="print"/>
            <a:stretch>
              <a:fillRect/>
            </a:stretch>
          </a:blipFill>
        </p:spPr>
        <p:txBody>
          <a:bodyPr wrap="square" lIns="0" tIns="0" rIns="0" bIns="0" rtlCol="0"/>
          <a:lstStyle/>
          <a:p>
            <a:endParaRPr/>
          </a:p>
        </p:txBody>
      </p:sp>
      <p:sp>
        <p:nvSpPr>
          <p:cNvPr id="23" name="object 23"/>
          <p:cNvSpPr txBox="1"/>
          <p:nvPr/>
        </p:nvSpPr>
        <p:spPr>
          <a:xfrm>
            <a:off x="4046982" y="3592195"/>
            <a:ext cx="5528945" cy="1849120"/>
          </a:xfrm>
          <a:prstGeom prst="rect">
            <a:avLst/>
          </a:prstGeom>
        </p:spPr>
        <p:txBody>
          <a:bodyPr vert="horz" wrap="square" lIns="0" tIns="12700" rIns="0" bIns="0" rtlCol="0">
            <a:spAutoFit/>
          </a:bodyPr>
          <a:lstStyle/>
          <a:p>
            <a:pPr marL="12700">
              <a:lnSpc>
                <a:spcPct val="100000"/>
              </a:lnSpc>
              <a:spcBef>
                <a:spcPts val="100"/>
              </a:spcBef>
            </a:pPr>
            <a:r>
              <a:rPr sz="4800" b="1" spc="-325" dirty="0">
                <a:solidFill>
                  <a:srgbClr val="001F5F"/>
                </a:solidFill>
                <a:latin typeface="Times New Roman"/>
                <a:cs typeface="Times New Roman"/>
              </a:rPr>
              <a:t>TIẾNG </a:t>
            </a:r>
            <a:r>
              <a:rPr sz="4800" b="1" spc="-300" dirty="0">
                <a:solidFill>
                  <a:srgbClr val="001F5F"/>
                </a:solidFill>
                <a:latin typeface="Times New Roman"/>
                <a:cs typeface="Times New Roman"/>
              </a:rPr>
              <a:t>VIỆT </a:t>
            </a:r>
            <a:r>
              <a:rPr sz="4800" b="1" dirty="0">
                <a:solidFill>
                  <a:srgbClr val="001F5F"/>
                </a:solidFill>
                <a:latin typeface="Times New Roman"/>
                <a:cs typeface="Times New Roman"/>
              </a:rPr>
              <a:t>– </a:t>
            </a:r>
            <a:r>
              <a:rPr sz="4800" b="1" spc="-165" dirty="0">
                <a:solidFill>
                  <a:srgbClr val="001F5F"/>
                </a:solidFill>
                <a:latin typeface="Times New Roman"/>
                <a:cs typeface="Times New Roman"/>
              </a:rPr>
              <a:t>LỚP</a:t>
            </a:r>
            <a:r>
              <a:rPr sz="4800" b="1" spc="20" dirty="0">
                <a:solidFill>
                  <a:srgbClr val="001F5F"/>
                </a:solidFill>
                <a:latin typeface="Times New Roman"/>
                <a:cs typeface="Times New Roman"/>
              </a:rPr>
              <a:t> </a:t>
            </a:r>
            <a:r>
              <a:rPr sz="4800" b="1" spc="440" dirty="0">
                <a:solidFill>
                  <a:srgbClr val="001F5F"/>
                </a:solidFill>
                <a:latin typeface="Times New Roman"/>
                <a:cs typeface="Times New Roman"/>
              </a:rPr>
              <a:t>4</a:t>
            </a:r>
            <a:endParaRPr sz="4800">
              <a:latin typeface="Times New Roman"/>
              <a:cs typeface="Times New Roman"/>
            </a:endParaRPr>
          </a:p>
          <a:p>
            <a:pPr marL="62230">
              <a:lnSpc>
                <a:spcPct val="100000"/>
              </a:lnSpc>
              <a:spcBef>
                <a:spcPts val="3315"/>
              </a:spcBef>
            </a:pPr>
            <a:r>
              <a:rPr sz="4400" b="1" spc="80" dirty="0">
                <a:solidFill>
                  <a:srgbClr val="C00000"/>
                </a:solidFill>
                <a:latin typeface="Times New Roman"/>
                <a:cs typeface="Times New Roman"/>
              </a:rPr>
              <a:t>Luyện</a:t>
            </a:r>
            <a:r>
              <a:rPr sz="4400" b="1" spc="-150" dirty="0">
                <a:solidFill>
                  <a:srgbClr val="C00000"/>
                </a:solidFill>
                <a:latin typeface="Times New Roman"/>
                <a:cs typeface="Times New Roman"/>
              </a:rPr>
              <a:t> </a:t>
            </a:r>
            <a:r>
              <a:rPr sz="4400" b="1" spc="155" dirty="0">
                <a:solidFill>
                  <a:srgbClr val="C00000"/>
                </a:solidFill>
                <a:latin typeface="Times New Roman"/>
                <a:cs typeface="Times New Roman"/>
              </a:rPr>
              <a:t>tập</a:t>
            </a:r>
            <a:r>
              <a:rPr sz="4400" b="1" spc="-145" dirty="0">
                <a:solidFill>
                  <a:srgbClr val="C00000"/>
                </a:solidFill>
                <a:latin typeface="Times New Roman"/>
                <a:cs typeface="Times New Roman"/>
              </a:rPr>
              <a:t> </a:t>
            </a:r>
            <a:r>
              <a:rPr sz="4400" b="1" spc="260" dirty="0">
                <a:solidFill>
                  <a:srgbClr val="C00000"/>
                </a:solidFill>
                <a:latin typeface="Times New Roman"/>
                <a:cs typeface="Times New Roman"/>
              </a:rPr>
              <a:t>về</a:t>
            </a:r>
            <a:r>
              <a:rPr sz="4400" b="1" spc="-145" dirty="0">
                <a:solidFill>
                  <a:srgbClr val="C00000"/>
                </a:solidFill>
                <a:latin typeface="Times New Roman"/>
                <a:cs typeface="Times New Roman"/>
              </a:rPr>
              <a:t> </a:t>
            </a:r>
            <a:r>
              <a:rPr sz="4400" b="1" spc="190" dirty="0">
                <a:solidFill>
                  <a:srgbClr val="C00000"/>
                </a:solidFill>
                <a:latin typeface="Times New Roman"/>
                <a:cs typeface="Times New Roman"/>
              </a:rPr>
              <a:t>động</a:t>
            </a:r>
            <a:r>
              <a:rPr sz="4400" b="1" spc="-165" dirty="0">
                <a:solidFill>
                  <a:srgbClr val="C00000"/>
                </a:solidFill>
                <a:latin typeface="Times New Roman"/>
                <a:cs typeface="Times New Roman"/>
              </a:rPr>
              <a:t> </a:t>
            </a:r>
            <a:r>
              <a:rPr sz="4400" b="1" spc="290" dirty="0">
                <a:solidFill>
                  <a:srgbClr val="C00000"/>
                </a:solidFill>
                <a:latin typeface="Times New Roman"/>
                <a:cs typeface="Times New Roman"/>
              </a:rPr>
              <a:t>từ</a:t>
            </a:r>
            <a:endParaRPr sz="44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46994" y="5174139"/>
            <a:ext cx="445134" cy="431800"/>
            <a:chOff x="11746994" y="5174139"/>
            <a:chExt cx="445134" cy="431800"/>
          </a:xfrm>
        </p:grpSpPr>
        <p:sp>
          <p:nvSpPr>
            <p:cNvPr id="3" name="object 3"/>
            <p:cNvSpPr/>
            <p:nvPr/>
          </p:nvSpPr>
          <p:spPr>
            <a:xfrm>
              <a:off x="11746994" y="5174139"/>
              <a:ext cx="445005" cy="431502"/>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 name="object 4"/>
            <p:cNvSpPr/>
            <p:nvPr/>
          </p:nvSpPr>
          <p:spPr>
            <a:xfrm>
              <a:off x="11776501" y="5208746"/>
              <a:ext cx="415925" cy="320040"/>
            </a:xfrm>
            <a:custGeom>
              <a:avLst/>
              <a:gdLst/>
              <a:ahLst/>
              <a:cxnLst/>
              <a:rect l="l" t="t" r="r" b="b"/>
              <a:pathLst>
                <a:path w="415925" h="320039">
                  <a:moveTo>
                    <a:pt x="310295" y="0"/>
                  </a:moveTo>
                  <a:lnTo>
                    <a:pt x="259514" y="1852"/>
                  </a:lnTo>
                  <a:lnTo>
                    <a:pt x="204839" y="14224"/>
                  </a:lnTo>
                  <a:lnTo>
                    <a:pt x="148798" y="37242"/>
                  </a:lnTo>
                  <a:lnTo>
                    <a:pt x="97265" y="69201"/>
                  </a:lnTo>
                  <a:lnTo>
                    <a:pt x="55303" y="106264"/>
                  </a:lnTo>
                  <a:lnTo>
                    <a:pt x="24227" y="146319"/>
                  </a:lnTo>
                  <a:lnTo>
                    <a:pt x="5354" y="187253"/>
                  </a:lnTo>
                  <a:lnTo>
                    <a:pt x="0" y="226951"/>
                  </a:lnTo>
                  <a:lnTo>
                    <a:pt x="9479" y="263302"/>
                  </a:lnTo>
                  <a:lnTo>
                    <a:pt x="33524" y="292259"/>
                  </a:lnTo>
                  <a:lnTo>
                    <a:pt x="68953" y="311186"/>
                  </a:lnTo>
                  <a:lnTo>
                    <a:pt x="113286" y="319897"/>
                  </a:lnTo>
                  <a:lnTo>
                    <a:pt x="164043" y="318204"/>
                  </a:lnTo>
                  <a:lnTo>
                    <a:pt x="218744" y="305921"/>
                  </a:lnTo>
                  <a:lnTo>
                    <a:pt x="274909" y="282860"/>
                  </a:lnTo>
                  <a:lnTo>
                    <a:pt x="326380" y="250740"/>
                  </a:lnTo>
                  <a:lnTo>
                    <a:pt x="368282" y="213565"/>
                  </a:lnTo>
                  <a:lnTo>
                    <a:pt x="399306" y="173434"/>
                  </a:lnTo>
                  <a:lnTo>
                    <a:pt x="415498" y="138189"/>
                  </a:lnTo>
                  <a:lnTo>
                    <a:pt x="415498" y="62139"/>
                  </a:lnTo>
                  <a:lnTo>
                    <a:pt x="413974" y="56292"/>
                  </a:lnTo>
                  <a:lnTo>
                    <a:pt x="390054" y="27347"/>
                  </a:lnTo>
                  <a:lnTo>
                    <a:pt x="354651" y="8540"/>
                  </a:lnTo>
                  <a:lnTo>
                    <a:pt x="310295" y="0"/>
                  </a:lnTo>
                  <a:close/>
                </a:path>
              </a:pathLst>
            </a:custGeom>
            <a:solidFill>
              <a:srgbClr val="FFFFFF">
                <a:alpha val="31372"/>
              </a:srgbClr>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5" name="object 5"/>
          <p:cNvSpPr/>
          <p:nvPr/>
        </p:nvSpPr>
        <p:spPr>
          <a:xfrm>
            <a:off x="818388" y="1412747"/>
            <a:ext cx="10589260" cy="4433570"/>
          </a:xfrm>
          <a:custGeom>
            <a:avLst/>
            <a:gdLst/>
            <a:ahLst/>
            <a:cxnLst/>
            <a:rect l="l" t="t" r="r" b="b"/>
            <a:pathLst>
              <a:path w="10589260" h="4433570">
                <a:moveTo>
                  <a:pt x="9849866" y="0"/>
                </a:moveTo>
                <a:lnTo>
                  <a:pt x="738886" y="0"/>
                </a:lnTo>
                <a:lnTo>
                  <a:pt x="690303" y="1571"/>
                </a:lnTo>
                <a:lnTo>
                  <a:pt x="642561" y="6222"/>
                </a:lnTo>
                <a:lnTo>
                  <a:pt x="595754" y="13853"/>
                </a:lnTo>
                <a:lnTo>
                  <a:pt x="549981" y="24369"/>
                </a:lnTo>
                <a:lnTo>
                  <a:pt x="505340" y="37671"/>
                </a:lnTo>
                <a:lnTo>
                  <a:pt x="461927" y="53662"/>
                </a:lnTo>
                <a:lnTo>
                  <a:pt x="419840" y="72244"/>
                </a:lnTo>
                <a:lnTo>
                  <a:pt x="379177" y="93321"/>
                </a:lnTo>
                <a:lnTo>
                  <a:pt x="340034" y="116795"/>
                </a:lnTo>
                <a:lnTo>
                  <a:pt x="302509" y="142569"/>
                </a:lnTo>
                <a:lnTo>
                  <a:pt x="266699" y="170544"/>
                </a:lnTo>
                <a:lnTo>
                  <a:pt x="232702" y="200624"/>
                </a:lnTo>
                <a:lnTo>
                  <a:pt x="200615" y="232712"/>
                </a:lnTo>
                <a:lnTo>
                  <a:pt x="170536" y="266710"/>
                </a:lnTo>
                <a:lnTo>
                  <a:pt x="142561" y="302520"/>
                </a:lnTo>
                <a:lnTo>
                  <a:pt x="116789" y="340045"/>
                </a:lnTo>
                <a:lnTo>
                  <a:pt x="93316" y="379188"/>
                </a:lnTo>
                <a:lnTo>
                  <a:pt x="72240" y="419851"/>
                </a:lnTo>
                <a:lnTo>
                  <a:pt x="53658" y="461938"/>
                </a:lnTo>
                <a:lnTo>
                  <a:pt x="37668" y="505350"/>
                </a:lnTo>
                <a:lnTo>
                  <a:pt x="24367" y="549990"/>
                </a:lnTo>
                <a:lnTo>
                  <a:pt x="13852" y="595761"/>
                </a:lnTo>
                <a:lnTo>
                  <a:pt x="6221" y="642566"/>
                </a:lnTo>
                <a:lnTo>
                  <a:pt x="1571" y="690306"/>
                </a:lnTo>
                <a:lnTo>
                  <a:pt x="0" y="738886"/>
                </a:lnTo>
                <a:lnTo>
                  <a:pt x="0" y="3694429"/>
                </a:lnTo>
                <a:lnTo>
                  <a:pt x="1571" y="3743009"/>
                </a:lnTo>
                <a:lnTo>
                  <a:pt x="6221" y="3790749"/>
                </a:lnTo>
                <a:lnTo>
                  <a:pt x="13852" y="3837554"/>
                </a:lnTo>
                <a:lnTo>
                  <a:pt x="24367" y="3883325"/>
                </a:lnTo>
                <a:lnTo>
                  <a:pt x="37668" y="3927965"/>
                </a:lnTo>
                <a:lnTo>
                  <a:pt x="53658" y="3971377"/>
                </a:lnTo>
                <a:lnTo>
                  <a:pt x="72240" y="4013464"/>
                </a:lnTo>
                <a:lnTo>
                  <a:pt x="93316" y="4054127"/>
                </a:lnTo>
                <a:lnTo>
                  <a:pt x="116789" y="4093270"/>
                </a:lnTo>
                <a:lnTo>
                  <a:pt x="142561" y="4130795"/>
                </a:lnTo>
                <a:lnTo>
                  <a:pt x="170536" y="4166605"/>
                </a:lnTo>
                <a:lnTo>
                  <a:pt x="200615" y="4200603"/>
                </a:lnTo>
                <a:lnTo>
                  <a:pt x="232702" y="4232691"/>
                </a:lnTo>
                <a:lnTo>
                  <a:pt x="266699" y="4262771"/>
                </a:lnTo>
                <a:lnTo>
                  <a:pt x="302509" y="4290746"/>
                </a:lnTo>
                <a:lnTo>
                  <a:pt x="340034" y="4316520"/>
                </a:lnTo>
                <a:lnTo>
                  <a:pt x="379177" y="4339994"/>
                </a:lnTo>
                <a:lnTo>
                  <a:pt x="419840" y="4361071"/>
                </a:lnTo>
                <a:lnTo>
                  <a:pt x="461927" y="4379653"/>
                </a:lnTo>
                <a:lnTo>
                  <a:pt x="505340" y="4395644"/>
                </a:lnTo>
                <a:lnTo>
                  <a:pt x="549981" y="4408946"/>
                </a:lnTo>
                <a:lnTo>
                  <a:pt x="595754" y="4419462"/>
                </a:lnTo>
                <a:lnTo>
                  <a:pt x="642561" y="4427093"/>
                </a:lnTo>
                <a:lnTo>
                  <a:pt x="690303" y="4431744"/>
                </a:lnTo>
                <a:lnTo>
                  <a:pt x="738886" y="4433316"/>
                </a:lnTo>
                <a:lnTo>
                  <a:pt x="9849866" y="4433316"/>
                </a:lnTo>
                <a:lnTo>
                  <a:pt x="9898445" y="4431744"/>
                </a:lnTo>
                <a:lnTo>
                  <a:pt x="9946185" y="4427093"/>
                </a:lnTo>
                <a:lnTo>
                  <a:pt x="9992990" y="4419462"/>
                </a:lnTo>
                <a:lnTo>
                  <a:pt x="10038761" y="4408946"/>
                </a:lnTo>
                <a:lnTo>
                  <a:pt x="10083401" y="4395644"/>
                </a:lnTo>
                <a:lnTo>
                  <a:pt x="10126813" y="4379653"/>
                </a:lnTo>
                <a:lnTo>
                  <a:pt x="10168900" y="4361071"/>
                </a:lnTo>
                <a:lnTo>
                  <a:pt x="10209563" y="4339994"/>
                </a:lnTo>
                <a:lnTo>
                  <a:pt x="10248706" y="4316520"/>
                </a:lnTo>
                <a:lnTo>
                  <a:pt x="10286231" y="4290746"/>
                </a:lnTo>
                <a:lnTo>
                  <a:pt x="10322041" y="4262771"/>
                </a:lnTo>
                <a:lnTo>
                  <a:pt x="10356039" y="4232691"/>
                </a:lnTo>
                <a:lnTo>
                  <a:pt x="10388127" y="4200603"/>
                </a:lnTo>
                <a:lnTo>
                  <a:pt x="10418207" y="4166605"/>
                </a:lnTo>
                <a:lnTo>
                  <a:pt x="10446182" y="4130795"/>
                </a:lnTo>
                <a:lnTo>
                  <a:pt x="10471956" y="4093270"/>
                </a:lnTo>
                <a:lnTo>
                  <a:pt x="10495430" y="4054127"/>
                </a:lnTo>
                <a:lnTo>
                  <a:pt x="10516507" y="4013464"/>
                </a:lnTo>
                <a:lnTo>
                  <a:pt x="10535089" y="3971377"/>
                </a:lnTo>
                <a:lnTo>
                  <a:pt x="10551080" y="3927965"/>
                </a:lnTo>
                <a:lnTo>
                  <a:pt x="10564382" y="3883325"/>
                </a:lnTo>
                <a:lnTo>
                  <a:pt x="10574898" y="3837554"/>
                </a:lnTo>
                <a:lnTo>
                  <a:pt x="10582529" y="3790749"/>
                </a:lnTo>
                <a:lnTo>
                  <a:pt x="10587180" y="3743009"/>
                </a:lnTo>
                <a:lnTo>
                  <a:pt x="10588752" y="3694429"/>
                </a:lnTo>
                <a:lnTo>
                  <a:pt x="10588752" y="738886"/>
                </a:lnTo>
                <a:lnTo>
                  <a:pt x="10587180" y="690306"/>
                </a:lnTo>
                <a:lnTo>
                  <a:pt x="10582529" y="642566"/>
                </a:lnTo>
                <a:lnTo>
                  <a:pt x="10574898" y="595761"/>
                </a:lnTo>
                <a:lnTo>
                  <a:pt x="10564382" y="549990"/>
                </a:lnTo>
                <a:lnTo>
                  <a:pt x="10551080" y="505350"/>
                </a:lnTo>
                <a:lnTo>
                  <a:pt x="10535089" y="461938"/>
                </a:lnTo>
                <a:lnTo>
                  <a:pt x="10516507" y="419851"/>
                </a:lnTo>
                <a:lnTo>
                  <a:pt x="10495430" y="379188"/>
                </a:lnTo>
                <a:lnTo>
                  <a:pt x="10471956" y="340045"/>
                </a:lnTo>
                <a:lnTo>
                  <a:pt x="10446182" y="302520"/>
                </a:lnTo>
                <a:lnTo>
                  <a:pt x="10418207" y="266710"/>
                </a:lnTo>
                <a:lnTo>
                  <a:pt x="10388127" y="232712"/>
                </a:lnTo>
                <a:lnTo>
                  <a:pt x="10356039" y="200624"/>
                </a:lnTo>
                <a:lnTo>
                  <a:pt x="10322041" y="170544"/>
                </a:lnTo>
                <a:lnTo>
                  <a:pt x="10286231" y="142569"/>
                </a:lnTo>
                <a:lnTo>
                  <a:pt x="10248706" y="116795"/>
                </a:lnTo>
                <a:lnTo>
                  <a:pt x="10209563" y="93321"/>
                </a:lnTo>
                <a:lnTo>
                  <a:pt x="10168900" y="72244"/>
                </a:lnTo>
                <a:lnTo>
                  <a:pt x="10126813" y="53662"/>
                </a:lnTo>
                <a:lnTo>
                  <a:pt x="10083401" y="37671"/>
                </a:lnTo>
                <a:lnTo>
                  <a:pt x="10038761" y="24369"/>
                </a:lnTo>
                <a:lnTo>
                  <a:pt x="9992990" y="13853"/>
                </a:lnTo>
                <a:lnTo>
                  <a:pt x="9946185" y="6222"/>
                </a:lnTo>
                <a:lnTo>
                  <a:pt x="9898445" y="1571"/>
                </a:lnTo>
                <a:lnTo>
                  <a:pt x="9849866" y="0"/>
                </a:lnTo>
                <a:close/>
              </a:path>
            </a:pathLst>
          </a:custGeom>
          <a:solidFill>
            <a:srgbClr val="E7E4ED">
              <a:alpha val="50195"/>
            </a:srgbClr>
          </a:solid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218440">
              <a:lnSpc>
                <a:spcPct val="100000"/>
              </a:lnSpc>
              <a:spcBef>
                <a:spcPts val="95"/>
              </a:spcBef>
            </a:pPr>
            <a:r>
              <a:rPr spc="-400" dirty="0">
                <a:latin typeface="Times New Roman" panose="02020603050405020304" pitchFamily="18" charset="0"/>
                <a:cs typeface="Times New Roman" panose="02020603050405020304" pitchFamily="18" charset="0"/>
              </a:rPr>
              <a:t>MỤC</a:t>
            </a:r>
            <a:r>
              <a:rPr spc="-204" dirty="0">
                <a:latin typeface="Times New Roman" panose="02020603050405020304" pitchFamily="18" charset="0"/>
                <a:cs typeface="Times New Roman" panose="02020603050405020304" pitchFamily="18" charset="0"/>
              </a:rPr>
              <a:t> </a:t>
            </a:r>
            <a:r>
              <a:rPr spc="-210" dirty="0">
                <a:latin typeface="Times New Roman" panose="02020603050405020304" pitchFamily="18" charset="0"/>
                <a:cs typeface="Times New Roman" panose="02020603050405020304" pitchFamily="18" charset="0"/>
              </a:rPr>
              <a:t>TIÊU</a:t>
            </a:r>
          </a:p>
        </p:txBody>
      </p:sp>
      <p:sp>
        <p:nvSpPr>
          <p:cNvPr id="7" name="object 7"/>
          <p:cNvSpPr txBox="1"/>
          <p:nvPr/>
        </p:nvSpPr>
        <p:spPr>
          <a:xfrm>
            <a:off x="2357120" y="3535502"/>
            <a:ext cx="8470265" cy="75755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panose="02020603050405020304" pitchFamily="18" charset="0"/>
                <a:cs typeface="Times New Roman" panose="02020603050405020304" pitchFamily="18" charset="0"/>
              </a:rPr>
              <a:t>Học</a:t>
            </a:r>
            <a:r>
              <a:rPr sz="2400" spc="-6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sinh</a:t>
            </a:r>
            <a:r>
              <a:rPr sz="2400" spc="-155" dirty="0">
                <a:latin typeface="Times New Roman" panose="02020603050405020304" pitchFamily="18" charset="0"/>
                <a:cs typeface="Times New Roman" panose="02020603050405020304" pitchFamily="18" charset="0"/>
              </a:rPr>
              <a:t> </a:t>
            </a:r>
            <a:r>
              <a:rPr sz="2400" b="1" spc="80" dirty="0">
                <a:latin typeface="Times New Roman" panose="02020603050405020304" pitchFamily="18" charset="0"/>
                <a:cs typeface="Times New Roman" panose="02020603050405020304" pitchFamily="18" charset="0"/>
              </a:rPr>
              <a:t>đặt</a:t>
            </a:r>
            <a:r>
              <a:rPr sz="2400" b="1" spc="-65" dirty="0">
                <a:latin typeface="Times New Roman" panose="02020603050405020304" pitchFamily="18" charset="0"/>
                <a:cs typeface="Times New Roman" panose="02020603050405020304" pitchFamily="18" charset="0"/>
              </a:rPr>
              <a:t> </a:t>
            </a:r>
            <a:r>
              <a:rPr sz="2400" b="1" spc="80" dirty="0">
                <a:latin typeface="Times New Roman" panose="02020603050405020304" pitchFamily="18" charset="0"/>
                <a:cs typeface="Times New Roman" panose="02020603050405020304" pitchFamily="18" charset="0"/>
              </a:rPr>
              <a:t>câu</a:t>
            </a:r>
            <a:r>
              <a:rPr sz="2400" b="1" spc="-70"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có</a:t>
            </a:r>
            <a:r>
              <a:rPr sz="2400" spc="-145" dirty="0">
                <a:latin typeface="Times New Roman" panose="02020603050405020304" pitchFamily="18" charset="0"/>
                <a:cs typeface="Times New Roman" panose="02020603050405020304" pitchFamily="18" charset="0"/>
              </a:rPr>
              <a:t> </a:t>
            </a:r>
            <a:r>
              <a:rPr sz="2400" spc="140" dirty="0">
                <a:latin typeface="Times New Roman" panose="02020603050405020304" pitchFamily="18" charset="0"/>
                <a:cs typeface="Times New Roman" panose="02020603050405020304" pitchFamily="18" charset="0"/>
              </a:rPr>
              <a:t>sử</a:t>
            </a:r>
            <a:r>
              <a:rPr sz="2400" spc="-70" dirty="0">
                <a:latin typeface="Times New Roman" panose="02020603050405020304" pitchFamily="18" charset="0"/>
                <a:cs typeface="Times New Roman" panose="02020603050405020304" pitchFamily="18" charset="0"/>
              </a:rPr>
              <a:t> </a:t>
            </a:r>
            <a:r>
              <a:rPr sz="2400" spc="90" dirty="0">
                <a:latin typeface="Times New Roman" panose="02020603050405020304" pitchFamily="18" charset="0"/>
                <a:cs typeface="Times New Roman" panose="02020603050405020304" pitchFamily="18" charset="0"/>
              </a:rPr>
              <a:t>dụng</a:t>
            </a:r>
            <a:r>
              <a:rPr sz="2400" spc="-70" dirty="0">
                <a:latin typeface="Times New Roman" panose="02020603050405020304" pitchFamily="18" charset="0"/>
                <a:cs typeface="Times New Roman" panose="02020603050405020304" pitchFamily="18" charset="0"/>
              </a:rPr>
              <a:t> </a:t>
            </a:r>
            <a:r>
              <a:rPr sz="2400" spc="80" dirty="0">
                <a:latin typeface="Times New Roman" panose="02020603050405020304" pitchFamily="18" charset="0"/>
                <a:cs typeface="Times New Roman" panose="02020603050405020304" pitchFamily="18" charset="0"/>
              </a:rPr>
              <a:t>động</a:t>
            </a:r>
            <a:r>
              <a:rPr sz="2400" spc="-75" dirty="0">
                <a:latin typeface="Times New Roman" panose="02020603050405020304" pitchFamily="18" charset="0"/>
                <a:cs typeface="Times New Roman" panose="02020603050405020304" pitchFamily="18" charset="0"/>
              </a:rPr>
              <a:t> </a:t>
            </a:r>
            <a:r>
              <a:rPr sz="2400" spc="170" dirty="0">
                <a:latin typeface="Times New Roman" panose="02020603050405020304" pitchFamily="18" charset="0"/>
                <a:cs typeface="Times New Roman" panose="02020603050405020304" pitchFamily="18" charset="0"/>
              </a:rPr>
              <a:t>từ</a:t>
            </a:r>
            <a:r>
              <a:rPr sz="2400" spc="-65" dirty="0">
                <a:latin typeface="Times New Roman" panose="02020603050405020304" pitchFamily="18" charset="0"/>
                <a:cs typeface="Times New Roman" panose="02020603050405020304" pitchFamily="18" charset="0"/>
              </a:rPr>
              <a:t> </a:t>
            </a:r>
            <a:r>
              <a:rPr sz="2400" spc="-55" dirty="0">
                <a:latin typeface="Times New Roman" panose="02020603050405020304" pitchFamily="18" charset="0"/>
                <a:cs typeface="Times New Roman" panose="02020603050405020304" pitchFamily="18" charset="0"/>
              </a:rPr>
              <a:t>kèm</a:t>
            </a:r>
            <a:r>
              <a:rPr sz="2400" spc="-145" dirty="0">
                <a:latin typeface="Times New Roman" panose="02020603050405020304" pitchFamily="18" charset="0"/>
                <a:cs typeface="Times New Roman" panose="02020603050405020304" pitchFamily="18" charset="0"/>
              </a:rPr>
              <a:t> </a:t>
            </a:r>
            <a:r>
              <a:rPr sz="2400" spc="170" dirty="0">
                <a:latin typeface="Times New Roman" panose="02020603050405020304" pitchFamily="18" charset="0"/>
                <a:cs typeface="Times New Roman" panose="02020603050405020304" pitchFamily="18" charset="0"/>
              </a:rPr>
              <a:t>từ</a:t>
            </a:r>
            <a:r>
              <a:rPr sz="2400" spc="-80" dirty="0">
                <a:latin typeface="Times New Roman" panose="02020603050405020304" pitchFamily="18" charset="0"/>
                <a:cs typeface="Times New Roman" panose="02020603050405020304" pitchFamily="18" charset="0"/>
              </a:rPr>
              <a:t> </a:t>
            </a:r>
            <a:r>
              <a:rPr sz="2400" spc="90" dirty="0">
                <a:latin typeface="Times New Roman" panose="02020603050405020304" pitchFamily="18" charset="0"/>
                <a:cs typeface="Times New Roman" panose="02020603050405020304" pitchFamily="18" charset="0"/>
              </a:rPr>
              <a:t>bổ</a:t>
            </a:r>
            <a:r>
              <a:rPr sz="2400" spc="-65" dirty="0">
                <a:latin typeface="Times New Roman" panose="02020603050405020304" pitchFamily="18" charset="0"/>
                <a:cs typeface="Times New Roman" panose="02020603050405020304" pitchFamily="18" charset="0"/>
              </a:rPr>
              <a:t> </a:t>
            </a:r>
            <a:r>
              <a:rPr sz="2400" spc="-80" dirty="0">
                <a:latin typeface="Times New Roman" panose="02020603050405020304" pitchFamily="18" charset="0"/>
                <a:cs typeface="Times New Roman" panose="02020603050405020304" pitchFamily="18" charset="0"/>
              </a:rPr>
              <a:t>sung</a:t>
            </a:r>
            <a:r>
              <a:rPr sz="2400" spc="-14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ý</a:t>
            </a:r>
            <a:r>
              <a:rPr sz="2400" spc="-150" dirty="0">
                <a:latin typeface="Times New Roman" panose="02020603050405020304" pitchFamily="18" charset="0"/>
                <a:cs typeface="Times New Roman" panose="02020603050405020304" pitchFamily="18" charset="0"/>
              </a:rPr>
              <a:t> </a:t>
            </a:r>
            <a:r>
              <a:rPr sz="2400" spc="65" dirty="0">
                <a:latin typeface="Times New Roman" panose="02020603050405020304" pitchFamily="18" charset="0"/>
                <a:cs typeface="Times New Roman" panose="02020603050405020304" pitchFamily="18" charset="0"/>
              </a:rPr>
              <a:t>nghĩa</a:t>
            </a:r>
            <a:r>
              <a:rPr sz="2400" spc="-100"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thời</a:t>
            </a:r>
            <a:endParaRPr sz="2400">
              <a:latin typeface="Times New Roman" panose="02020603050405020304" pitchFamily="18" charset="0"/>
              <a:cs typeface="Times New Roman" panose="02020603050405020304" pitchFamily="18" charset="0"/>
            </a:endParaRPr>
          </a:p>
          <a:p>
            <a:pPr marL="12700">
              <a:lnSpc>
                <a:spcPct val="100000"/>
              </a:lnSpc>
              <a:spcBef>
                <a:spcPts val="5"/>
              </a:spcBef>
            </a:pPr>
            <a:r>
              <a:rPr sz="2400" spc="-50" dirty="0">
                <a:latin typeface="Times New Roman" panose="02020603050405020304" pitchFamily="18" charset="0"/>
                <a:cs typeface="Times New Roman" panose="02020603050405020304" pitchFamily="18" charset="0"/>
              </a:rPr>
              <a:t>gian </a:t>
            </a:r>
            <a:r>
              <a:rPr sz="2400" spc="110" dirty="0">
                <a:latin typeface="Times New Roman" panose="02020603050405020304" pitchFamily="18" charset="0"/>
                <a:cs typeface="Times New Roman" panose="02020603050405020304" pitchFamily="18" charset="0"/>
              </a:rPr>
              <a:t>một </a:t>
            </a:r>
            <a:r>
              <a:rPr sz="2400" spc="-114" dirty="0">
                <a:latin typeface="Times New Roman" panose="02020603050405020304" pitchFamily="18" charset="0"/>
                <a:cs typeface="Times New Roman" panose="02020603050405020304" pitchFamily="18" charset="0"/>
              </a:rPr>
              <a:t>cách </a:t>
            </a:r>
            <a:r>
              <a:rPr sz="2400" spc="140" dirty="0">
                <a:latin typeface="Times New Roman" panose="02020603050405020304" pitchFamily="18" charset="0"/>
                <a:cs typeface="Times New Roman" panose="02020603050405020304" pitchFamily="18" charset="0"/>
              </a:rPr>
              <a:t>hợp</a:t>
            </a:r>
            <a:r>
              <a:rPr sz="2400" spc="-375"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lí.</a:t>
            </a:r>
            <a:endParaRPr sz="2400">
              <a:latin typeface="Times New Roman" panose="02020603050405020304" pitchFamily="18" charset="0"/>
              <a:cs typeface="Times New Roman" panose="02020603050405020304" pitchFamily="18" charset="0"/>
            </a:endParaRPr>
          </a:p>
        </p:txBody>
      </p:sp>
      <p:sp>
        <p:nvSpPr>
          <p:cNvPr id="8" name="object 8"/>
          <p:cNvSpPr/>
          <p:nvPr/>
        </p:nvSpPr>
        <p:spPr>
          <a:xfrm>
            <a:off x="1313688" y="2257044"/>
            <a:ext cx="818388" cy="856488"/>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9" name="object 9"/>
          <p:cNvSpPr txBox="1"/>
          <p:nvPr/>
        </p:nvSpPr>
        <p:spPr>
          <a:xfrm>
            <a:off x="1641094" y="2494279"/>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Times New Roman" panose="02020603050405020304" pitchFamily="18" charset="0"/>
                <a:cs typeface="Times New Roman" panose="02020603050405020304" pitchFamily="18" charset="0"/>
              </a:rPr>
              <a:t>1</a:t>
            </a:r>
            <a:endParaRPr sz="1850">
              <a:latin typeface="Times New Roman" panose="02020603050405020304" pitchFamily="18" charset="0"/>
              <a:cs typeface="Times New Roman" panose="02020603050405020304" pitchFamily="18" charset="0"/>
            </a:endParaRPr>
          </a:p>
        </p:txBody>
      </p:sp>
      <p:sp>
        <p:nvSpPr>
          <p:cNvPr id="10" name="object 10"/>
          <p:cNvSpPr/>
          <p:nvPr/>
        </p:nvSpPr>
        <p:spPr>
          <a:xfrm>
            <a:off x="1328927" y="3479291"/>
            <a:ext cx="816863" cy="856487"/>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 name="object 11"/>
          <p:cNvSpPr txBox="1"/>
          <p:nvPr/>
        </p:nvSpPr>
        <p:spPr>
          <a:xfrm>
            <a:off x="1641094" y="3745484"/>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Times New Roman" panose="02020603050405020304" pitchFamily="18" charset="0"/>
                <a:cs typeface="Times New Roman" panose="02020603050405020304" pitchFamily="18" charset="0"/>
              </a:rPr>
              <a:t>2</a:t>
            </a:r>
            <a:endParaRPr sz="1850">
              <a:latin typeface="Times New Roman" panose="02020603050405020304" pitchFamily="18" charset="0"/>
              <a:cs typeface="Times New Roman" panose="02020603050405020304" pitchFamily="18" charset="0"/>
            </a:endParaRPr>
          </a:p>
        </p:txBody>
      </p:sp>
      <p:sp>
        <p:nvSpPr>
          <p:cNvPr id="12" name="object 12"/>
          <p:cNvSpPr txBox="1">
            <a:spLocks noGrp="1"/>
          </p:cNvSpPr>
          <p:nvPr>
            <p:ph type="body" idx="1"/>
          </p:nvPr>
        </p:nvSpPr>
        <p:spPr>
          <a:prstGeom prst="rect">
            <a:avLst/>
          </a:prstGeom>
        </p:spPr>
        <p:txBody>
          <a:bodyPr vert="horz" wrap="square" lIns="0" tIns="170180" rIns="0" bIns="0" rtlCol="0">
            <a:spAutoFit/>
          </a:bodyPr>
          <a:lstStyle/>
          <a:p>
            <a:pPr marL="1014730">
              <a:lnSpc>
                <a:spcPct val="100000"/>
              </a:lnSpc>
              <a:spcBef>
                <a:spcPts val="1340"/>
              </a:spcBef>
            </a:pPr>
            <a:r>
              <a:rPr spc="30" dirty="0">
                <a:latin typeface="Times New Roman" panose="02020603050405020304" pitchFamily="18" charset="0"/>
                <a:cs typeface="Times New Roman" panose="02020603050405020304" pitchFamily="18" charset="0"/>
              </a:rPr>
              <a:t>Sau </a:t>
            </a:r>
            <a:r>
              <a:rPr spc="125" dirty="0">
                <a:latin typeface="Times New Roman" panose="02020603050405020304" pitchFamily="18" charset="0"/>
                <a:cs typeface="Times New Roman" panose="02020603050405020304" pitchFamily="18" charset="0"/>
              </a:rPr>
              <a:t>bài</a:t>
            </a:r>
            <a:r>
              <a:rPr spc="-204"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học:</a:t>
            </a:r>
          </a:p>
          <a:p>
            <a:pPr marL="1116330" marR="5080">
              <a:lnSpc>
                <a:spcPct val="100000"/>
              </a:lnSpc>
              <a:spcBef>
                <a:spcPts val="1245"/>
              </a:spcBef>
            </a:pPr>
            <a:r>
              <a:rPr b="0" i="0" spc="-10" dirty="0">
                <a:latin typeface="Times New Roman" panose="02020603050405020304" pitchFamily="18" charset="0"/>
                <a:cs typeface="Times New Roman" panose="02020603050405020304" pitchFamily="18" charset="0"/>
              </a:rPr>
              <a:t>Học</a:t>
            </a:r>
            <a:r>
              <a:rPr b="0" i="0" spc="-65" dirty="0">
                <a:latin typeface="Times New Roman" panose="02020603050405020304" pitchFamily="18" charset="0"/>
                <a:cs typeface="Times New Roman" panose="02020603050405020304" pitchFamily="18" charset="0"/>
              </a:rPr>
              <a:t> </a:t>
            </a:r>
            <a:r>
              <a:rPr b="0" i="0" spc="-10" dirty="0">
                <a:latin typeface="Times New Roman" panose="02020603050405020304" pitchFamily="18" charset="0"/>
                <a:cs typeface="Times New Roman" panose="02020603050405020304" pitchFamily="18" charset="0"/>
              </a:rPr>
              <a:t>sinh</a:t>
            </a:r>
            <a:r>
              <a:rPr b="0" i="0" spc="-155" dirty="0">
                <a:latin typeface="Times New Roman" panose="02020603050405020304" pitchFamily="18" charset="0"/>
                <a:cs typeface="Times New Roman" panose="02020603050405020304" pitchFamily="18" charset="0"/>
              </a:rPr>
              <a:t> </a:t>
            </a:r>
            <a:r>
              <a:rPr i="0" spc="50" dirty="0">
                <a:latin typeface="Times New Roman" panose="02020603050405020304" pitchFamily="18" charset="0"/>
                <a:cs typeface="Times New Roman" panose="02020603050405020304" pitchFamily="18" charset="0"/>
              </a:rPr>
              <a:t>xác</a:t>
            </a:r>
            <a:r>
              <a:rPr i="0" spc="-60" dirty="0">
                <a:latin typeface="Times New Roman" panose="02020603050405020304" pitchFamily="18" charset="0"/>
                <a:cs typeface="Times New Roman" panose="02020603050405020304" pitchFamily="18" charset="0"/>
              </a:rPr>
              <a:t> </a:t>
            </a:r>
            <a:r>
              <a:rPr i="0" spc="95" dirty="0">
                <a:latin typeface="Times New Roman" panose="02020603050405020304" pitchFamily="18" charset="0"/>
                <a:cs typeface="Times New Roman" panose="02020603050405020304" pitchFamily="18" charset="0"/>
              </a:rPr>
              <a:t>định</a:t>
            </a:r>
            <a:r>
              <a:rPr i="0" spc="-85" dirty="0">
                <a:latin typeface="Times New Roman" panose="02020603050405020304" pitchFamily="18" charset="0"/>
                <a:cs typeface="Times New Roman" panose="02020603050405020304" pitchFamily="18" charset="0"/>
              </a:rPr>
              <a:t> </a:t>
            </a:r>
            <a:r>
              <a:rPr i="0" spc="85" dirty="0">
                <a:latin typeface="Times New Roman" panose="02020603050405020304" pitchFamily="18" charset="0"/>
                <a:cs typeface="Times New Roman" panose="02020603050405020304" pitchFamily="18" charset="0"/>
              </a:rPr>
              <a:t>đúng</a:t>
            </a:r>
            <a:r>
              <a:rPr i="0" spc="-50" dirty="0">
                <a:latin typeface="Times New Roman" panose="02020603050405020304" pitchFamily="18" charset="0"/>
                <a:cs typeface="Times New Roman" panose="02020603050405020304" pitchFamily="18" charset="0"/>
              </a:rPr>
              <a:t> </a:t>
            </a:r>
            <a:r>
              <a:rPr b="0" i="0" spc="-150" dirty="0">
                <a:latin typeface="Times New Roman" panose="02020603050405020304" pitchFamily="18" charset="0"/>
                <a:cs typeface="Times New Roman" panose="02020603050405020304" pitchFamily="18" charset="0"/>
              </a:rPr>
              <a:t>các</a:t>
            </a:r>
            <a:r>
              <a:rPr b="0" i="0" spc="-145" dirty="0">
                <a:latin typeface="Times New Roman" panose="02020603050405020304" pitchFamily="18" charset="0"/>
                <a:cs typeface="Times New Roman" panose="02020603050405020304" pitchFamily="18" charset="0"/>
              </a:rPr>
              <a:t> </a:t>
            </a:r>
            <a:r>
              <a:rPr b="0" i="0" spc="170" dirty="0">
                <a:latin typeface="Times New Roman" panose="02020603050405020304" pitchFamily="18" charset="0"/>
                <a:cs typeface="Times New Roman" panose="02020603050405020304" pitchFamily="18" charset="0"/>
              </a:rPr>
              <a:t>từ</a:t>
            </a:r>
            <a:r>
              <a:rPr b="0" i="0" spc="-70" dirty="0">
                <a:latin typeface="Times New Roman" panose="02020603050405020304" pitchFamily="18" charset="0"/>
                <a:cs typeface="Times New Roman" panose="02020603050405020304" pitchFamily="18" charset="0"/>
              </a:rPr>
              <a:t> </a:t>
            </a:r>
            <a:r>
              <a:rPr b="0" i="0" spc="90" dirty="0">
                <a:latin typeface="Times New Roman" panose="02020603050405020304" pitchFamily="18" charset="0"/>
                <a:cs typeface="Times New Roman" panose="02020603050405020304" pitchFamily="18" charset="0"/>
              </a:rPr>
              <a:t>bổ</a:t>
            </a:r>
            <a:r>
              <a:rPr b="0" i="0" spc="-80" dirty="0">
                <a:latin typeface="Times New Roman" panose="02020603050405020304" pitchFamily="18" charset="0"/>
                <a:cs typeface="Times New Roman" panose="02020603050405020304" pitchFamily="18" charset="0"/>
              </a:rPr>
              <a:t> sung</a:t>
            </a:r>
            <a:r>
              <a:rPr b="0" i="0" spc="-140" dirty="0">
                <a:latin typeface="Times New Roman" panose="02020603050405020304" pitchFamily="18" charset="0"/>
                <a:cs typeface="Times New Roman" panose="02020603050405020304" pitchFamily="18" charset="0"/>
              </a:rPr>
              <a:t> </a:t>
            </a:r>
            <a:r>
              <a:rPr b="0" i="0" spc="10" dirty="0">
                <a:latin typeface="Times New Roman" panose="02020603050405020304" pitchFamily="18" charset="0"/>
                <a:cs typeface="Times New Roman" panose="02020603050405020304" pitchFamily="18" charset="0"/>
              </a:rPr>
              <a:t>ý</a:t>
            </a:r>
            <a:r>
              <a:rPr b="0" i="0" spc="-150" dirty="0">
                <a:latin typeface="Times New Roman" panose="02020603050405020304" pitchFamily="18" charset="0"/>
                <a:cs typeface="Times New Roman" panose="02020603050405020304" pitchFamily="18" charset="0"/>
              </a:rPr>
              <a:t> </a:t>
            </a:r>
            <a:r>
              <a:rPr b="0" i="0" spc="65" dirty="0">
                <a:latin typeface="Times New Roman" panose="02020603050405020304" pitchFamily="18" charset="0"/>
                <a:cs typeface="Times New Roman" panose="02020603050405020304" pitchFamily="18" charset="0"/>
              </a:rPr>
              <a:t>nghĩa</a:t>
            </a:r>
            <a:r>
              <a:rPr b="0" i="0" spc="-100" dirty="0">
                <a:latin typeface="Times New Roman" panose="02020603050405020304" pitchFamily="18" charset="0"/>
                <a:cs typeface="Times New Roman" panose="02020603050405020304" pitchFamily="18" charset="0"/>
              </a:rPr>
              <a:t> </a:t>
            </a:r>
            <a:r>
              <a:rPr b="0" i="0" spc="105" dirty="0">
                <a:latin typeface="Times New Roman" panose="02020603050405020304" pitchFamily="18" charset="0"/>
                <a:cs typeface="Times New Roman" panose="02020603050405020304" pitchFamily="18" charset="0"/>
              </a:rPr>
              <a:t>thời</a:t>
            </a:r>
            <a:r>
              <a:rPr b="0" i="0" spc="-80" dirty="0">
                <a:latin typeface="Times New Roman" panose="02020603050405020304" pitchFamily="18" charset="0"/>
                <a:cs typeface="Times New Roman" panose="02020603050405020304" pitchFamily="18" charset="0"/>
              </a:rPr>
              <a:t> </a:t>
            </a:r>
            <a:r>
              <a:rPr b="0" i="0" spc="-45" dirty="0">
                <a:latin typeface="Times New Roman" panose="02020603050405020304" pitchFamily="18" charset="0"/>
                <a:cs typeface="Times New Roman" panose="02020603050405020304" pitchFamily="18" charset="0"/>
              </a:rPr>
              <a:t>gian</a:t>
            </a:r>
            <a:r>
              <a:rPr b="0" i="0" spc="-150" dirty="0">
                <a:latin typeface="Times New Roman" panose="02020603050405020304" pitchFamily="18" charset="0"/>
                <a:cs typeface="Times New Roman" panose="02020603050405020304" pitchFamily="18" charset="0"/>
              </a:rPr>
              <a:t> </a:t>
            </a:r>
            <a:r>
              <a:rPr b="0" i="0" spc="-75" dirty="0">
                <a:latin typeface="Times New Roman" panose="02020603050405020304" pitchFamily="18" charset="0"/>
                <a:cs typeface="Times New Roman" panose="02020603050405020304" pitchFamily="18" charset="0"/>
              </a:rPr>
              <a:t>cho</a:t>
            </a:r>
            <a:r>
              <a:rPr b="0" i="0" spc="-145" dirty="0">
                <a:latin typeface="Times New Roman" panose="02020603050405020304" pitchFamily="18" charset="0"/>
                <a:cs typeface="Times New Roman" panose="02020603050405020304" pitchFamily="18" charset="0"/>
              </a:rPr>
              <a:t> </a:t>
            </a:r>
            <a:r>
              <a:rPr b="0" i="0" spc="80" dirty="0">
                <a:latin typeface="Times New Roman" panose="02020603050405020304" pitchFamily="18" charset="0"/>
                <a:cs typeface="Times New Roman" panose="02020603050405020304" pitchFamily="18" charset="0"/>
              </a:rPr>
              <a:t>động  </a:t>
            </a:r>
            <a:r>
              <a:rPr b="0" i="0" spc="165" dirty="0">
                <a:latin typeface="Times New Roman" panose="02020603050405020304" pitchFamily="18" charset="0"/>
                <a:cs typeface="Times New Roman" panose="02020603050405020304" pitchFamily="18" charset="0"/>
              </a:rPr>
              <a:t>từ</a:t>
            </a:r>
            <a:r>
              <a:rPr b="0" i="0" spc="-80" dirty="0">
                <a:latin typeface="Times New Roman" panose="02020603050405020304" pitchFamily="18" charset="0"/>
                <a:cs typeface="Times New Roman" panose="02020603050405020304" pitchFamily="18" charset="0"/>
              </a:rPr>
              <a:t> </a:t>
            </a:r>
            <a:r>
              <a:rPr b="0" i="0" spc="-105" dirty="0">
                <a:latin typeface="Times New Roman" panose="02020603050405020304" pitchFamily="18" charset="0"/>
                <a:cs typeface="Times New Roman" panose="02020603050405020304" pitchFamily="18" charset="0"/>
              </a:rPr>
              <a:t>và</a:t>
            </a:r>
            <a:r>
              <a:rPr b="0" i="0" spc="-135" dirty="0">
                <a:latin typeface="Times New Roman" panose="02020603050405020304" pitchFamily="18" charset="0"/>
                <a:cs typeface="Times New Roman" panose="02020603050405020304" pitchFamily="18" charset="0"/>
              </a:rPr>
              <a:t> </a:t>
            </a:r>
            <a:r>
              <a:rPr b="0" i="0" spc="65" dirty="0">
                <a:latin typeface="Times New Roman" panose="02020603050405020304" pitchFamily="18" charset="0"/>
                <a:cs typeface="Times New Roman" panose="02020603050405020304" pitchFamily="18" charset="0"/>
              </a:rPr>
              <a:t>trình</a:t>
            </a:r>
            <a:r>
              <a:rPr b="0" i="0" spc="-155" dirty="0">
                <a:latin typeface="Times New Roman" panose="02020603050405020304" pitchFamily="18" charset="0"/>
                <a:cs typeface="Times New Roman" panose="02020603050405020304" pitchFamily="18" charset="0"/>
              </a:rPr>
              <a:t> </a:t>
            </a:r>
            <a:r>
              <a:rPr b="0" i="0" spc="-80" dirty="0">
                <a:latin typeface="Times New Roman" panose="02020603050405020304" pitchFamily="18" charset="0"/>
                <a:cs typeface="Times New Roman" panose="02020603050405020304" pitchFamily="18" charset="0"/>
              </a:rPr>
              <a:t>bày</a:t>
            </a:r>
            <a:r>
              <a:rPr b="0" i="0" spc="-140" dirty="0">
                <a:latin typeface="Times New Roman" panose="02020603050405020304" pitchFamily="18" charset="0"/>
                <a:cs typeface="Times New Roman" panose="02020603050405020304" pitchFamily="18" charset="0"/>
              </a:rPr>
              <a:t> </a:t>
            </a:r>
            <a:r>
              <a:rPr b="0" i="0" spc="95" dirty="0">
                <a:latin typeface="Times New Roman" panose="02020603050405020304" pitchFamily="18" charset="0"/>
                <a:cs typeface="Times New Roman" panose="02020603050405020304" pitchFamily="18" charset="0"/>
              </a:rPr>
              <a:t>đúng</a:t>
            </a:r>
            <a:r>
              <a:rPr b="0" i="0" spc="-75" dirty="0">
                <a:latin typeface="Times New Roman" panose="02020603050405020304" pitchFamily="18" charset="0"/>
                <a:cs typeface="Times New Roman" panose="02020603050405020304" pitchFamily="18" charset="0"/>
              </a:rPr>
              <a:t> </a:t>
            </a:r>
            <a:r>
              <a:rPr b="0" i="0" spc="5" dirty="0">
                <a:latin typeface="Times New Roman" panose="02020603050405020304" pitchFamily="18" charset="0"/>
                <a:cs typeface="Times New Roman" panose="02020603050405020304" pitchFamily="18" charset="0"/>
              </a:rPr>
              <a:t>ý</a:t>
            </a:r>
            <a:r>
              <a:rPr b="0" i="0" spc="-135" dirty="0">
                <a:latin typeface="Times New Roman" panose="02020603050405020304" pitchFamily="18" charset="0"/>
                <a:cs typeface="Times New Roman" panose="02020603050405020304" pitchFamily="18" charset="0"/>
              </a:rPr>
              <a:t> </a:t>
            </a:r>
            <a:r>
              <a:rPr b="0" i="0" spc="65" dirty="0">
                <a:latin typeface="Times New Roman" panose="02020603050405020304" pitchFamily="18" charset="0"/>
                <a:cs typeface="Times New Roman" panose="02020603050405020304" pitchFamily="18" charset="0"/>
              </a:rPr>
              <a:t>nghĩa</a:t>
            </a:r>
            <a:r>
              <a:rPr b="0" i="0" spc="-90" dirty="0">
                <a:latin typeface="Times New Roman" panose="02020603050405020304" pitchFamily="18" charset="0"/>
                <a:cs typeface="Times New Roman" panose="02020603050405020304" pitchFamily="18" charset="0"/>
              </a:rPr>
              <a:t> </a:t>
            </a:r>
            <a:r>
              <a:rPr b="0" i="0" spc="85" dirty="0">
                <a:latin typeface="Times New Roman" panose="02020603050405020304" pitchFamily="18" charset="0"/>
                <a:cs typeface="Times New Roman" panose="02020603050405020304" pitchFamily="18" charset="0"/>
              </a:rPr>
              <a:t>bổ</a:t>
            </a:r>
            <a:r>
              <a:rPr b="0" i="0" spc="-70" dirty="0">
                <a:latin typeface="Times New Roman" panose="02020603050405020304" pitchFamily="18" charset="0"/>
                <a:cs typeface="Times New Roman" panose="02020603050405020304" pitchFamily="18" charset="0"/>
              </a:rPr>
              <a:t> </a:t>
            </a:r>
            <a:r>
              <a:rPr b="0" i="0" spc="-85" dirty="0">
                <a:latin typeface="Times New Roman" panose="02020603050405020304" pitchFamily="18" charset="0"/>
                <a:cs typeface="Times New Roman" panose="02020603050405020304" pitchFamily="18" charset="0"/>
              </a:rPr>
              <a:t>sung</a:t>
            </a:r>
            <a:r>
              <a:rPr b="0" i="0" spc="-145" dirty="0">
                <a:latin typeface="Times New Roman" panose="02020603050405020304" pitchFamily="18" charset="0"/>
                <a:cs typeface="Times New Roman" panose="02020603050405020304" pitchFamily="18" charset="0"/>
              </a:rPr>
              <a:t> </a:t>
            </a:r>
            <a:r>
              <a:rPr b="0" i="0" spc="70" dirty="0">
                <a:latin typeface="Times New Roman" panose="02020603050405020304" pitchFamily="18" charset="0"/>
                <a:cs typeface="Times New Roman" panose="02020603050405020304" pitchFamily="18" charset="0"/>
              </a:rPr>
              <a:t>của</a:t>
            </a:r>
            <a:r>
              <a:rPr b="0" i="0" spc="-60" dirty="0">
                <a:latin typeface="Times New Roman" panose="02020603050405020304" pitchFamily="18" charset="0"/>
                <a:cs typeface="Times New Roman" panose="02020603050405020304" pitchFamily="18" charset="0"/>
              </a:rPr>
              <a:t> </a:t>
            </a:r>
            <a:r>
              <a:rPr b="0" i="0" spc="-150" dirty="0">
                <a:latin typeface="Times New Roman" panose="02020603050405020304" pitchFamily="18" charset="0"/>
                <a:cs typeface="Times New Roman" panose="02020603050405020304" pitchFamily="18" charset="0"/>
              </a:rPr>
              <a:t>các</a:t>
            </a:r>
            <a:r>
              <a:rPr b="0" i="0" spc="-125" dirty="0">
                <a:latin typeface="Times New Roman" panose="02020603050405020304" pitchFamily="18" charset="0"/>
                <a:cs typeface="Times New Roman" panose="02020603050405020304" pitchFamily="18" charset="0"/>
              </a:rPr>
              <a:t> </a:t>
            </a:r>
            <a:r>
              <a:rPr b="0" i="0" spc="165" dirty="0">
                <a:latin typeface="Times New Roman" panose="02020603050405020304" pitchFamily="18" charset="0"/>
                <a:cs typeface="Times New Roman" panose="02020603050405020304" pitchFamily="18" charset="0"/>
              </a:rPr>
              <a:t>từ</a:t>
            </a:r>
            <a:r>
              <a:rPr b="0" i="0" spc="-80" dirty="0">
                <a:latin typeface="Times New Roman" panose="02020603050405020304" pitchFamily="18" charset="0"/>
                <a:cs typeface="Times New Roman" panose="02020603050405020304" pitchFamily="18" charset="0"/>
              </a:rPr>
              <a:t> </a:t>
            </a:r>
            <a:r>
              <a:rPr b="0" i="0" spc="100" dirty="0">
                <a:latin typeface="Times New Roman" panose="02020603050405020304" pitchFamily="18" charset="0"/>
                <a:cs typeface="Times New Roman" panose="02020603050405020304" pitchFamily="18" charset="0"/>
              </a:rPr>
              <a:t>đó</a:t>
            </a:r>
            <a:r>
              <a:rPr b="0" i="0" spc="-55" dirty="0">
                <a:latin typeface="Times New Roman" panose="02020603050405020304" pitchFamily="18" charset="0"/>
                <a:cs typeface="Times New Roman" panose="02020603050405020304" pitchFamily="18" charset="0"/>
              </a:rPr>
              <a:t> </a:t>
            </a:r>
            <a:r>
              <a:rPr b="0" spc="65" dirty="0">
                <a:latin typeface="Times New Roman" panose="02020603050405020304" pitchFamily="18" charset="0"/>
                <a:cs typeface="Times New Roman" panose="02020603050405020304" pitchFamily="18" charset="0"/>
              </a:rPr>
              <a:t>(quá</a:t>
            </a:r>
            <a:r>
              <a:rPr b="0" spc="-80" dirty="0">
                <a:latin typeface="Times New Roman" panose="02020603050405020304" pitchFamily="18" charset="0"/>
                <a:cs typeface="Times New Roman" panose="02020603050405020304" pitchFamily="18" charset="0"/>
              </a:rPr>
              <a:t> </a:t>
            </a:r>
            <a:r>
              <a:rPr b="0" spc="20" dirty="0">
                <a:latin typeface="Times New Roman" panose="02020603050405020304" pitchFamily="18" charset="0"/>
                <a:cs typeface="Times New Roman" panose="02020603050405020304" pitchFamily="18" charset="0"/>
              </a:rPr>
              <a:t>khứ,</a:t>
            </a:r>
            <a:r>
              <a:rPr b="0" spc="-70" dirty="0">
                <a:latin typeface="Times New Roman" panose="02020603050405020304" pitchFamily="18" charset="0"/>
                <a:cs typeface="Times New Roman" panose="02020603050405020304" pitchFamily="18" charset="0"/>
              </a:rPr>
              <a:t> </a:t>
            </a:r>
            <a:r>
              <a:rPr b="0" spc="35" dirty="0">
                <a:latin typeface="Times New Roman" panose="02020603050405020304" pitchFamily="18" charset="0"/>
                <a:cs typeface="Times New Roman" panose="02020603050405020304" pitchFamily="18" charset="0"/>
              </a:rPr>
              <a:t>hiện  </a:t>
            </a:r>
            <a:r>
              <a:rPr b="0" i="1" spc="15" dirty="0">
                <a:latin typeface="Times New Roman" panose="02020603050405020304" pitchFamily="18" charset="0"/>
                <a:cs typeface="Times New Roman" panose="02020603050405020304" pitchFamily="18" charset="0"/>
              </a:rPr>
              <a:t>tại, </a:t>
            </a:r>
            <a:r>
              <a:rPr b="0" i="1" spc="110" dirty="0">
                <a:latin typeface="Times New Roman" panose="02020603050405020304" pitchFamily="18" charset="0"/>
                <a:cs typeface="Times New Roman" panose="02020603050405020304" pitchFamily="18" charset="0"/>
              </a:rPr>
              <a:t>tương</a:t>
            </a:r>
            <a:r>
              <a:rPr b="0" i="1" spc="-185" dirty="0">
                <a:latin typeface="Times New Roman" panose="02020603050405020304" pitchFamily="18" charset="0"/>
                <a:cs typeface="Times New Roman" panose="02020603050405020304" pitchFamily="18" charset="0"/>
              </a:rPr>
              <a:t> </a:t>
            </a:r>
            <a:r>
              <a:rPr b="0" i="1" spc="-20" dirty="0">
                <a:latin typeface="Times New Roman" panose="02020603050405020304" pitchFamily="18" charset="0"/>
                <a:cs typeface="Times New Roman" panose="02020603050405020304" pitchFamily="18" charset="0"/>
              </a:rPr>
              <a:t>lai)</a:t>
            </a:r>
            <a:r>
              <a:rPr b="0" i="0" spc="-20" dirty="0">
                <a:latin typeface="Times New Roman" panose="02020603050405020304" pitchFamily="18" charset="0"/>
                <a:cs typeface="Times New Roman" panose="02020603050405020304" pitchFamily="18" charset="0"/>
              </a:rPr>
              <a:t>.</a:t>
            </a:r>
          </a:p>
        </p:txBody>
      </p:sp>
      <p:sp>
        <p:nvSpPr>
          <p:cNvPr id="14" name="object 14"/>
          <p:cNvSpPr txBox="1"/>
          <p:nvPr/>
        </p:nvSpPr>
        <p:spPr>
          <a:xfrm>
            <a:off x="2326639" y="4682744"/>
            <a:ext cx="8503285" cy="75755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panose="02020603050405020304" pitchFamily="18" charset="0"/>
                <a:cs typeface="Times New Roman" panose="02020603050405020304" pitchFamily="18" charset="0"/>
              </a:rPr>
              <a:t>Học</a:t>
            </a:r>
            <a:r>
              <a:rPr sz="2400" spc="-6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sinh</a:t>
            </a:r>
            <a:r>
              <a:rPr sz="2400" spc="-155" dirty="0">
                <a:latin typeface="Times New Roman" panose="02020603050405020304" pitchFamily="18" charset="0"/>
                <a:cs typeface="Times New Roman" panose="02020603050405020304" pitchFamily="18" charset="0"/>
              </a:rPr>
              <a:t> </a:t>
            </a:r>
            <a:r>
              <a:rPr sz="2400" b="1" spc="130" dirty="0">
                <a:latin typeface="Times New Roman" panose="02020603050405020304" pitchFamily="18" charset="0"/>
                <a:cs typeface="Times New Roman" panose="02020603050405020304" pitchFamily="18" charset="0"/>
              </a:rPr>
              <a:t>lựa</a:t>
            </a:r>
            <a:r>
              <a:rPr sz="2400" b="1" spc="-80" dirty="0">
                <a:latin typeface="Times New Roman" panose="02020603050405020304" pitchFamily="18" charset="0"/>
                <a:cs typeface="Times New Roman" panose="02020603050405020304" pitchFamily="18" charset="0"/>
              </a:rPr>
              <a:t> </a:t>
            </a:r>
            <a:r>
              <a:rPr sz="2400" b="1" spc="105" dirty="0">
                <a:latin typeface="Times New Roman" panose="02020603050405020304" pitchFamily="18" charset="0"/>
                <a:cs typeface="Times New Roman" panose="02020603050405020304" pitchFamily="18" charset="0"/>
              </a:rPr>
              <a:t>chọn</a:t>
            </a:r>
            <a:r>
              <a:rPr sz="2400" b="1" spc="-70" dirty="0">
                <a:latin typeface="Times New Roman" panose="02020603050405020304" pitchFamily="18" charset="0"/>
                <a:cs typeface="Times New Roman" panose="02020603050405020304" pitchFamily="18" charset="0"/>
              </a:rPr>
              <a:t> </a:t>
            </a:r>
            <a:r>
              <a:rPr sz="2400" b="1" spc="85" dirty="0">
                <a:latin typeface="Times New Roman" panose="02020603050405020304" pitchFamily="18" charset="0"/>
                <a:cs typeface="Times New Roman" panose="02020603050405020304" pitchFamily="18" charset="0"/>
              </a:rPr>
              <a:t>đúng</a:t>
            </a:r>
            <a:r>
              <a:rPr sz="2400" b="1" spc="-50" dirty="0">
                <a:latin typeface="Times New Roman" panose="02020603050405020304" pitchFamily="18" charset="0"/>
                <a:cs typeface="Times New Roman" panose="02020603050405020304" pitchFamily="18" charset="0"/>
              </a:rPr>
              <a:t> </a:t>
            </a:r>
            <a:r>
              <a:rPr sz="2400" spc="165" dirty="0">
                <a:latin typeface="Times New Roman" panose="02020603050405020304" pitchFamily="18" charset="0"/>
                <a:cs typeface="Times New Roman" panose="02020603050405020304" pitchFamily="18" charset="0"/>
              </a:rPr>
              <a:t>từ</a:t>
            </a:r>
            <a:r>
              <a:rPr sz="2400" spc="-70" dirty="0">
                <a:latin typeface="Times New Roman" panose="02020603050405020304" pitchFamily="18" charset="0"/>
                <a:cs typeface="Times New Roman" panose="02020603050405020304" pitchFamily="18" charset="0"/>
              </a:rPr>
              <a:t> </a:t>
            </a:r>
            <a:r>
              <a:rPr sz="2400" spc="85" dirty="0">
                <a:latin typeface="Times New Roman" panose="02020603050405020304" pitchFamily="18" charset="0"/>
                <a:cs typeface="Times New Roman" panose="02020603050405020304" pitchFamily="18" charset="0"/>
              </a:rPr>
              <a:t>bổ</a:t>
            </a:r>
            <a:r>
              <a:rPr sz="2400" spc="-70" dirty="0">
                <a:latin typeface="Times New Roman" panose="02020603050405020304" pitchFamily="18" charset="0"/>
                <a:cs typeface="Times New Roman" panose="02020603050405020304" pitchFamily="18" charset="0"/>
              </a:rPr>
              <a:t> </a:t>
            </a:r>
            <a:r>
              <a:rPr sz="2400" spc="-85" dirty="0">
                <a:latin typeface="Times New Roman" panose="02020603050405020304" pitchFamily="18" charset="0"/>
                <a:cs typeface="Times New Roman" panose="02020603050405020304" pitchFamily="18" charset="0"/>
              </a:rPr>
              <a:t>sung</a:t>
            </a:r>
            <a:r>
              <a:rPr sz="2400" spc="-14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ý</a:t>
            </a:r>
            <a:r>
              <a:rPr sz="2400" spc="-145" dirty="0">
                <a:latin typeface="Times New Roman" panose="02020603050405020304" pitchFamily="18" charset="0"/>
                <a:cs typeface="Times New Roman" panose="02020603050405020304" pitchFamily="18" charset="0"/>
              </a:rPr>
              <a:t> </a:t>
            </a:r>
            <a:r>
              <a:rPr sz="2400" spc="65" dirty="0">
                <a:latin typeface="Times New Roman" panose="02020603050405020304" pitchFamily="18" charset="0"/>
                <a:cs typeface="Times New Roman" panose="02020603050405020304" pitchFamily="18" charset="0"/>
              </a:rPr>
              <a:t>nghĩa</a:t>
            </a:r>
            <a:r>
              <a:rPr sz="2400" spc="-80"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thời</a:t>
            </a:r>
            <a:r>
              <a:rPr sz="2400" spc="-75" dirty="0">
                <a:latin typeface="Times New Roman" panose="02020603050405020304" pitchFamily="18" charset="0"/>
                <a:cs typeface="Times New Roman" panose="02020603050405020304" pitchFamily="18" charset="0"/>
              </a:rPr>
              <a:t> </a:t>
            </a:r>
            <a:r>
              <a:rPr sz="2400" spc="-50" dirty="0">
                <a:latin typeface="Times New Roman" panose="02020603050405020304" pitchFamily="18" charset="0"/>
                <a:cs typeface="Times New Roman" panose="02020603050405020304" pitchFamily="18" charset="0"/>
              </a:rPr>
              <a:t>gian</a:t>
            </a:r>
            <a:r>
              <a:rPr sz="2400" spc="-135" dirty="0">
                <a:latin typeface="Times New Roman" panose="02020603050405020304" pitchFamily="18" charset="0"/>
                <a:cs typeface="Times New Roman" panose="02020603050405020304" pitchFamily="18" charset="0"/>
              </a:rPr>
              <a:t> </a:t>
            </a:r>
            <a:r>
              <a:rPr sz="2400" spc="-75" dirty="0">
                <a:latin typeface="Times New Roman" panose="02020603050405020304" pitchFamily="18" charset="0"/>
                <a:cs typeface="Times New Roman" panose="02020603050405020304" pitchFamily="18" charset="0"/>
              </a:rPr>
              <a:t>cho</a:t>
            </a:r>
            <a:r>
              <a:rPr sz="2400" spc="-130" dirty="0">
                <a:latin typeface="Times New Roman" panose="02020603050405020304" pitchFamily="18" charset="0"/>
                <a:cs typeface="Times New Roman" panose="02020603050405020304" pitchFamily="18" charset="0"/>
              </a:rPr>
              <a:t> </a:t>
            </a:r>
            <a:r>
              <a:rPr sz="2400" spc="80" dirty="0">
                <a:latin typeface="Times New Roman" panose="02020603050405020304" pitchFamily="18" charset="0"/>
                <a:cs typeface="Times New Roman" panose="02020603050405020304" pitchFamily="18" charset="0"/>
              </a:rPr>
              <a:t>động</a:t>
            </a:r>
            <a:r>
              <a:rPr sz="2400" spc="-75" dirty="0">
                <a:latin typeface="Times New Roman" panose="02020603050405020304" pitchFamily="18" charset="0"/>
                <a:cs typeface="Times New Roman" panose="02020603050405020304" pitchFamily="18" charset="0"/>
              </a:rPr>
              <a:t> </a:t>
            </a:r>
            <a:r>
              <a:rPr sz="2400" spc="165" dirty="0">
                <a:latin typeface="Times New Roman" panose="02020603050405020304" pitchFamily="18" charset="0"/>
                <a:cs typeface="Times New Roman" panose="02020603050405020304" pitchFamily="18" charset="0"/>
              </a:rPr>
              <a:t>từ</a:t>
            </a:r>
            <a:endParaRPr sz="2400">
              <a:latin typeface="Times New Roman" panose="02020603050405020304" pitchFamily="18" charset="0"/>
              <a:cs typeface="Times New Roman" panose="02020603050405020304" pitchFamily="18" charset="0"/>
            </a:endParaRPr>
          </a:p>
          <a:p>
            <a:pPr marL="12700">
              <a:lnSpc>
                <a:spcPct val="100000"/>
              </a:lnSpc>
            </a:pPr>
            <a:r>
              <a:rPr sz="2400" spc="15" dirty="0">
                <a:latin typeface="Times New Roman" panose="02020603050405020304" pitchFamily="18" charset="0"/>
                <a:cs typeface="Times New Roman" panose="02020603050405020304" pitchFamily="18" charset="0"/>
              </a:rPr>
              <a:t>trong</a:t>
            </a:r>
            <a:r>
              <a:rPr sz="2400" spc="-165" dirty="0">
                <a:latin typeface="Times New Roman" panose="02020603050405020304" pitchFamily="18" charset="0"/>
                <a:cs typeface="Times New Roman" panose="02020603050405020304" pitchFamily="18" charset="0"/>
              </a:rPr>
              <a:t> </a:t>
            </a:r>
            <a:r>
              <a:rPr sz="2400" spc="-125" dirty="0">
                <a:latin typeface="Times New Roman" panose="02020603050405020304" pitchFamily="18" charset="0"/>
                <a:cs typeface="Times New Roman" panose="02020603050405020304" pitchFamily="18" charset="0"/>
              </a:rPr>
              <a:t>câu.</a:t>
            </a:r>
            <a:endParaRPr sz="2400">
              <a:latin typeface="Times New Roman" panose="02020603050405020304" pitchFamily="18" charset="0"/>
              <a:cs typeface="Times New Roman" panose="02020603050405020304" pitchFamily="18" charset="0"/>
            </a:endParaRPr>
          </a:p>
        </p:txBody>
      </p:sp>
      <p:sp>
        <p:nvSpPr>
          <p:cNvPr id="15" name="object 15"/>
          <p:cNvSpPr/>
          <p:nvPr/>
        </p:nvSpPr>
        <p:spPr>
          <a:xfrm>
            <a:off x="1328927" y="4640579"/>
            <a:ext cx="816863" cy="854963"/>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6" name="object 16"/>
          <p:cNvSpPr txBox="1"/>
          <p:nvPr/>
        </p:nvSpPr>
        <p:spPr>
          <a:xfrm>
            <a:off x="1641094" y="4906772"/>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Times New Roman" panose="02020603050405020304" pitchFamily="18" charset="0"/>
                <a:cs typeface="Times New Roman" panose="02020603050405020304" pitchFamily="18" charset="0"/>
              </a:rPr>
              <a:t>3</a:t>
            </a:r>
            <a:endParaRPr sz="1850">
              <a:latin typeface="Times New Roman" panose="02020603050405020304" pitchFamily="18" charset="0"/>
              <a:cs typeface="Times New Roman" panose="02020603050405020304" pitchFamily="18" charset="0"/>
            </a:endParaRPr>
          </a:p>
        </p:txBody>
      </p:sp>
      <p:sp>
        <p:nvSpPr>
          <p:cNvPr id="17" name="object 17"/>
          <p:cNvSpPr/>
          <p:nvPr/>
        </p:nvSpPr>
        <p:spPr>
          <a:xfrm>
            <a:off x="0" y="5329426"/>
            <a:ext cx="2121407" cy="1469136"/>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46994" y="5174139"/>
            <a:ext cx="445134" cy="431800"/>
            <a:chOff x="11746994" y="5174139"/>
            <a:chExt cx="445134" cy="431800"/>
          </a:xfrm>
        </p:grpSpPr>
        <p:sp>
          <p:nvSpPr>
            <p:cNvPr id="3" name="object 3"/>
            <p:cNvSpPr/>
            <p:nvPr/>
          </p:nvSpPr>
          <p:spPr>
            <a:xfrm>
              <a:off x="11746994" y="5174139"/>
              <a:ext cx="445005" cy="4315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776501" y="5208746"/>
              <a:ext cx="415925" cy="320040"/>
            </a:xfrm>
            <a:custGeom>
              <a:avLst/>
              <a:gdLst/>
              <a:ahLst/>
              <a:cxnLst/>
              <a:rect l="l" t="t" r="r" b="b"/>
              <a:pathLst>
                <a:path w="415925" h="320039">
                  <a:moveTo>
                    <a:pt x="310295" y="0"/>
                  </a:moveTo>
                  <a:lnTo>
                    <a:pt x="259514" y="1852"/>
                  </a:lnTo>
                  <a:lnTo>
                    <a:pt x="204839" y="14224"/>
                  </a:lnTo>
                  <a:lnTo>
                    <a:pt x="148798" y="37242"/>
                  </a:lnTo>
                  <a:lnTo>
                    <a:pt x="97265" y="69201"/>
                  </a:lnTo>
                  <a:lnTo>
                    <a:pt x="55303" y="106264"/>
                  </a:lnTo>
                  <a:lnTo>
                    <a:pt x="24227" y="146319"/>
                  </a:lnTo>
                  <a:lnTo>
                    <a:pt x="5354" y="187253"/>
                  </a:lnTo>
                  <a:lnTo>
                    <a:pt x="0" y="226951"/>
                  </a:lnTo>
                  <a:lnTo>
                    <a:pt x="9479" y="263302"/>
                  </a:lnTo>
                  <a:lnTo>
                    <a:pt x="33524" y="292259"/>
                  </a:lnTo>
                  <a:lnTo>
                    <a:pt x="68953" y="311186"/>
                  </a:lnTo>
                  <a:lnTo>
                    <a:pt x="113286" y="319897"/>
                  </a:lnTo>
                  <a:lnTo>
                    <a:pt x="164043" y="318204"/>
                  </a:lnTo>
                  <a:lnTo>
                    <a:pt x="218744" y="305921"/>
                  </a:lnTo>
                  <a:lnTo>
                    <a:pt x="274909" y="282860"/>
                  </a:lnTo>
                  <a:lnTo>
                    <a:pt x="326380" y="250740"/>
                  </a:lnTo>
                  <a:lnTo>
                    <a:pt x="368282" y="213565"/>
                  </a:lnTo>
                  <a:lnTo>
                    <a:pt x="399306" y="173434"/>
                  </a:lnTo>
                  <a:lnTo>
                    <a:pt x="415498" y="138189"/>
                  </a:lnTo>
                  <a:lnTo>
                    <a:pt x="415498" y="62139"/>
                  </a:lnTo>
                  <a:lnTo>
                    <a:pt x="413974" y="56292"/>
                  </a:lnTo>
                  <a:lnTo>
                    <a:pt x="390054" y="27347"/>
                  </a:lnTo>
                  <a:lnTo>
                    <a:pt x="354651" y="8540"/>
                  </a:lnTo>
                  <a:lnTo>
                    <a:pt x="310295" y="0"/>
                  </a:lnTo>
                  <a:close/>
                </a:path>
              </a:pathLst>
            </a:custGeom>
            <a:solidFill>
              <a:srgbClr val="FFFFFF">
                <a:alpha val="31372"/>
              </a:srgbClr>
            </a:solidFill>
          </p:spPr>
          <p:txBody>
            <a:bodyPr wrap="square" lIns="0" tIns="0" rIns="0" bIns="0" rtlCol="0"/>
            <a:lstStyle/>
            <a:p>
              <a:endParaRPr/>
            </a:p>
          </p:txBody>
        </p:sp>
      </p:grpSp>
      <p:sp>
        <p:nvSpPr>
          <p:cNvPr id="5" name="object 5"/>
          <p:cNvSpPr txBox="1">
            <a:spLocks noGrp="1"/>
          </p:cNvSpPr>
          <p:nvPr>
            <p:ph type="title"/>
          </p:nvPr>
        </p:nvSpPr>
        <p:spPr>
          <a:xfrm>
            <a:off x="984910" y="956843"/>
            <a:ext cx="10161905" cy="1497965"/>
          </a:xfrm>
          <a:prstGeom prst="rect">
            <a:avLst/>
          </a:prstGeom>
        </p:spPr>
        <p:txBody>
          <a:bodyPr vert="horz" wrap="square" lIns="0" tIns="12700" rIns="0" bIns="0" rtlCol="0">
            <a:spAutoFit/>
          </a:bodyPr>
          <a:lstStyle/>
          <a:p>
            <a:pPr marL="12700" marR="5080">
              <a:lnSpc>
                <a:spcPct val="114999"/>
              </a:lnSpc>
              <a:spcBef>
                <a:spcPts val="100"/>
              </a:spcBef>
            </a:pPr>
            <a:r>
              <a:rPr sz="2800" spc="50" dirty="0"/>
              <a:t>Bài</a:t>
            </a:r>
            <a:r>
              <a:rPr sz="2800" spc="5" dirty="0"/>
              <a:t> </a:t>
            </a:r>
            <a:r>
              <a:rPr sz="2800" spc="100" dirty="0"/>
              <a:t>1.</a:t>
            </a:r>
            <a:r>
              <a:rPr sz="2800" spc="10" dirty="0"/>
              <a:t> </a:t>
            </a:r>
            <a:r>
              <a:rPr sz="2800" spc="-90" dirty="0"/>
              <a:t>Các</a:t>
            </a:r>
            <a:r>
              <a:rPr sz="2800" dirty="0"/>
              <a:t> </a:t>
            </a:r>
            <a:r>
              <a:rPr sz="2800" spc="180" dirty="0"/>
              <a:t>từ</a:t>
            </a:r>
            <a:r>
              <a:rPr sz="2800" spc="10" dirty="0"/>
              <a:t> </a:t>
            </a:r>
            <a:r>
              <a:rPr sz="2800" spc="110" dirty="0"/>
              <a:t>in</a:t>
            </a:r>
            <a:r>
              <a:rPr sz="2800" spc="10" dirty="0"/>
              <a:t> </a:t>
            </a:r>
            <a:r>
              <a:rPr sz="2800" spc="114" dirty="0"/>
              <a:t>đậm</a:t>
            </a:r>
            <a:r>
              <a:rPr sz="2800" spc="10" dirty="0"/>
              <a:t> </a:t>
            </a:r>
            <a:r>
              <a:rPr sz="2800" spc="130" dirty="0"/>
              <a:t>sau</a:t>
            </a:r>
            <a:r>
              <a:rPr sz="2800" spc="10" dirty="0"/>
              <a:t> </a:t>
            </a:r>
            <a:r>
              <a:rPr sz="2800" spc="70" dirty="0"/>
              <a:t>đây</a:t>
            </a:r>
            <a:r>
              <a:rPr sz="2800" spc="10" dirty="0"/>
              <a:t> </a:t>
            </a:r>
            <a:r>
              <a:rPr sz="2800" spc="140" dirty="0"/>
              <a:t>bổ</a:t>
            </a:r>
            <a:r>
              <a:rPr sz="2800" spc="10" dirty="0"/>
              <a:t> </a:t>
            </a:r>
            <a:r>
              <a:rPr sz="2800" spc="120" dirty="0"/>
              <a:t>sung</a:t>
            </a:r>
            <a:r>
              <a:rPr sz="2800" spc="5" dirty="0"/>
              <a:t> </a:t>
            </a:r>
            <a:r>
              <a:rPr sz="2800" spc="80" dirty="0"/>
              <a:t>ý</a:t>
            </a:r>
            <a:r>
              <a:rPr sz="2800" spc="15" dirty="0"/>
              <a:t> </a:t>
            </a:r>
            <a:r>
              <a:rPr sz="2800" spc="90" dirty="0"/>
              <a:t>nghĩa</a:t>
            </a:r>
            <a:r>
              <a:rPr sz="2800" dirty="0"/>
              <a:t> </a:t>
            </a:r>
            <a:r>
              <a:rPr sz="2800" spc="120" dirty="0"/>
              <a:t>cho</a:t>
            </a:r>
            <a:r>
              <a:rPr sz="2800" spc="5" dirty="0"/>
              <a:t> </a:t>
            </a:r>
            <a:r>
              <a:rPr sz="2800" spc="120" dirty="0"/>
              <a:t>động</a:t>
            </a:r>
            <a:r>
              <a:rPr sz="2800" spc="20" dirty="0"/>
              <a:t> </a:t>
            </a:r>
            <a:r>
              <a:rPr sz="2800" spc="180" dirty="0"/>
              <a:t>từ</a:t>
            </a:r>
            <a:r>
              <a:rPr sz="2800" spc="10" dirty="0"/>
              <a:t> </a:t>
            </a:r>
            <a:r>
              <a:rPr sz="2800" spc="70" dirty="0"/>
              <a:t>nào?  </a:t>
            </a:r>
            <a:r>
              <a:rPr sz="2800" spc="-10" dirty="0"/>
              <a:t>Chúng</a:t>
            </a:r>
            <a:r>
              <a:rPr sz="2800" spc="-85" dirty="0"/>
              <a:t> </a:t>
            </a:r>
            <a:r>
              <a:rPr sz="2800" spc="140" dirty="0"/>
              <a:t>bổ</a:t>
            </a:r>
            <a:r>
              <a:rPr sz="2800" spc="-85" dirty="0"/>
              <a:t> </a:t>
            </a:r>
            <a:r>
              <a:rPr sz="2800" spc="120" dirty="0"/>
              <a:t>sung</a:t>
            </a:r>
            <a:r>
              <a:rPr sz="2800" spc="-90" dirty="0"/>
              <a:t> </a:t>
            </a:r>
            <a:r>
              <a:rPr sz="2800" spc="80" dirty="0"/>
              <a:t>ý</a:t>
            </a:r>
            <a:r>
              <a:rPr sz="2800" spc="-85" dirty="0"/>
              <a:t> </a:t>
            </a:r>
            <a:r>
              <a:rPr sz="2800" spc="90" dirty="0"/>
              <a:t>nghĩa</a:t>
            </a:r>
            <a:r>
              <a:rPr sz="2800" spc="-80" dirty="0"/>
              <a:t> </a:t>
            </a:r>
            <a:r>
              <a:rPr sz="2800" dirty="0"/>
              <a:t>gì?</a:t>
            </a:r>
            <a:endParaRPr sz="2800"/>
          </a:p>
          <a:p>
            <a:pPr marL="245745">
              <a:lnSpc>
                <a:spcPct val="100000"/>
              </a:lnSpc>
              <a:spcBef>
                <a:spcPts val="505"/>
              </a:spcBef>
            </a:pPr>
            <a:r>
              <a:rPr sz="2800" b="0" spc="-5" dirty="0">
                <a:latin typeface="Arial"/>
                <a:cs typeface="Arial"/>
              </a:rPr>
              <a:t>-</a:t>
            </a:r>
            <a:r>
              <a:rPr sz="2800" b="0" spc="-180" dirty="0">
                <a:latin typeface="Arial"/>
                <a:cs typeface="Arial"/>
              </a:rPr>
              <a:t> </a:t>
            </a:r>
            <a:r>
              <a:rPr sz="2800" b="0" spc="50" dirty="0">
                <a:latin typeface="Times New Roman"/>
                <a:cs typeface="Times New Roman"/>
              </a:rPr>
              <a:t>Trời</a:t>
            </a:r>
            <a:r>
              <a:rPr sz="2800" b="0" spc="-80" dirty="0">
                <a:latin typeface="Times New Roman"/>
                <a:cs typeface="Times New Roman"/>
              </a:rPr>
              <a:t> </a:t>
            </a:r>
            <a:r>
              <a:rPr sz="2800" b="0" spc="20" dirty="0">
                <a:latin typeface="Times New Roman"/>
                <a:cs typeface="Times New Roman"/>
              </a:rPr>
              <a:t>ấm</a:t>
            </a:r>
            <a:r>
              <a:rPr sz="2800" b="0" spc="20" dirty="0">
                <a:latin typeface="Arial"/>
                <a:cs typeface="Arial"/>
              </a:rPr>
              <a:t>,</a:t>
            </a:r>
            <a:r>
              <a:rPr sz="2800" b="0" spc="-165" dirty="0">
                <a:latin typeface="Arial"/>
                <a:cs typeface="Arial"/>
              </a:rPr>
              <a:t> </a:t>
            </a:r>
            <a:r>
              <a:rPr sz="2800" b="0" spc="30" dirty="0">
                <a:latin typeface="Times New Roman"/>
                <a:cs typeface="Times New Roman"/>
              </a:rPr>
              <a:t>lại</a:t>
            </a:r>
            <a:r>
              <a:rPr sz="2800" b="0" spc="-100" dirty="0">
                <a:latin typeface="Times New Roman"/>
                <a:cs typeface="Times New Roman"/>
              </a:rPr>
              <a:t> </a:t>
            </a:r>
            <a:r>
              <a:rPr sz="2800" b="0" spc="-70" dirty="0">
                <a:latin typeface="Arial"/>
                <a:cs typeface="Arial"/>
              </a:rPr>
              <a:t>pha</a:t>
            </a:r>
            <a:r>
              <a:rPr sz="2800" b="0" spc="-165" dirty="0">
                <a:latin typeface="Arial"/>
                <a:cs typeface="Arial"/>
              </a:rPr>
              <a:t> </a:t>
            </a:r>
            <a:r>
              <a:rPr sz="2800" b="0" spc="-20" dirty="0">
                <a:latin typeface="Arial"/>
                <a:cs typeface="Arial"/>
              </a:rPr>
              <a:t>lành</a:t>
            </a:r>
            <a:r>
              <a:rPr sz="2800" b="0" spc="-150" dirty="0">
                <a:latin typeface="Arial"/>
                <a:cs typeface="Arial"/>
              </a:rPr>
              <a:t> </a:t>
            </a:r>
            <a:r>
              <a:rPr sz="2800" b="0" spc="35" dirty="0">
                <a:latin typeface="Times New Roman"/>
                <a:cs typeface="Times New Roman"/>
              </a:rPr>
              <a:t>lạnh</a:t>
            </a:r>
            <a:r>
              <a:rPr sz="2800" b="0" spc="35" dirty="0">
                <a:latin typeface="Arial"/>
                <a:cs typeface="Arial"/>
              </a:rPr>
              <a:t>.</a:t>
            </a:r>
            <a:r>
              <a:rPr sz="2800" b="0" spc="-165" dirty="0">
                <a:latin typeface="Arial"/>
                <a:cs typeface="Arial"/>
              </a:rPr>
              <a:t> </a:t>
            </a:r>
            <a:r>
              <a:rPr sz="2800" b="0" spc="30" dirty="0">
                <a:latin typeface="Times New Roman"/>
                <a:cs typeface="Times New Roman"/>
              </a:rPr>
              <a:t>Tết</a:t>
            </a:r>
            <a:r>
              <a:rPr sz="2800" b="0" spc="-90" dirty="0">
                <a:latin typeface="Times New Roman"/>
                <a:cs typeface="Times New Roman"/>
              </a:rPr>
              <a:t> </a:t>
            </a:r>
            <a:r>
              <a:rPr sz="2800" i="1" spc="175" dirty="0">
                <a:latin typeface="Times New Roman"/>
                <a:cs typeface="Times New Roman"/>
              </a:rPr>
              <a:t>sắp</a:t>
            </a:r>
            <a:r>
              <a:rPr sz="2800" i="1" spc="-80" dirty="0">
                <a:latin typeface="Times New Roman"/>
                <a:cs typeface="Times New Roman"/>
              </a:rPr>
              <a:t> </a:t>
            </a:r>
            <a:r>
              <a:rPr sz="2800" b="0" spc="55" dirty="0">
                <a:latin typeface="Times New Roman"/>
                <a:cs typeface="Times New Roman"/>
              </a:rPr>
              <a:t>đến</a:t>
            </a:r>
            <a:r>
              <a:rPr sz="2800" b="0" spc="55" dirty="0">
                <a:latin typeface="Arial"/>
                <a:cs typeface="Arial"/>
              </a:rPr>
              <a:t>.</a:t>
            </a:r>
            <a:endParaRPr sz="2800">
              <a:latin typeface="Arial"/>
              <a:cs typeface="Arial"/>
            </a:endParaRPr>
          </a:p>
        </p:txBody>
      </p:sp>
      <p:sp>
        <p:nvSpPr>
          <p:cNvPr id="6" name="object 6"/>
          <p:cNvSpPr txBox="1"/>
          <p:nvPr/>
        </p:nvSpPr>
        <p:spPr>
          <a:xfrm>
            <a:off x="1189126" y="2494025"/>
            <a:ext cx="375983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1F5F"/>
                </a:solidFill>
                <a:latin typeface="Arial"/>
                <a:cs typeface="Arial"/>
              </a:rPr>
              <a:t>-</a:t>
            </a:r>
            <a:r>
              <a:rPr sz="2800" spc="-185" dirty="0">
                <a:solidFill>
                  <a:srgbClr val="001F5F"/>
                </a:solidFill>
                <a:latin typeface="Arial"/>
                <a:cs typeface="Arial"/>
              </a:rPr>
              <a:t> </a:t>
            </a:r>
            <a:r>
              <a:rPr sz="2800" spc="25" dirty="0">
                <a:solidFill>
                  <a:srgbClr val="001F5F"/>
                </a:solidFill>
                <a:latin typeface="Times New Roman"/>
                <a:cs typeface="Times New Roman"/>
              </a:rPr>
              <a:t>Rặng</a:t>
            </a:r>
            <a:r>
              <a:rPr sz="2800" spc="-80" dirty="0">
                <a:solidFill>
                  <a:srgbClr val="001F5F"/>
                </a:solidFill>
                <a:latin typeface="Times New Roman"/>
                <a:cs typeface="Times New Roman"/>
              </a:rPr>
              <a:t> </a:t>
            </a:r>
            <a:r>
              <a:rPr sz="2800" spc="114" dirty="0">
                <a:solidFill>
                  <a:srgbClr val="001F5F"/>
                </a:solidFill>
                <a:latin typeface="Times New Roman"/>
                <a:cs typeface="Times New Roman"/>
              </a:rPr>
              <a:t>đào</a:t>
            </a:r>
            <a:r>
              <a:rPr sz="2800" spc="-110" dirty="0">
                <a:solidFill>
                  <a:srgbClr val="001F5F"/>
                </a:solidFill>
                <a:latin typeface="Times New Roman"/>
                <a:cs typeface="Times New Roman"/>
              </a:rPr>
              <a:t> </a:t>
            </a:r>
            <a:r>
              <a:rPr sz="2800" b="1" i="1" spc="190" dirty="0">
                <a:solidFill>
                  <a:srgbClr val="001F5F"/>
                </a:solidFill>
                <a:latin typeface="Times New Roman"/>
                <a:cs typeface="Times New Roman"/>
              </a:rPr>
              <a:t>đã</a:t>
            </a:r>
            <a:r>
              <a:rPr sz="2800" b="1" i="1" spc="-80" dirty="0">
                <a:solidFill>
                  <a:srgbClr val="001F5F"/>
                </a:solidFill>
                <a:latin typeface="Times New Roman"/>
                <a:cs typeface="Times New Roman"/>
              </a:rPr>
              <a:t> </a:t>
            </a:r>
            <a:r>
              <a:rPr sz="2800" spc="130" dirty="0">
                <a:solidFill>
                  <a:srgbClr val="001F5F"/>
                </a:solidFill>
                <a:latin typeface="Arial"/>
                <a:cs typeface="Arial"/>
              </a:rPr>
              <a:t>trút</a:t>
            </a:r>
            <a:r>
              <a:rPr sz="2800" spc="-160" dirty="0">
                <a:solidFill>
                  <a:srgbClr val="001F5F"/>
                </a:solidFill>
                <a:latin typeface="Arial"/>
                <a:cs typeface="Arial"/>
              </a:rPr>
              <a:t> </a:t>
            </a:r>
            <a:r>
              <a:rPr sz="2800" spc="140" dirty="0">
                <a:solidFill>
                  <a:srgbClr val="001F5F"/>
                </a:solidFill>
                <a:latin typeface="Times New Roman"/>
                <a:cs typeface="Times New Roman"/>
              </a:rPr>
              <a:t>hết</a:t>
            </a:r>
            <a:r>
              <a:rPr sz="2800" spc="-90" dirty="0">
                <a:solidFill>
                  <a:srgbClr val="001F5F"/>
                </a:solidFill>
                <a:latin typeface="Times New Roman"/>
                <a:cs typeface="Times New Roman"/>
              </a:rPr>
              <a:t> </a:t>
            </a:r>
            <a:r>
              <a:rPr sz="2800" spc="-90" dirty="0">
                <a:solidFill>
                  <a:srgbClr val="001F5F"/>
                </a:solidFill>
                <a:latin typeface="Arial"/>
                <a:cs typeface="Arial"/>
              </a:rPr>
              <a:t>lá.</a:t>
            </a:r>
            <a:endParaRPr sz="2800">
              <a:latin typeface="Arial"/>
              <a:cs typeface="Arial"/>
            </a:endParaRPr>
          </a:p>
        </p:txBody>
      </p:sp>
      <p:sp>
        <p:nvSpPr>
          <p:cNvPr id="7" name="object 7"/>
          <p:cNvSpPr txBox="1"/>
          <p:nvPr/>
        </p:nvSpPr>
        <p:spPr>
          <a:xfrm>
            <a:off x="1189126" y="2984754"/>
            <a:ext cx="620014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1F5F"/>
                </a:solidFill>
                <a:latin typeface="Arial"/>
                <a:cs typeface="Arial"/>
              </a:rPr>
              <a:t>-</a:t>
            </a:r>
            <a:r>
              <a:rPr sz="2800" spc="-180" dirty="0">
                <a:solidFill>
                  <a:srgbClr val="001F5F"/>
                </a:solidFill>
                <a:latin typeface="Arial"/>
                <a:cs typeface="Arial"/>
              </a:rPr>
              <a:t> </a:t>
            </a:r>
            <a:r>
              <a:rPr sz="2800" spc="-140" dirty="0">
                <a:solidFill>
                  <a:srgbClr val="001F5F"/>
                </a:solidFill>
                <a:latin typeface="Arial"/>
                <a:cs typeface="Arial"/>
              </a:rPr>
              <a:t>Em</a:t>
            </a:r>
            <a:r>
              <a:rPr sz="2800" spc="-165" dirty="0">
                <a:solidFill>
                  <a:srgbClr val="001F5F"/>
                </a:solidFill>
                <a:latin typeface="Arial"/>
                <a:cs typeface="Arial"/>
              </a:rPr>
              <a:t> </a:t>
            </a:r>
            <a:r>
              <a:rPr sz="2800" b="1" i="1" spc="160" dirty="0">
                <a:solidFill>
                  <a:srgbClr val="001F5F"/>
                </a:solidFill>
                <a:latin typeface="Times New Roman"/>
                <a:cs typeface="Times New Roman"/>
              </a:rPr>
              <a:t>đang</a:t>
            </a:r>
            <a:r>
              <a:rPr sz="2800" b="1" i="1" spc="-70" dirty="0">
                <a:solidFill>
                  <a:srgbClr val="001F5F"/>
                </a:solidFill>
                <a:latin typeface="Times New Roman"/>
                <a:cs typeface="Times New Roman"/>
              </a:rPr>
              <a:t> </a:t>
            </a:r>
            <a:r>
              <a:rPr sz="2800" spc="-35" dirty="0">
                <a:solidFill>
                  <a:srgbClr val="001F5F"/>
                </a:solidFill>
                <a:latin typeface="Arial"/>
                <a:cs typeface="Arial"/>
              </a:rPr>
              <a:t>gói</a:t>
            </a:r>
            <a:r>
              <a:rPr sz="2800" spc="-160" dirty="0">
                <a:solidFill>
                  <a:srgbClr val="001F5F"/>
                </a:solidFill>
                <a:latin typeface="Arial"/>
                <a:cs typeface="Arial"/>
              </a:rPr>
              <a:t> </a:t>
            </a:r>
            <a:r>
              <a:rPr sz="2800" spc="-60" dirty="0">
                <a:solidFill>
                  <a:srgbClr val="001F5F"/>
                </a:solidFill>
                <a:latin typeface="Arial"/>
                <a:cs typeface="Arial"/>
              </a:rPr>
              <a:t>bánh</a:t>
            </a:r>
            <a:r>
              <a:rPr sz="2800" spc="-165" dirty="0">
                <a:solidFill>
                  <a:srgbClr val="001F5F"/>
                </a:solidFill>
                <a:latin typeface="Arial"/>
                <a:cs typeface="Arial"/>
              </a:rPr>
              <a:t> </a:t>
            </a:r>
            <a:r>
              <a:rPr sz="2800" spc="95" dirty="0">
                <a:solidFill>
                  <a:srgbClr val="001F5F"/>
                </a:solidFill>
                <a:latin typeface="Times New Roman"/>
                <a:cs typeface="Times New Roman"/>
              </a:rPr>
              <a:t>chưng</a:t>
            </a:r>
            <a:r>
              <a:rPr sz="2800" spc="-60" dirty="0">
                <a:solidFill>
                  <a:srgbClr val="001F5F"/>
                </a:solidFill>
                <a:latin typeface="Times New Roman"/>
                <a:cs typeface="Times New Roman"/>
              </a:rPr>
              <a:t> </a:t>
            </a:r>
            <a:r>
              <a:rPr sz="2800" spc="-90" dirty="0">
                <a:solidFill>
                  <a:srgbClr val="001F5F"/>
                </a:solidFill>
                <a:latin typeface="Arial"/>
                <a:cs typeface="Arial"/>
              </a:rPr>
              <a:t>cùng</a:t>
            </a:r>
            <a:r>
              <a:rPr sz="2800" spc="-155" dirty="0">
                <a:solidFill>
                  <a:srgbClr val="001F5F"/>
                </a:solidFill>
                <a:latin typeface="Arial"/>
                <a:cs typeface="Arial"/>
              </a:rPr>
              <a:t> </a:t>
            </a:r>
            <a:r>
              <a:rPr sz="2800" spc="-75" dirty="0">
                <a:solidFill>
                  <a:srgbClr val="001F5F"/>
                </a:solidFill>
                <a:latin typeface="Arial"/>
                <a:cs typeface="Arial"/>
              </a:rPr>
              <a:t>gia</a:t>
            </a:r>
            <a:r>
              <a:rPr sz="2800" spc="-165" dirty="0">
                <a:solidFill>
                  <a:srgbClr val="001F5F"/>
                </a:solidFill>
                <a:latin typeface="Arial"/>
                <a:cs typeface="Arial"/>
              </a:rPr>
              <a:t> </a:t>
            </a:r>
            <a:r>
              <a:rPr sz="2800" spc="45" dirty="0">
                <a:solidFill>
                  <a:srgbClr val="001F5F"/>
                </a:solidFill>
                <a:latin typeface="Times New Roman"/>
                <a:cs typeface="Times New Roman"/>
              </a:rPr>
              <a:t>đình</a:t>
            </a:r>
            <a:r>
              <a:rPr sz="2800" spc="45" dirty="0">
                <a:solidFill>
                  <a:srgbClr val="001F5F"/>
                </a:solidFill>
                <a:latin typeface="Arial"/>
                <a:cs typeface="Arial"/>
              </a:rPr>
              <a:t>.</a:t>
            </a:r>
            <a:endParaRPr sz="2800">
              <a:latin typeface="Arial"/>
              <a:cs typeface="Arial"/>
            </a:endParaRPr>
          </a:p>
        </p:txBody>
      </p:sp>
      <p:sp>
        <p:nvSpPr>
          <p:cNvPr id="8" name="object 8"/>
          <p:cNvSpPr/>
          <p:nvPr/>
        </p:nvSpPr>
        <p:spPr>
          <a:xfrm>
            <a:off x="5947409" y="1907285"/>
            <a:ext cx="620395" cy="599440"/>
          </a:xfrm>
          <a:custGeom>
            <a:avLst/>
            <a:gdLst/>
            <a:ahLst/>
            <a:cxnLst/>
            <a:rect l="l" t="t" r="r" b="b"/>
            <a:pathLst>
              <a:path w="620395" h="599439">
                <a:moveTo>
                  <a:pt x="0" y="99822"/>
                </a:moveTo>
                <a:lnTo>
                  <a:pt x="7846" y="60971"/>
                </a:lnTo>
                <a:lnTo>
                  <a:pt x="29241" y="29241"/>
                </a:lnTo>
                <a:lnTo>
                  <a:pt x="60971" y="7846"/>
                </a:lnTo>
                <a:lnTo>
                  <a:pt x="99822" y="0"/>
                </a:lnTo>
                <a:lnTo>
                  <a:pt x="520445" y="0"/>
                </a:lnTo>
                <a:lnTo>
                  <a:pt x="559296" y="7846"/>
                </a:lnTo>
                <a:lnTo>
                  <a:pt x="591026" y="29241"/>
                </a:lnTo>
                <a:lnTo>
                  <a:pt x="612421" y="60971"/>
                </a:lnTo>
                <a:lnTo>
                  <a:pt x="620267" y="99822"/>
                </a:lnTo>
                <a:lnTo>
                  <a:pt x="620267" y="499110"/>
                </a:lnTo>
                <a:lnTo>
                  <a:pt x="612421" y="537960"/>
                </a:lnTo>
                <a:lnTo>
                  <a:pt x="591026" y="569690"/>
                </a:lnTo>
                <a:lnTo>
                  <a:pt x="559296" y="591085"/>
                </a:lnTo>
                <a:lnTo>
                  <a:pt x="520445" y="598931"/>
                </a:lnTo>
                <a:lnTo>
                  <a:pt x="99822" y="598931"/>
                </a:lnTo>
                <a:lnTo>
                  <a:pt x="60971" y="591085"/>
                </a:lnTo>
                <a:lnTo>
                  <a:pt x="29241" y="569690"/>
                </a:lnTo>
                <a:lnTo>
                  <a:pt x="7846" y="537960"/>
                </a:lnTo>
                <a:lnTo>
                  <a:pt x="0" y="499110"/>
                </a:lnTo>
                <a:lnTo>
                  <a:pt x="0" y="99822"/>
                </a:lnTo>
                <a:close/>
              </a:path>
            </a:pathLst>
          </a:custGeom>
          <a:ln w="25400">
            <a:solidFill>
              <a:srgbClr val="C00000"/>
            </a:solidFill>
          </a:ln>
        </p:spPr>
        <p:txBody>
          <a:bodyPr wrap="square" lIns="0" tIns="0" rIns="0" bIns="0" rtlCol="0"/>
          <a:lstStyle/>
          <a:p>
            <a:endParaRPr/>
          </a:p>
        </p:txBody>
      </p:sp>
      <p:grpSp>
        <p:nvGrpSpPr>
          <p:cNvPr id="9" name="object 9"/>
          <p:cNvGrpSpPr/>
          <p:nvPr/>
        </p:nvGrpSpPr>
        <p:grpSpPr>
          <a:xfrm>
            <a:off x="1903729" y="2496566"/>
            <a:ext cx="2052955" cy="1003935"/>
            <a:chOff x="1903729" y="2496566"/>
            <a:chExt cx="2052955" cy="1003935"/>
          </a:xfrm>
        </p:grpSpPr>
        <p:sp>
          <p:nvSpPr>
            <p:cNvPr id="10" name="object 10"/>
            <p:cNvSpPr/>
            <p:nvPr/>
          </p:nvSpPr>
          <p:spPr>
            <a:xfrm>
              <a:off x="3360419" y="2929128"/>
              <a:ext cx="596265" cy="0"/>
            </a:xfrm>
            <a:custGeom>
              <a:avLst/>
              <a:gdLst/>
              <a:ahLst/>
              <a:cxnLst/>
              <a:rect l="l" t="t" r="r" b="b"/>
              <a:pathLst>
                <a:path w="596264">
                  <a:moveTo>
                    <a:pt x="0" y="0"/>
                  </a:moveTo>
                  <a:lnTo>
                    <a:pt x="595756" y="0"/>
                  </a:lnTo>
                </a:path>
              </a:pathLst>
            </a:custGeom>
            <a:ln w="57150">
              <a:solidFill>
                <a:srgbClr val="00AF50"/>
              </a:solidFill>
            </a:ln>
          </p:spPr>
          <p:txBody>
            <a:bodyPr wrap="square" lIns="0" tIns="0" rIns="0" bIns="0" rtlCol="0"/>
            <a:lstStyle/>
            <a:p>
              <a:endParaRPr/>
            </a:p>
          </p:txBody>
        </p:sp>
        <p:sp>
          <p:nvSpPr>
            <p:cNvPr id="11" name="object 11"/>
            <p:cNvSpPr/>
            <p:nvPr/>
          </p:nvSpPr>
          <p:spPr>
            <a:xfrm>
              <a:off x="2859785" y="2509266"/>
              <a:ext cx="452755" cy="486409"/>
            </a:xfrm>
            <a:custGeom>
              <a:avLst/>
              <a:gdLst/>
              <a:ahLst/>
              <a:cxnLst/>
              <a:rect l="l" t="t" r="r" b="b"/>
              <a:pathLst>
                <a:path w="452754" h="486410">
                  <a:moveTo>
                    <a:pt x="0" y="75437"/>
                  </a:moveTo>
                  <a:lnTo>
                    <a:pt x="5929" y="46077"/>
                  </a:lnTo>
                  <a:lnTo>
                    <a:pt x="22097" y="22098"/>
                  </a:lnTo>
                  <a:lnTo>
                    <a:pt x="46077" y="5929"/>
                  </a:lnTo>
                  <a:lnTo>
                    <a:pt x="75437" y="0"/>
                  </a:lnTo>
                  <a:lnTo>
                    <a:pt x="377189" y="0"/>
                  </a:lnTo>
                  <a:lnTo>
                    <a:pt x="406550" y="5929"/>
                  </a:lnTo>
                  <a:lnTo>
                    <a:pt x="430529" y="22098"/>
                  </a:lnTo>
                  <a:lnTo>
                    <a:pt x="446698" y="46077"/>
                  </a:lnTo>
                  <a:lnTo>
                    <a:pt x="452627" y="75437"/>
                  </a:lnTo>
                  <a:lnTo>
                    <a:pt x="452627" y="410718"/>
                  </a:lnTo>
                  <a:lnTo>
                    <a:pt x="446698" y="440078"/>
                  </a:lnTo>
                  <a:lnTo>
                    <a:pt x="430529" y="464058"/>
                  </a:lnTo>
                  <a:lnTo>
                    <a:pt x="406550" y="480226"/>
                  </a:lnTo>
                  <a:lnTo>
                    <a:pt x="377189" y="486156"/>
                  </a:lnTo>
                  <a:lnTo>
                    <a:pt x="75437" y="486156"/>
                  </a:lnTo>
                  <a:lnTo>
                    <a:pt x="46077" y="480226"/>
                  </a:lnTo>
                  <a:lnTo>
                    <a:pt x="22098" y="464058"/>
                  </a:lnTo>
                  <a:lnTo>
                    <a:pt x="5929" y="440078"/>
                  </a:lnTo>
                  <a:lnTo>
                    <a:pt x="0" y="410718"/>
                  </a:lnTo>
                  <a:lnTo>
                    <a:pt x="0" y="75437"/>
                  </a:lnTo>
                  <a:close/>
                </a:path>
              </a:pathLst>
            </a:custGeom>
            <a:ln w="25400">
              <a:solidFill>
                <a:srgbClr val="C00000"/>
              </a:solidFill>
            </a:ln>
          </p:spPr>
          <p:txBody>
            <a:bodyPr wrap="square" lIns="0" tIns="0" rIns="0" bIns="0" rtlCol="0"/>
            <a:lstStyle/>
            <a:p>
              <a:endParaRPr/>
            </a:p>
          </p:txBody>
        </p:sp>
        <p:sp>
          <p:nvSpPr>
            <p:cNvPr id="12" name="object 12"/>
            <p:cNvSpPr/>
            <p:nvPr/>
          </p:nvSpPr>
          <p:spPr>
            <a:xfrm>
              <a:off x="2843783" y="3442716"/>
              <a:ext cx="596265" cy="0"/>
            </a:xfrm>
            <a:custGeom>
              <a:avLst/>
              <a:gdLst/>
              <a:ahLst/>
              <a:cxnLst/>
              <a:rect l="l" t="t" r="r" b="b"/>
              <a:pathLst>
                <a:path w="596264">
                  <a:moveTo>
                    <a:pt x="0" y="0"/>
                  </a:moveTo>
                  <a:lnTo>
                    <a:pt x="595757" y="0"/>
                  </a:lnTo>
                </a:path>
              </a:pathLst>
            </a:custGeom>
            <a:ln w="57150">
              <a:solidFill>
                <a:srgbClr val="00AF50"/>
              </a:solidFill>
            </a:ln>
          </p:spPr>
          <p:txBody>
            <a:bodyPr wrap="square" lIns="0" tIns="0" rIns="0" bIns="0" rtlCol="0"/>
            <a:lstStyle/>
            <a:p>
              <a:endParaRPr/>
            </a:p>
          </p:txBody>
        </p:sp>
        <p:sp>
          <p:nvSpPr>
            <p:cNvPr id="13" name="object 13"/>
            <p:cNvSpPr/>
            <p:nvPr/>
          </p:nvSpPr>
          <p:spPr>
            <a:xfrm>
              <a:off x="1916429" y="2999994"/>
              <a:ext cx="935990" cy="487680"/>
            </a:xfrm>
            <a:custGeom>
              <a:avLst/>
              <a:gdLst/>
              <a:ahLst/>
              <a:cxnLst/>
              <a:rect l="l" t="t" r="r" b="b"/>
              <a:pathLst>
                <a:path w="935989" h="487679">
                  <a:moveTo>
                    <a:pt x="0" y="81279"/>
                  </a:moveTo>
                  <a:lnTo>
                    <a:pt x="6395" y="49666"/>
                  </a:lnTo>
                  <a:lnTo>
                    <a:pt x="23828" y="23828"/>
                  </a:lnTo>
                  <a:lnTo>
                    <a:pt x="49666" y="6395"/>
                  </a:lnTo>
                  <a:lnTo>
                    <a:pt x="81280" y="0"/>
                  </a:lnTo>
                  <a:lnTo>
                    <a:pt x="854456" y="0"/>
                  </a:lnTo>
                  <a:lnTo>
                    <a:pt x="886069" y="6395"/>
                  </a:lnTo>
                  <a:lnTo>
                    <a:pt x="911907" y="23828"/>
                  </a:lnTo>
                  <a:lnTo>
                    <a:pt x="929340" y="49666"/>
                  </a:lnTo>
                  <a:lnTo>
                    <a:pt x="935736" y="81279"/>
                  </a:lnTo>
                  <a:lnTo>
                    <a:pt x="935736" y="406400"/>
                  </a:lnTo>
                  <a:lnTo>
                    <a:pt x="929340" y="438013"/>
                  </a:lnTo>
                  <a:lnTo>
                    <a:pt x="911907" y="463851"/>
                  </a:lnTo>
                  <a:lnTo>
                    <a:pt x="886069" y="481284"/>
                  </a:lnTo>
                  <a:lnTo>
                    <a:pt x="854456" y="487679"/>
                  </a:lnTo>
                  <a:lnTo>
                    <a:pt x="81280" y="487679"/>
                  </a:lnTo>
                  <a:lnTo>
                    <a:pt x="49666" y="481284"/>
                  </a:lnTo>
                  <a:lnTo>
                    <a:pt x="23828" y="463851"/>
                  </a:lnTo>
                  <a:lnTo>
                    <a:pt x="6395" y="438013"/>
                  </a:lnTo>
                  <a:lnTo>
                    <a:pt x="0" y="406400"/>
                  </a:lnTo>
                  <a:lnTo>
                    <a:pt x="0" y="81279"/>
                  </a:lnTo>
                  <a:close/>
                </a:path>
              </a:pathLst>
            </a:custGeom>
            <a:ln w="25400">
              <a:solidFill>
                <a:srgbClr val="C00000"/>
              </a:solidFill>
            </a:ln>
          </p:spPr>
          <p:txBody>
            <a:bodyPr wrap="square" lIns="0" tIns="0" rIns="0" bIns="0" rtlCol="0"/>
            <a:lstStyle/>
            <a:p>
              <a:endParaRPr/>
            </a:p>
          </p:txBody>
        </p:sp>
      </p:grpSp>
      <p:grpSp>
        <p:nvGrpSpPr>
          <p:cNvPr id="14" name="object 14"/>
          <p:cNvGrpSpPr/>
          <p:nvPr/>
        </p:nvGrpSpPr>
        <p:grpSpPr>
          <a:xfrm>
            <a:off x="6633971" y="1888235"/>
            <a:ext cx="1183005" cy="1839595"/>
            <a:chOff x="6633971" y="1888235"/>
            <a:chExt cx="1183005" cy="1839595"/>
          </a:xfrm>
        </p:grpSpPr>
        <p:sp>
          <p:nvSpPr>
            <p:cNvPr id="15" name="object 15"/>
            <p:cNvSpPr/>
            <p:nvPr/>
          </p:nvSpPr>
          <p:spPr>
            <a:xfrm>
              <a:off x="6633971" y="2444495"/>
              <a:ext cx="582295" cy="0"/>
            </a:xfrm>
            <a:custGeom>
              <a:avLst/>
              <a:gdLst/>
              <a:ahLst/>
              <a:cxnLst/>
              <a:rect l="l" t="t" r="r" b="b"/>
              <a:pathLst>
                <a:path w="582295">
                  <a:moveTo>
                    <a:pt x="0" y="0"/>
                  </a:moveTo>
                  <a:lnTo>
                    <a:pt x="581913" y="0"/>
                  </a:lnTo>
                </a:path>
              </a:pathLst>
            </a:custGeom>
            <a:ln w="57150">
              <a:solidFill>
                <a:srgbClr val="00AF50"/>
              </a:solidFill>
            </a:ln>
          </p:spPr>
          <p:txBody>
            <a:bodyPr wrap="square" lIns="0" tIns="0" rIns="0" bIns="0" rtlCol="0"/>
            <a:lstStyle/>
            <a:p>
              <a:endParaRPr/>
            </a:p>
          </p:txBody>
        </p:sp>
        <p:sp>
          <p:nvSpPr>
            <p:cNvPr id="16" name="object 16"/>
            <p:cNvSpPr/>
            <p:nvPr/>
          </p:nvSpPr>
          <p:spPr>
            <a:xfrm>
              <a:off x="7216901" y="1907285"/>
              <a:ext cx="581025" cy="1801495"/>
            </a:xfrm>
            <a:custGeom>
              <a:avLst/>
              <a:gdLst/>
              <a:ahLst/>
              <a:cxnLst/>
              <a:rect l="l" t="t" r="r" b="b"/>
              <a:pathLst>
                <a:path w="581025" h="1801495">
                  <a:moveTo>
                    <a:pt x="0" y="0"/>
                  </a:moveTo>
                  <a:lnTo>
                    <a:pt x="77200" y="1732"/>
                  </a:lnTo>
                  <a:lnTo>
                    <a:pt x="146557" y="6618"/>
                  </a:lnTo>
                  <a:lnTo>
                    <a:pt x="205311" y="14192"/>
                  </a:lnTo>
                  <a:lnTo>
                    <a:pt x="250698" y="23988"/>
                  </a:lnTo>
                  <a:lnTo>
                    <a:pt x="290322" y="48387"/>
                  </a:lnTo>
                  <a:lnTo>
                    <a:pt x="290322" y="852297"/>
                  </a:lnTo>
                  <a:lnTo>
                    <a:pt x="300688" y="865141"/>
                  </a:lnTo>
                  <a:lnTo>
                    <a:pt x="375332" y="886491"/>
                  </a:lnTo>
                  <a:lnTo>
                    <a:pt x="434086" y="894065"/>
                  </a:lnTo>
                  <a:lnTo>
                    <a:pt x="503443" y="898951"/>
                  </a:lnTo>
                  <a:lnTo>
                    <a:pt x="580644" y="900684"/>
                  </a:lnTo>
                  <a:lnTo>
                    <a:pt x="503443" y="902416"/>
                  </a:lnTo>
                  <a:lnTo>
                    <a:pt x="434086" y="907302"/>
                  </a:lnTo>
                  <a:lnTo>
                    <a:pt x="375332" y="914876"/>
                  </a:lnTo>
                  <a:lnTo>
                    <a:pt x="329946" y="924672"/>
                  </a:lnTo>
                  <a:lnTo>
                    <a:pt x="290322" y="949071"/>
                  </a:lnTo>
                  <a:lnTo>
                    <a:pt x="290322" y="1752981"/>
                  </a:lnTo>
                  <a:lnTo>
                    <a:pt x="279955" y="1765825"/>
                  </a:lnTo>
                  <a:lnTo>
                    <a:pt x="250698" y="1777379"/>
                  </a:lnTo>
                  <a:lnTo>
                    <a:pt x="205311" y="1787175"/>
                  </a:lnTo>
                  <a:lnTo>
                    <a:pt x="146557" y="1794749"/>
                  </a:lnTo>
                  <a:lnTo>
                    <a:pt x="77200" y="1799635"/>
                  </a:lnTo>
                  <a:lnTo>
                    <a:pt x="0" y="1801368"/>
                  </a:lnTo>
                </a:path>
              </a:pathLst>
            </a:custGeom>
            <a:ln w="38099">
              <a:solidFill>
                <a:srgbClr val="C00000"/>
              </a:solidFill>
            </a:ln>
          </p:spPr>
          <p:txBody>
            <a:bodyPr wrap="square" lIns="0" tIns="0" rIns="0" bIns="0" rtlCol="0"/>
            <a:lstStyle/>
            <a:p>
              <a:endParaRPr/>
            </a:p>
          </p:txBody>
        </p:sp>
      </p:grpSp>
      <p:sp>
        <p:nvSpPr>
          <p:cNvPr id="17" name="object 17"/>
          <p:cNvSpPr txBox="1"/>
          <p:nvPr/>
        </p:nvSpPr>
        <p:spPr>
          <a:xfrm>
            <a:off x="971194" y="4613224"/>
            <a:ext cx="3624579" cy="391795"/>
          </a:xfrm>
          <a:prstGeom prst="rect">
            <a:avLst/>
          </a:prstGeom>
        </p:spPr>
        <p:txBody>
          <a:bodyPr vert="horz" wrap="square" lIns="0" tIns="12700" rIns="0" bIns="0" rtlCol="0">
            <a:spAutoFit/>
          </a:bodyPr>
          <a:lstStyle/>
          <a:p>
            <a:pPr marL="12700">
              <a:lnSpc>
                <a:spcPct val="100000"/>
              </a:lnSpc>
              <a:spcBef>
                <a:spcPts val="100"/>
              </a:spcBef>
            </a:pPr>
            <a:r>
              <a:rPr sz="2400" i="1" spc="45" dirty="0">
                <a:latin typeface="Times New Roman"/>
                <a:cs typeface="Times New Roman"/>
              </a:rPr>
              <a:t>Thảo</a:t>
            </a:r>
            <a:r>
              <a:rPr sz="2400" i="1" spc="-95" dirty="0">
                <a:latin typeface="Times New Roman"/>
                <a:cs typeface="Times New Roman"/>
              </a:rPr>
              <a:t> </a:t>
            </a:r>
            <a:r>
              <a:rPr sz="2400" i="1" spc="45" dirty="0">
                <a:latin typeface="Times New Roman"/>
                <a:cs typeface="Times New Roman"/>
              </a:rPr>
              <a:t>luận</a:t>
            </a:r>
            <a:r>
              <a:rPr sz="2400" i="1" spc="-80" dirty="0">
                <a:latin typeface="Times New Roman"/>
                <a:cs typeface="Times New Roman"/>
              </a:rPr>
              <a:t> </a:t>
            </a:r>
            <a:r>
              <a:rPr sz="2400" i="1" spc="85" dirty="0">
                <a:latin typeface="Times New Roman"/>
                <a:cs typeface="Times New Roman"/>
              </a:rPr>
              <a:t>nhóm</a:t>
            </a:r>
            <a:r>
              <a:rPr sz="2400" i="1" spc="-80" dirty="0">
                <a:latin typeface="Times New Roman"/>
                <a:cs typeface="Times New Roman"/>
              </a:rPr>
              <a:t> </a:t>
            </a:r>
            <a:r>
              <a:rPr sz="2400" i="1" spc="65" dirty="0">
                <a:latin typeface="Times New Roman"/>
                <a:cs typeface="Times New Roman"/>
              </a:rPr>
              <a:t>5</a:t>
            </a:r>
            <a:r>
              <a:rPr sz="2400" i="1" spc="-95" dirty="0">
                <a:latin typeface="Times New Roman"/>
                <a:cs typeface="Times New Roman"/>
              </a:rPr>
              <a:t> </a:t>
            </a:r>
            <a:r>
              <a:rPr sz="2400" i="1" dirty="0">
                <a:latin typeface="Times New Roman"/>
                <a:cs typeface="Times New Roman"/>
              </a:rPr>
              <a:t>–</a:t>
            </a:r>
            <a:r>
              <a:rPr sz="2400" i="1" spc="-80" dirty="0">
                <a:latin typeface="Times New Roman"/>
                <a:cs typeface="Times New Roman"/>
              </a:rPr>
              <a:t> </a:t>
            </a:r>
            <a:r>
              <a:rPr sz="2400" i="1" spc="50" dirty="0">
                <a:latin typeface="Times New Roman"/>
                <a:cs typeface="Times New Roman"/>
              </a:rPr>
              <a:t>gg</a:t>
            </a:r>
            <a:r>
              <a:rPr sz="2400" i="1" spc="-90" dirty="0">
                <a:latin typeface="Times New Roman"/>
                <a:cs typeface="Times New Roman"/>
              </a:rPr>
              <a:t> </a:t>
            </a:r>
            <a:r>
              <a:rPr sz="2400" i="1" spc="95" dirty="0">
                <a:latin typeface="Times New Roman"/>
                <a:cs typeface="Times New Roman"/>
              </a:rPr>
              <a:t>meet</a:t>
            </a:r>
            <a:endParaRPr sz="2400">
              <a:latin typeface="Times New Roman"/>
              <a:cs typeface="Times New Roman"/>
            </a:endParaRPr>
          </a:p>
        </p:txBody>
      </p:sp>
      <p:grpSp>
        <p:nvGrpSpPr>
          <p:cNvPr id="18" name="object 18"/>
          <p:cNvGrpSpPr/>
          <p:nvPr/>
        </p:nvGrpSpPr>
        <p:grpSpPr>
          <a:xfrm>
            <a:off x="5565836" y="4053898"/>
            <a:ext cx="5556250" cy="2808605"/>
            <a:chOff x="5565836" y="4053898"/>
            <a:chExt cx="5556250" cy="2808605"/>
          </a:xfrm>
        </p:grpSpPr>
        <p:sp>
          <p:nvSpPr>
            <p:cNvPr id="19" name="object 19"/>
            <p:cNvSpPr/>
            <p:nvPr/>
          </p:nvSpPr>
          <p:spPr>
            <a:xfrm>
              <a:off x="5578536" y="4066598"/>
              <a:ext cx="5530850" cy="2783205"/>
            </a:xfrm>
            <a:custGeom>
              <a:avLst/>
              <a:gdLst/>
              <a:ahLst/>
              <a:cxnLst/>
              <a:rect l="l" t="t" r="r" b="b"/>
              <a:pathLst>
                <a:path w="5530850" h="2783204">
                  <a:moveTo>
                    <a:pt x="3371846" y="0"/>
                  </a:moveTo>
                  <a:lnTo>
                    <a:pt x="3321164" y="1807"/>
                  </a:lnTo>
                  <a:lnTo>
                    <a:pt x="3271132" y="6737"/>
                  </a:lnTo>
                  <a:lnTo>
                    <a:pt x="3222064" y="14720"/>
                  </a:lnTo>
                  <a:lnTo>
                    <a:pt x="3174273" y="25682"/>
                  </a:lnTo>
                  <a:lnTo>
                    <a:pt x="3128073" y="39551"/>
                  </a:lnTo>
                  <a:lnTo>
                    <a:pt x="3083778" y="56258"/>
                  </a:lnTo>
                  <a:lnTo>
                    <a:pt x="3041702" y="75728"/>
                  </a:lnTo>
                  <a:lnTo>
                    <a:pt x="3002160" y="97891"/>
                  </a:lnTo>
                  <a:lnTo>
                    <a:pt x="2965465" y="122674"/>
                  </a:lnTo>
                  <a:lnTo>
                    <a:pt x="2931930" y="150007"/>
                  </a:lnTo>
                  <a:lnTo>
                    <a:pt x="2901870" y="179816"/>
                  </a:lnTo>
                  <a:lnTo>
                    <a:pt x="2875599" y="212031"/>
                  </a:lnTo>
                  <a:lnTo>
                    <a:pt x="2839190" y="189157"/>
                  </a:lnTo>
                  <a:lnTo>
                    <a:pt x="2800542" y="168200"/>
                  </a:lnTo>
                  <a:lnTo>
                    <a:pt x="2759799" y="149220"/>
                  </a:lnTo>
                  <a:lnTo>
                    <a:pt x="2717103" y="132275"/>
                  </a:lnTo>
                  <a:lnTo>
                    <a:pt x="2669093" y="116357"/>
                  </a:lnTo>
                  <a:lnTo>
                    <a:pt x="2620193" y="103225"/>
                  </a:lnTo>
                  <a:lnTo>
                    <a:pt x="2570611" y="92838"/>
                  </a:lnTo>
                  <a:lnTo>
                    <a:pt x="2520549" y="85152"/>
                  </a:lnTo>
                  <a:lnTo>
                    <a:pt x="2470215" y="80123"/>
                  </a:lnTo>
                  <a:lnTo>
                    <a:pt x="2419812" y="77710"/>
                  </a:lnTo>
                  <a:lnTo>
                    <a:pt x="2369547" y="77867"/>
                  </a:lnTo>
                  <a:lnTo>
                    <a:pt x="2319623" y="80554"/>
                  </a:lnTo>
                  <a:lnTo>
                    <a:pt x="2270247" y="85725"/>
                  </a:lnTo>
                  <a:lnTo>
                    <a:pt x="2221623" y="93339"/>
                  </a:lnTo>
                  <a:lnTo>
                    <a:pt x="2173957" y="103352"/>
                  </a:lnTo>
                  <a:lnTo>
                    <a:pt x="2127453" y="115722"/>
                  </a:lnTo>
                  <a:lnTo>
                    <a:pt x="2082317" y="130404"/>
                  </a:lnTo>
                  <a:lnTo>
                    <a:pt x="2038754" y="147355"/>
                  </a:lnTo>
                  <a:lnTo>
                    <a:pt x="1996969" y="166534"/>
                  </a:lnTo>
                  <a:lnTo>
                    <a:pt x="1957167" y="187896"/>
                  </a:lnTo>
                  <a:lnTo>
                    <a:pt x="1919553" y="211398"/>
                  </a:lnTo>
                  <a:lnTo>
                    <a:pt x="1884333" y="236998"/>
                  </a:lnTo>
                  <a:lnTo>
                    <a:pt x="1851711" y="264652"/>
                  </a:lnTo>
                  <a:lnTo>
                    <a:pt x="1821893" y="294317"/>
                  </a:lnTo>
                  <a:lnTo>
                    <a:pt x="1795083" y="325950"/>
                  </a:lnTo>
                  <a:lnTo>
                    <a:pt x="1748968" y="308698"/>
                  </a:lnTo>
                  <a:lnTo>
                    <a:pt x="1701603" y="293462"/>
                  </a:lnTo>
                  <a:lnTo>
                    <a:pt x="1653128" y="280261"/>
                  </a:lnTo>
                  <a:lnTo>
                    <a:pt x="1603686" y="269115"/>
                  </a:lnTo>
                  <a:lnTo>
                    <a:pt x="1553418" y="260043"/>
                  </a:lnTo>
                  <a:lnTo>
                    <a:pt x="1502465" y="253064"/>
                  </a:lnTo>
                  <a:lnTo>
                    <a:pt x="1450969" y="248199"/>
                  </a:lnTo>
                  <a:lnTo>
                    <a:pt x="1399071" y="245466"/>
                  </a:lnTo>
                  <a:lnTo>
                    <a:pt x="1346912" y="244886"/>
                  </a:lnTo>
                  <a:lnTo>
                    <a:pt x="1294635" y="246476"/>
                  </a:lnTo>
                  <a:lnTo>
                    <a:pt x="1242379" y="250258"/>
                  </a:lnTo>
                  <a:lnTo>
                    <a:pt x="1186382" y="256737"/>
                  </a:lnTo>
                  <a:lnTo>
                    <a:pt x="1131840" y="265569"/>
                  </a:lnTo>
                  <a:lnTo>
                    <a:pt x="1078851" y="276666"/>
                  </a:lnTo>
                  <a:lnTo>
                    <a:pt x="1027513" y="289941"/>
                  </a:lnTo>
                  <a:lnTo>
                    <a:pt x="977923" y="305305"/>
                  </a:lnTo>
                  <a:lnTo>
                    <a:pt x="930178" y="322671"/>
                  </a:lnTo>
                  <a:lnTo>
                    <a:pt x="884376" y="341952"/>
                  </a:lnTo>
                  <a:lnTo>
                    <a:pt x="840614" y="363059"/>
                  </a:lnTo>
                  <a:lnTo>
                    <a:pt x="798990" y="385904"/>
                  </a:lnTo>
                  <a:lnTo>
                    <a:pt x="759601" y="410400"/>
                  </a:lnTo>
                  <a:lnTo>
                    <a:pt x="722544" y="436459"/>
                  </a:lnTo>
                  <a:lnTo>
                    <a:pt x="687918" y="463994"/>
                  </a:lnTo>
                  <a:lnTo>
                    <a:pt x="655819" y="492916"/>
                  </a:lnTo>
                  <a:lnTo>
                    <a:pt x="626345" y="523137"/>
                  </a:lnTo>
                  <a:lnTo>
                    <a:pt x="599593" y="554571"/>
                  </a:lnTo>
                  <a:lnTo>
                    <a:pt x="575661" y="587128"/>
                  </a:lnTo>
                  <a:lnTo>
                    <a:pt x="554646" y="620722"/>
                  </a:lnTo>
                  <a:lnTo>
                    <a:pt x="536646" y="655264"/>
                  </a:lnTo>
                  <a:lnTo>
                    <a:pt x="521758" y="690667"/>
                  </a:lnTo>
                  <a:lnTo>
                    <a:pt x="501707" y="763705"/>
                  </a:lnTo>
                  <a:lnTo>
                    <a:pt x="495275" y="839132"/>
                  </a:lnTo>
                  <a:lnTo>
                    <a:pt x="497409" y="877522"/>
                  </a:lnTo>
                  <a:lnTo>
                    <a:pt x="503239" y="916246"/>
                  </a:lnTo>
                  <a:lnTo>
                    <a:pt x="498540" y="924882"/>
                  </a:lnTo>
                  <a:lnTo>
                    <a:pt x="446357" y="930309"/>
                  </a:lnTo>
                  <a:lnTo>
                    <a:pt x="395614" y="939036"/>
                  </a:lnTo>
                  <a:lnTo>
                    <a:pt x="346601" y="950935"/>
                  </a:lnTo>
                  <a:lnTo>
                    <a:pt x="299608" y="965876"/>
                  </a:lnTo>
                  <a:lnTo>
                    <a:pt x="254923" y="983731"/>
                  </a:lnTo>
                  <a:lnTo>
                    <a:pt x="212836" y="1004371"/>
                  </a:lnTo>
                  <a:lnTo>
                    <a:pt x="173638" y="1027668"/>
                  </a:lnTo>
                  <a:lnTo>
                    <a:pt x="137617" y="1053492"/>
                  </a:lnTo>
                  <a:lnTo>
                    <a:pt x="105063" y="1081714"/>
                  </a:lnTo>
                  <a:lnTo>
                    <a:pt x="76265" y="1112207"/>
                  </a:lnTo>
                  <a:lnTo>
                    <a:pt x="48485" y="1149323"/>
                  </a:lnTo>
                  <a:lnTo>
                    <a:pt x="27089" y="1187510"/>
                  </a:lnTo>
                  <a:lnTo>
                    <a:pt x="11957" y="1226447"/>
                  </a:lnTo>
                  <a:lnTo>
                    <a:pt x="2967" y="1265815"/>
                  </a:lnTo>
                  <a:lnTo>
                    <a:pt x="0" y="1305294"/>
                  </a:lnTo>
                  <a:lnTo>
                    <a:pt x="2933" y="1344565"/>
                  </a:lnTo>
                  <a:lnTo>
                    <a:pt x="11645" y="1383308"/>
                  </a:lnTo>
                  <a:lnTo>
                    <a:pt x="26017" y="1421203"/>
                  </a:lnTo>
                  <a:lnTo>
                    <a:pt x="45926" y="1457932"/>
                  </a:lnTo>
                  <a:lnTo>
                    <a:pt x="71251" y="1493173"/>
                  </a:lnTo>
                  <a:lnTo>
                    <a:pt x="101872" y="1526608"/>
                  </a:lnTo>
                  <a:lnTo>
                    <a:pt x="137668" y="1557917"/>
                  </a:lnTo>
                  <a:lnTo>
                    <a:pt x="178518" y="1586781"/>
                  </a:lnTo>
                  <a:lnTo>
                    <a:pt x="224300" y="1612879"/>
                  </a:lnTo>
                  <a:lnTo>
                    <a:pt x="274893" y="1635892"/>
                  </a:lnTo>
                  <a:lnTo>
                    <a:pt x="230452" y="1672714"/>
                  </a:lnTo>
                  <a:lnTo>
                    <a:pt x="193417" y="1712642"/>
                  </a:lnTo>
                  <a:lnTo>
                    <a:pt x="164042" y="1755157"/>
                  </a:lnTo>
                  <a:lnTo>
                    <a:pt x="142581" y="1799738"/>
                  </a:lnTo>
                  <a:lnTo>
                    <a:pt x="129286" y="1845866"/>
                  </a:lnTo>
                  <a:lnTo>
                    <a:pt x="124411" y="1893019"/>
                  </a:lnTo>
                  <a:lnTo>
                    <a:pt x="128208" y="1940679"/>
                  </a:lnTo>
                  <a:lnTo>
                    <a:pt x="137698" y="1979140"/>
                  </a:lnTo>
                  <a:lnTo>
                    <a:pt x="152529" y="2016040"/>
                  </a:lnTo>
                  <a:lnTo>
                    <a:pt x="172390" y="2051211"/>
                  </a:lnTo>
                  <a:lnTo>
                    <a:pt x="196971" y="2084485"/>
                  </a:lnTo>
                  <a:lnTo>
                    <a:pt x="225960" y="2115693"/>
                  </a:lnTo>
                  <a:lnTo>
                    <a:pt x="259046" y="2144669"/>
                  </a:lnTo>
                  <a:lnTo>
                    <a:pt x="295919" y="2171244"/>
                  </a:lnTo>
                  <a:lnTo>
                    <a:pt x="336266" y="2195251"/>
                  </a:lnTo>
                  <a:lnTo>
                    <a:pt x="379778" y="2216520"/>
                  </a:lnTo>
                  <a:lnTo>
                    <a:pt x="426142" y="2234885"/>
                  </a:lnTo>
                  <a:lnTo>
                    <a:pt x="475049" y="2250178"/>
                  </a:lnTo>
                  <a:lnTo>
                    <a:pt x="526187" y="2262230"/>
                  </a:lnTo>
                  <a:lnTo>
                    <a:pt x="579244" y="2270874"/>
                  </a:lnTo>
                  <a:lnTo>
                    <a:pt x="633910" y="2275941"/>
                  </a:lnTo>
                  <a:lnTo>
                    <a:pt x="689875" y="2277265"/>
                  </a:lnTo>
                  <a:lnTo>
                    <a:pt x="746825" y="2274676"/>
                  </a:lnTo>
                  <a:lnTo>
                    <a:pt x="757239" y="2286906"/>
                  </a:lnTo>
                  <a:lnTo>
                    <a:pt x="786387" y="2318309"/>
                  </a:lnTo>
                  <a:lnTo>
                    <a:pt x="817603" y="2348244"/>
                  </a:lnTo>
                  <a:lnTo>
                    <a:pt x="850782" y="2376694"/>
                  </a:lnTo>
                  <a:lnTo>
                    <a:pt x="885823" y="2403642"/>
                  </a:lnTo>
                  <a:lnTo>
                    <a:pt x="922621" y="2429069"/>
                  </a:lnTo>
                  <a:lnTo>
                    <a:pt x="961073" y="2452959"/>
                  </a:lnTo>
                  <a:lnTo>
                    <a:pt x="1001077" y="2475293"/>
                  </a:lnTo>
                  <a:lnTo>
                    <a:pt x="1042527" y="2496054"/>
                  </a:lnTo>
                  <a:lnTo>
                    <a:pt x="1085323" y="2515224"/>
                  </a:lnTo>
                  <a:lnTo>
                    <a:pt x="1129359" y="2532786"/>
                  </a:lnTo>
                  <a:lnTo>
                    <a:pt x="1174533" y="2548721"/>
                  </a:lnTo>
                  <a:lnTo>
                    <a:pt x="1220741" y="2563012"/>
                  </a:lnTo>
                  <a:lnTo>
                    <a:pt x="1267880" y="2575641"/>
                  </a:lnTo>
                  <a:lnTo>
                    <a:pt x="1315846" y="2586591"/>
                  </a:lnTo>
                  <a:lnTo>
                    <a:pt x="1364537" y="2595844"/>
                  </a:lnTo>
                  <a:lnTo>
                    <a:pt x="1413850" y="2603383"/>
                  </a:lnTo>
                  <a:lnTo>
                    <a:pt x="1463679" y="2609188"/>
                  </a:lnTo>
                  <a:lnTo>
                    <a:pt x="1513924" y="2613244"/>
                  </a:lnTo>
                  <a:lnTo>
                    <a:pt x="1564479" y="2615532"/>
                  </a:lnTo>
                  <a:lnTo>
                    <a:pt x="1615242" y="2616034"/>
                  </a:lnTo>
                  <a:lnTo>
                    <a:pt x="1666109" y="2614733"/>
                  </a:lnTo>
                  <a:lnTo>
                    <a:pt x="1716978" y="2611611"/>
                  </a:lnTo>
                  <a:lnTo>
                    <a:pt x="1767744" y="2606651"/>
                  </a:lnTo>
                  <a:lnTo>
                    <a:pt x="1818305" y="2599834"/>
                  </a:lnTo>
                  <a:lnTo>
                    <a:pt x="1868557" y="2591143"/>
                  </a:lnTo>
                  <a:lnTo>
                    <a:pt x="1918397" y="2580561"/>
                  </a:lnTo>
                  <a:lnTo>
                    <a:pt x="1967721" y="2568069"/>
                  </a:lnTo>
                  <a:lnTo>
                    <a:pt x="2016426" y="2553650"/>
                  </a:lnTo>
                  <a:lnTo>
                    <a:pt x="2064410" y="2537287"/>
                  </a:lnTo>
                  <a:lnTo>
                    <a:pt x="2111567" y="2518961"/>
                  </a:lnTo>
                  <a:lnTo>
                    <a:pt x="2143194" y="2549341"/>
                  </a:lnTo>
                  <a:lnTo>
                    <a:pt x="2177377" y="2578167"/>
                  </a:lnTo>
                  <a:lnTo>
                    <a:pt x="2213988" y="2605377"/>
                  </a:lnTo>
                  <a:lnTo>
                    <a:pt x="2252901" y="2630903"/>
                  </a:lnTo>
                  <a:lnTo>
                    <a:pt x="2293988" y="2654684"/>
                  </a:lnTo>
                  <a:lnTo>
                    <a:pt x="2337122" y="2676652"/>
                  </a:lnTo>
                  <a:lnTo>
                    <a:pt x="2382177" y="2696745"/>
                  </a:lnTo>
                  <a:lnTo>
                    <a:pt x="2429024" y="2714896"/>
                  </a:lnTo>
                  <a:lnTo>
                    <a:pt x="2477538" y="2731043"/>
                  </a:lnTo>
                  <a:lnTo>
                    <a:pt x="2527590" y="2745119"/>
                  </a:lnTo>
                  <a:lnTo>
                    <a:pt x="2579054" y="2757060"/>
                  </a:lnTo>
                  <a:lnTo>
                    <a:pt x="2631798" y="2766816"/>
                  </a:lnTo>
                  <a:lnTo>
                    <a:pt x="2684644" y="2774202"/>
                  </a:lnTo>
                  <a:lnTo>
                    <a:pt x="2737465" y="2779265"/>
                  </a:lnTo>
                  <a:lnTo>
                    <a:pt x="2790135" y="2782051"/>
                  </a:lnTo>
                  <a:lnTo>
                    <a:pt x="2842529" y="2782606"/>
                  </a:lnTo>
                  <a:lnTo>
                    <a:pt x="2894519" y="2780978"/>
                  </a:lnTo>
                  <a:lnTo>
                    <a:pt x="2945980" y="2777212"/>
                  </a:lnTo>
                  <a:lnTo>
                    <a:pt x="2996785" y="2771354"/>
                  </a:lnTo>
                  <a:lnTo>
                    <a:pt x="3046809" y="2763451"/>
                  </a:lnTo>
                  <a:lnTo>
                    <a:pt x="3095925" y="2753550"/>
                  </a:lnTo>
                  <a:lnTo>
                    <a:pt x="3144007" y="2741696"/>
                  </a:lnTo>
                  <a:lnTo>
                    <a:pt x="3190929" y="2727937"/>
                  </a:lnTo>
                  <a:lnTo>
                    <a:pt x="3236565" y="2712318"/>
                  </a:lnTo>
                  <a:lnTo>
                    <a:pt x="3280789" y="2694886"/>
                  </a:lnTo>
                  <a:lnTo>
                    <a:pt x="3323473" y="2675688"/>
                  </a:lnTo>
                  <a:lnTo>
                    <a:pt x="3364494" y="2654769"/>
                  </a:lnTo>
                  <a:lnTo>
                    <a:pt x="3403723" y="2632176"/>
                  </a:lnTo>
                  <a:lnTo>
                    <a:pt x="3441035" y="2607955"/>
                  </a:lnTo>
                  <a:lnTo>
                    <a:pt x="3476304" y="2582154"/>
                  </a:lnTo>
                  <a:lnTo>
                    <a:pt x="3509404" y="2554817"/>
                  </a:lnTo>
                  <a:lnTo>
                    <a:pt x="3540208" y="2525992"/>
                  </a:lnTo>
                  <a:lnTo>
                    <a:pt x="3568590" y="2495725"/>
                  </a:lnTo>
                  <a:lnTo>
                    <a:pt x="3594425" y="2464062"/>
                  </a:lnTo>
                  <a:lnTo>
                    <a:pt x="3617585" y="2431050"/>
                  </a:lnTo>
                  <a:lnTo>
                    <a:pt x="3637945" y="2396735"/>
                  </a:lnTo>
                  <a:lnTo>
                    <a:pt x="3655379" y="2361163"/>
                  </a:lnTo>
                  <a:lnTo>
                    <a:pt x="3699612" y="2378644"/>
                  </a:lnTo>
                  <a:lnTo>
                    <a:pt x="3745329" y="2393943"/>
                  </a:lnTo>
                  <a:lnTo>
                    <a:pt x="3792359" y="2407026"/>
                  </a:lnTo>
                  <a:lnTo>
                    <a:pt x="3840529" y="2417859"/>
                  </a:lnTo>
                  <a:lnTo>
                    <a:pt x="3889671" y="2426408"/>
                  </a:lnTo>
                  <a:lnTo>
                    <a:pt x="3939611" y="2432637"/>
                  </a:lnTo>
                  <a:lnTo>
                    <a:pt x="3990180" y="2436512"/>
                  </a:lnTo>
                  <a:lnTo>
                    <a:pt x="4041205" y="2437998"/>
                  </a:lnTo>
                  <a:lnTo>
                    <a:pt x="4099017" y="2436791"/>
                  </a:lnTo>
                  <a:lnTo>
                    <a:pt x="4155647" y="2432605"/>
                  </a:lnTo>
                  <a:lnTo>
                    <a:pt x="4210930" y="2425551"/>
                  </a:lnTo>
                  <a:lnTo>
                    <a:pt x="4264699" y="2415741"/>
                  </a:lnTo>
                  <a:lnTo>
                    <a:pt x="4316790" y="2403288"/>
                  </a:lnTo>
                  <a:lnTo>
                    <a:pt x="4367036" y="2388302"/>
                  </a:lnTo>
                  <a:lnTo>
                    <a:pt x="4415272" y="2370896"/>
                  </a:lnTo>
                  <a:lnTo>
                    <a:pt x="4461332" y="2351181"/>
                  </a:lnTo>
                  <a:lnTo>
                    <a:pt x="4505050" y="2329269"/>
                  </a:lnTo>
                  <a:lnTo>
                    <a:pt x="4546261" y="2305271"/>
                  </a:lnTo>
                  <a:lnTo>
                    <a:pt x="4584798" y="2279299"/>
                  </a:lnTo>
                  <a:lnTo>
                    <a:pt x="4620497" y="2251465"/>
                  </a:lnTo>
                  <a:lnTo>
                    <a:pt x="4653191" y="2221880"/>
                  </a:lnTo>
                  <a:lnTo>
                    <a:pt x="4682715" y="2190657"/>
                  </a:lnTo>
                  <a:lnTo>
                    <a:pt x="4708903" y="2157906"/>
                  </a:lnTo>
                  <a:lnTo>
                    <a:pt x="4731589" y="2123740"/>
                  </a:lnTo>
                  <a:lnTo>
                    <a:pt x="4750608" y="2088270"/>
                  </a:lnTo>
                  <a:lnTo>
                    <a:pt x="4765794" y="2051608"/>
                  </a:lnTo>
                  <a:lnTo>
                    <a:pt x="4776981" y="2013866"/>
                  </a:lnTo>
                  <a:lnTo>
                    <a:pt x="4784003" y="1975155"/>
                  </a:lnTo>
                  <a:lnTo>
                    <a:pt x="4786695" y="1935586"/>
                  </a:lnTo>
                  <a:lnTo>
                    <a:pt x="4841550" y="1928965"/>
                  </a:lnTo>
                  <a:lnTo>
                    <a:pt x="4895518" y="1919971"/>
                  </a:lnTo>
                  <a:lnTo>
                    <a:pt x="4948439" y="1908650"/>
                  </a:lnTo>
                  <a:lnTo>
                    <a:pt x="5000151" y="1895046"/>
                  </a:lnTo>
                  <a:lnTo>
                    <a:pt x="5050493" y="1879206"/>
                  </a:lnTo>
                  <a:lnTo>
                    <a:pt x="5099306" y="1861175"/>
                  </a:lnTo>
                  <a:lnTo>
                    <a:pt x="5146428" y="1840998"/>
                  </a:lnTo>
                  <a:lnTo>
                    <a:pt x="5191698" y="1818721"/>
                  </a:lnTo>
                  <a:lnTo>
                    <a:pt x="5237509" y="1792879"/>
                  </a:lnTo>
                  <a:lnTo>
                    <a:pt x="5280088" y="1765358"/>
                  </a:lnTo>
                  <a:lnTo>
                    <a:pt x="5319411" y="1736284"/>
                  </a:lnTo>
                  <a:lnTo>
                    <a:pt x="5355454" y="1705779"/>
                  </a:lnTo>
                  <a:lnTo>
                    <a:pt x="5388194" y="1673968"/>
                  </a:lnTo>
                  <a:lnTo>
                    <a:pt x="5417608" y="1640975"/>
                  </a:lnTo>
                  <a:lnTo>
                    <a:pt x="5443670" y="1606924"/>
                  </a:lnTo>
                  <a:lnTo>
                    <a:pt x="5466357" y="1571939"/>
                  </a:lnTo>
                  <a:lnTo>
                    <a:pt x="5485646" y="1536144"/>
                  </a:lnTo>
                  <a:lnTo>
                    <a:pt x="5501512" y="1499663"/>
                  </a:lnTo>
                  <a:lnTo>
                    <a:pt x="5513932" y="1462619"/>
                  </a:lnTo>
                  <a:lnTo>
                    <a:pt x="5522883" y="1425138"/>
                  </a:lnTo>
                  <a:lnTo>
                    <a:pt x="5528339" y="1387343"/>
                  </a:lnTo>
                  <a:lnTo>
                    <a:pt x="5530278" y="1349359"/>
                  </a:lnTo>
                  <a:lnTo>
                    <a:pt x="5528675" y="1311308"/>
                  </a:lnTo>
                  <a:lnTo>
                    <a:pt x="5523507" y="1273315"/>
                  </a:lnTo>
                  <a:lnTo>
                    <a:pt x="5514750" y="1235505"/>
                  </a:lnTo>
                  <a:lnTo>
                    <a:pt x="5502380" y="1198000"/>
                  </a:lnTo>
                  <a:lnTo>
                    <a:pt x="5486373" y="1160926"/>
                  </a:lnTo>
                  <a:lnTo>
                    <a:pt x="5466706" y="1124407"/>
                  </a:lnTo>
                  <a:lnTo>
                    <a:pt x="5443355" y="1088565"/>
                  </a:lnTo>
                  <a:lnTo>
                    <a:pt x="5416295" y="1053526"/>
                  </a:lnTo>
                  <a:lnTo>
                    <a:pt x="5385504" y="1019413"/>
                  </a:lnTo>
                  <a:lnTo>
                    <a:pt x="5350956" y="986350"/>
                  </a:lnTo>
                  <a:lnTo>
                    <a:pt x="5359928" y="971281"/>
                  </a:lnTo>
                  <a:lnTo>
                    <a:pt x="5382198" y="924882"/>
                  </a:lnTo>
                  <a:lnTo>
                    <a:pt x="5395240" y="885443"/>
                  </a:lnTo>
                  <a:lnTo>
                    <a:pt x="5403217" y="846048"/>
                  </a:lnTo>
                  <a:lnTo>
                    <a:pt x="5406276" y="806868"/>
                  </a:lnTo>
                  <a:lnTo>
                    <a:pt x="5404558" y="768078"/>
                  </a:lnTo>
                  <a:lnTo>
                    <a:pt x="5398209" y="729848"/>
                  </a:lnTo>
                  <a:lnTo>
                    <a:pt x="5387371" y="692351"/>
                  </a:lnTo>
                  <a:lnTo>
                    <a:pt x="5372190" y="655760"/>
                  </a:lnTo>
                  <a:lnTo>
                    <a:pt x="5352808" y="620248"/>
                  </a:lnTo>
                  <a:lnTo>
                    <a:pt x="5329370" y="585986"/>
                  </a:lnTo>
                  <a:lnTo>
                    <a:pt x="5302019" y="553147"/>
                  </a:lnTo>
                  <a:lnTo>
                    <a:pt x="5270899" y="521903"/>
                  </a:lnTo>
                  <a:lnTo>
                    <a:pt x="5236155" y="492427"/>
                  </a:lnTo>
                  <a:lnTo>
                    <a:pt x="5197930" y="464892"/>
                  </a:lnTo>
                  <a:lnTo>
                    <a:pt x="5156367" y="439469"/>
                  </a:lnTo>
                  <a:lnTo>
                    <a:pt x="5111612" y="416331"/>
                  </a:lnTo>
                  <a:lnTo>
                    <a:pt x="5063807" y="395651"/>
                  </a:lnTo>
                  <a:lnTo>
                    <a:pt x="5013097" y="377601"/>
                  </a:lnTo>
                  <a:lnTo>
                    <a:pt x="4959625" y="362353"/>
                  </a:lnTo>
                  <a:lnTo>
                    <a:pt x="4903535" y="350080"/>
                  </a:lnTo>
                  <a:lnTo>
                    <a:pt x="4889615" y="309100"/>
                  </a:lnTo>
                  <a:lnTo>
                    <a:pt x="4869987" y="269502"/>
                  </a:lnTo>
                  <a:lnTo>
                    <a:pt x="4844869" y="231548"/>
                  </a:lnTo>
                  <a:lnTo>
                    <a:pt x="4814480" y="195500"/>
                  </a:lnTo>
                  <a:lnTo>
                    <a:pt x="4779036" y="161620"/>
                  </a:lnTo>
                  <a:lnTo>
                    <a:pt x="4738757" y="130171"/>
                  </a:lnTo>
                  <a:lnTo>
                    <a:pt x="4693858" y="101414"/>
                  </a:lnTo>
                  <a:lnTo>
                    <a:pt x="4651512" y="78913"/>
                  </a:lnTo>
                  <a:lnTo>
                    <a:pt x="4607265" y="59284"/>
                  </a:lnTo>
                  <a:lnTo>
                    <a:pt x="4561379" y="42513"/>
                  </a:lnTo>
                  <a:lnTo>
                    <a:pt x="4514117" y="28586"/>
                  </a:lnTo>
                  <a:lnTo>
                    <a:pt x="4465743" y="17487"/>
                  </a:lnTo>
                  <a:lnTo>
                    <a:pt x="4416518" y="9202"/>
                  </a:lnTo>
                  <a:lnTo>
                    <a:pt x="4366705" y="3715"/>
                  </a:lnTo>
                  <a:lnTo>
                    <a:pt x="4316568" y="1013"/>
                  </a:lnTo>
                  <a:lnTo>
                    <a:pt x="4266367" y="1080"/>
                  </a:lnTo>
                  <a:lnTo>
                    <a:pt x="4216367" y="3902"/>
                  </a:lnTo>
                  <a:lnTo>
                    <a:pt x="4166829" y="9464"/>
                  </a:lnTo>
                  <a:lnTo>
                    <a:pt x="4118017" y="17750"/>
                  </a:lnTo>
                  <a:lnTo>
                    <a:pt x="4070193" y="28747"/>
                  </a:lnTo>
                  <a:lnTo>
                    <a:pt x="4023619" y="42440"/>
                  </a:lnTo>
                  <a:lnTo>
                    <a:pt x="3978558" y="58813"/>
                  </a:lnTo>
                  <a:lnTo>
                    <a:pt x="3935274" y="77852"/>
                  </a:lnTo>
                  <a:lnTo>
                    <a:pt x="3894028" y="99542"/>
                  </a:lnTo>
                  <a:lnTo>
                    <a:pt x="3855083" y="123869"/>
                  </a:lnTo>
                  <a:lnTo>
                    <a:pt x="3818701" y="150817"/>
                  </a:lnTo>
                  <a:lnTo>
                    <a:pt x="3777208" y="117569"/>
                  </a:lnTo>
                  <a:lnTo>
                    <a:pt x="3730595" y="87905"/>
                  </a:lnTo>
                  <a:lnTo>
                    <a:pt x="3679363" y="62074"/>
                  </a:lnTo>
                  <a:lnTo>
                    <a:pt x="3624010" y="40327"/>
                  </a:lnTo>
                  <a:lnTo>
                    <a:pt x="3574790" y="25440"/>
                  </a:lnTo>
                  <a:lnTo>
                    <a:pt x="3524649" y="14036"/>
                  </a:lnTo>
                  <a:lnTo>
                    <a:pt x="3473902" y="6042"/>
                  </a:lnTo>
                  <a:lnTo>
                    <a:pt x="3422863" y="1387"/>
                  </a:lnTo>
                  <a:lnTo>
                    <a:pt x="3371846" y="0"/>
                  </a:lnTo>
                  <a:close/>
                </a:path>
              </a:pathLst>
            </a:custGeom>
            <a:solidFill>
              <a:srgbClr val="FFC000"/>
            </a:solidFill>
          </p:spPr>
          <p:txBody>
            <a:bodyPr wrap="square" lIns="0" tIns="0" rIns="0" bIns="0" rtlCol="0"/>
            <a:lstStyle/>
            <a:p>
              <a:endParaRPr/>
            </a:p>
          </p:txBody>
        </p:sp>
        <p:sp>
          <p:nvSpPr>
            <p:cNvPr id="20" name="object 20"/>
            <p:cNvSpPr/>
            <p:nvPr/>
          </p:nvSpPr>
          <p:spPr>
            <a:xfrm>
              <a:off x="5578536" y="4066598"/>
              <a:ext cx="5530850" cy="2783205"/>
            </a:xfrm>
            <a:custGeom>
              <a:avLst/>
              <a:gdLst/>
              <a:ahLst/>
              <a:cxnLst/>
              <a:rect l="l" t="t" r="r" b="b"/>
              <a:pathLst>
                <a:path w="5530850" h="2783204">
                  <a:moveTo>
                    <a:pt x="503239" y="916246"/>
                  </a:moveTo>
                  <a:lnTo>
                    <a:pt x="497409" y="877522"/>
                  </a:lnTo>
                  <a:lnTo>
                    <a:pt x="495275" y="839132"/>
                  </a:lnTo>
                  <a:lnTo>
                    <a:pt x="496740" y="801164"/>
                  </a:lnTo>
                  <a:lnTo>
                    <a:pt x="510079" y="726844"/>
                  </a:lnTo>
                  <a:lnTo>
                    <a:pt x="536646" y="655264"/>
                  </a:lnTo>
                  <a:lnTo>
                    <a:pt x="554646" y="620722"/>
                  </a:lnTo>
                  <a:lnTo>
                    <a:pt x="575661" y="587128"/>
                  </a:lnTo>
                  <a:lnTo>
                    <a:pt x="599593" y="554571"/>
                  </a:lnTo>
                  <a:lnTo>
                    <a:pt x="626345" y="523137"/>
                  </a:lnTo>
                  <a:lnTo>
                    <a:pt x="655819" y="492916"/>
                  </a:lnTo>
                  <a:lnTo>
                    <a:pt x="687918" y="463994"/>
                  </a:lnTo>
                  <a:lnTo>
                    <a:pt x="722544" y="436459"/>
                  </a:lnTo>
                  <a:lnTo>
                    <a:pt x="759601" y="410400"/>
                  </a:lnTo>
                  <a:lnTo>
                    <a:pt x="798990" y="385904"/>
                  </a:lnTo>
                  <a:lnTo>
                    <a:pt x="840614" y="363059"/>
                  </a:lnTo>
                  <a:lnTo>
                    <a:pt x="884376" y="341952"/>
                  </a:lnTo>
                  <a:lnTo>
                    <a:pt x="930178" y="322671"/>
                  </a:lnTo>
                  <a:lnTo>
                    <a:pt x="977923" y="305305"/>
                  </a:lnTo>
                  <a:lnTo>
                    <a:pt x="1027513" y="289941"/>
                  </a:lnTo>
                  <a:lnTo>
                    <a:pt x="1078851" y="276666"/>
                  </a:lnTo>
                  <a:lnTo>
                    <a:pt x="1131840" y="265569"/>
                  </a:lnTo>
                  <a:lnTo>
                    <a:pt x="1186382" y="256737"/>
                  </a:lnTo>
                  <a:lnTo>
                    <a:pt x="1242379" y="250258"/>
                  </a:lnTo>
                  <a:lnTo>
                    <a:pt x="1294635" y="246476"/>
                  </a:lnTo>
                  <a:lnTo>
                    <a:pt x="1346912" y="244886"/>
                  </a:lnTo>
                  <a:lnTo>
                    <a:pt x="1399071" y="245466"/>
                  </a:lnTo>
                  <a:lnTo>
                    <a:pt x="1450969" y="248199"/>
                  </a:lnTo>
                  <a:lnTo>
                    <a:pt x="1502465" y="253064"/>
                  </a:lnTo>
                  <a:lnTo>
                    <a:pt x="1553418" y="260043"/>
                  </a:lnTo>
                  <a:lnTo>
                    <a:pt x="1603686" y="269115"/>
                  </a:lnTo>
                  <a:lnTo>
                    <a:pt x="1653128" y="280261"/>
                  </a:lnTo>
                  <a:lnTo>
                    <a:pt x="1701603" y="293462"/>
                  </a:lnTo>
                  <a:lnTo>
                    <a:pt x="1748968" y="308698"/>
                  </a:lnTo>
                  <a:lnTo>
                    <a:pt x="1795083" y="325950"/>
                  </a:lnTo>
                  <a:lnTo>
                    <a:pt x="1821893" y="294317"/>
                  </a:lnTo>
                  <a:lnTo>
                    <a:pt x="1851711" y="264652"/>
                  </a:lnTo>
                  <a:lnTo>
                    <a:pt x="1884333" y="236998"/>
                  </a:lnTo>
                  <a:lnTo>
                    <a:pt x="1919553" y="211398"/>
                  </a:lnTo>
                  <a:lnTo>
                    <a:pt x="1957167" y="187896"/>
                  </a:lnTo>
                  <a:lnTo>
                    <a:pt x="1996969" y="166534"/>
                  </a:lnTo>
                  <a:lnTo>
                    <a:pt x="2038754" y="147355"/>
                  </a:lnTo>
                  <a:lnTo>
                    <a:pt x="2082317" y="130404"/>
                  </a:lnTo>
                  <a:lnTo>
                    <a:pt x="2127453" y="115722"/>
                  </a:lnTo>
                  <a:lnTo>
                    <a:pt x="2173957" y="103352"/>
                  </a:lnTo>
                  <a:lnTo>
                    <a:pt x="2221623" y="93339"/>
                  </a:lnTo>
                  <a:lnTo>
                    <a:pt x="2270247" y="85725"/>
                  </a:lnTo>
                  <a:lnTo>
                    <a:pt x="2319623" y="80554"/>
                  </a:lnTo>
                  <a:lnTo>
                    <a:pt x="2369547" y="77867"/>
                  </a:lnTo>
                  <a:lnTo>
                    <a:pt x="2419812" y="77710"/>
                  </a:lnTo>
                  <a:lnTo>
                    <a:pt x="2470215" y="80123"/>
                  </a:lnTo>
                  <a:lnTo>
                    <a:pt x="2520549" y="85152"/>
                  </a:lnTo>
                  <a:lnTo>
                    <a:pt x="2570611" y="92838"/>
                  </a:lnTo>
                  <a:lnTo>
                    <a:pt x="2620193" y="103225"/>
                  </a:lnTo>
                  <a:lnTo>
                    <a:pt x="2669093" y="116357"/>
                  </a:lnTo>
                  <a:lnTo>
                    <a:pt x="2717103" y="132275"/>
                  </a:lnTo>
                  <a:lnTo>
                    <a:pt x="2759799" y="149220"/>
                  </a:lnTo>
                  <a:lnTo>
                    <a:pt x="2800542" y="168200"/>
                  </a:lnTo>
                  <a:lnTo>
                    <a:pt x="2839190" y="189157"/>
                  </a:lnTo>
                  <a:lnTo>
                    <a:pt x="2875599" y="212031"/>
                  </a:lnTo>
                  <a:lnTo>
                    <a:pt x="2901870" y="179816"/>
                  </a:lnTo>
                  <a:lnTo>
                    <a:pt x="2931930" y="150007"/>
                  </a:lnTo>
                  <a:lnTo>
                    <a:pt x="2965465" y="122674"/>
                  </a:lnTo>
                  <a:lnTo>
                    <a:pt x="3002160" y="97891"/>
                  </a:lnTo>
                  <a:lnTo>
                    <a:pt x="3041702" y="75728"/>
                  </a:lnTo>
                  <a:lnTo>
                    <a:pt x="3083778" y="56258"/>
                  </a:lnTo>
                  <a:lnTo>
                    <a:pt x="3128073" y="39551"/>
                  </a:lnTo>
                  <a:lnTo>
                    <a:pt x="3174273" y="25682"/>
                  </a:lnTo>
                  <a:lnTo>
                    <a:pt x="3222064" y="14720"/>
                  </a:lnTo>
                  <a:lnTo>
                    <a:pt x="3271132" y="6737"/>
                  </a:lnTo>
                  <a:lnTo>
                    <a:pt x="3321164" y="1807"/>
                  </a:lnTo>
                  <a:lnTo>
                    <a:pt x="3371846" y="0"/>
                  </a:lnTo>
                  <a:lnTo>
                    <a:pt x="3422863" y="1387"/>
                  </a:lnTo>
                  <a:lnTo>
                    <a:pt x="3473902" y="6042"/>
                  </a:lnTo>
                  <a:lnTo>
                    <a:pt x="3524649" y="14036"/>
                  </a:lnTo>
                  <a:lnTo>
                    <a:pt x="3574790" y="25440"/>
                  </a:lnTo>
                  <a:lnTo>
                    <a:pt x="3624010" y="40327"/>
                  </a:lnTo>
                  <a:lnTo>
                    <a:pt x="3679363" y="62074"/>
                  </a:lnTo>
                  <a:lnTo>
                    <a:pt x="3730595" y="87905"/>
                  </a:lnTo>
                  <a:lnTo>
                    <a:pt x="3777208" y="117569"/>
                  </a:lnTo>
                  <a:lnTo>
                    <a:pt x="3818701" y="150817"/>
                  </a:lnTo>
                  <a:lnTo>
                    <a:pt x="3855083" y="123869"/>
                  </a:lnTo>
                  <a:lnTo>
                    <a:pt x="3894028" y="99542"/>
                  </a:lnTo>
                  <a:lnTo>
                    <a:pt x="3935274" y="77852"/>
                  </a:lnTo>
                  <a:lnTo>
                    <a:pt x="3978558" y="58813"/>
                  </a:lnTo>
                  <a:lnTo>
                    <a:pt x="4023619" y="42440"/>
                  </a:lnTo>
                  <a:lnTo>
                    <a:pt x="4070193" y="28747"/>
                  </a:lnTo>
                  <a:lnTo>
                    <a:pt x="4118017" y="17750"/>
                  </a:lnTo>
                  <a:lnTo>
                    <a:pt x="4166829" y="9464"/>
                  </a:lnTo>
                  <a:lnTo>
                    <a:pt x="4216367" y="3902"/>
                  </a:lnTo>
                  <a:lnTo>
                    <a:pt x="4266367" y="1080"/>
                  </a:lnTo>
                  <a:lnTo>
                    <a:pt x="4316568" y="1013"/>
                  </a:lnTo>
                  <a:lnTo>
                    <a:pt x="4366705" y="3715"/>
                  </a:lnTo>
                  <a:lnTo>
                    <a:pt x="4416518" y="9202"/>
                  </a:lnTo>
                  <a:lnTo>
                    <a:pt x="4465743" y="17487"/>
                  </a:lnTo>
                  <a:lnTo>
                    <a:pt x="4514117" y="28586"/>
                  </a:lnTo>
                  <a:lnTo>
                    <a:pt x="4561379" y="42513"/>
                  </a:lnTo>
                  <a:lnTo>
                    <a:pt x="4607265" y="59284"/>
                  </a:lnTo>
                  <a:lnTo>
                    <a:pt x="4651512" y="78913"/>
                  </a:lnTo>
                  <a:lnTo>
                    <a:pt x="4693858" y="101414"/>
                  </a:lnTo>
                  <a:lnTo>
                    <a:pt x="4738757" y="130171"/>
                  </a:lnTo>
                  <a:lnTo>
                    <a:pt x="4779036" y="161620"/>
                  </a:lnTo>
                  <a:lnTo>
                    <a:pt x="4814480" y="195500"/>
                  </a:lnTo>
                  <a:lnTo>
                    <a:pt x="4844869" y="231548"/>
                  </a:lnTo>
                  <a:lnTo>
                    <a:pt x="4869987" y="269502"/>
                  </a:lnTo>
                  <a:lnTo>
                    <a:pt x="4889615" y="309100"/>
                  </a:lnTo>
                  <a:lnTo>
                    <a:pt x="4903535" y="350080"/>
                  </a:lnTo>
                  <a:lnTo>
                    <a:pt x="4959625" y="362353"/>
                  </a:lnTo>
                  <a:lnTo>
                    <a:pt x="5013097" y="377601"/>
                  </a:lnTo>
                  <a:lnTo>
                    <a:pt x="5063807" y="395651"/>
                  </a:lnTo>
                  <a:lnTo>
                    <a:pt x="5111612" y="416331"/>
                  </a:lnTo>
                  <a:lnTo>
                    <a:pt x="5156367" y="439469"/>
                  </a:lnTo>
                  <a:lnTo>
                    <a:pt x="5197930" y="464892"/>
                  </a:lnTo>
                  <a:lnTo>
                    <a:pt x="5236155" y="492427"/>
                  </a:lnTo>
                  <a:lnTo>
                    <a:pt x="5270899" y="521903"/>
                  </a:lnTo>
                  <a:lnTo>
                    <a:pt x="5302019" y="553147"/>
                  </a:lnTo>
                  <a:lnTo>
                    <a:pt x="5329370" y="585986"/>
                  </a:lnTo>
                  <a:lnTo>
                    <a:pt x="5352808" y="620248"/>
                  </a:lnTo>
                  <a:lnTo>
                    <a:pt x="5372190" y="655760"/>
                  </a:lnTo>
                  <a:lnTo>
                    <a:pt x="5387371" y="692351"/>
                  </a:lnTo>
                  <a:lnTo>
                    <a:pt x="5398209" y="729848"/>
                  </a:lnTo>
                  <a:lnTo>
                    <a:pt x="5404558" y="768078"/>
                  </a:lnTo>
                  <a:lnTo>
                    <a:pt x="5406276" y="806868"/>
                  </a:lnTo>
                  <a:lnTo>
                    <a:pt x="5403217" y="846048"/>
                  </a:lnTo>
                  <a:lnTo>
                    <a:pt x="5395240" y="885443"/>
                  </a:lnTo>
                  <a:lnTo>
                    <a:pt x="5382198" y="924882"/>
                  </a:lnTo>
                  <a:lnTo>
                    <a:pt x="5359928" y="971281"/>
                  </a:lnTo>
                  <a:lnTo>
                    <a:pt x="5350956" y="986350"/>
                  </a:lnTo>
                  <a:lnTo>
                    <a:pt x="5385504" y="1019413"/>
                  </a:lnTo>
                  <a:lnTo>
                    <a:pt x="5416295" y="1053526"/>
                  </a:lnTo>
                  <a:lnTo>
                    <a:pt x="5443355" y="1088565"/>
                  </a:lnTo>
                  <a:lnTo>
                    <a:pt x="5466706" y="1124407"/>
                  </a:lnTo>
                  <a:lnTo>
                    <a:pt x="5486373" y="1160926"/>
                  </a:lnTo>
                  <a:lnTo>
                    <a:pt x="5502380" y="1198000"/>
                  </a:lnTo>
                  <a:lnTo>
                    <a:pt x="5514750" y="1235505"/>
                  </a:lnTo>
                  <a:lnTo>
                    <a:pt x="5523507" y="1273315"/>
                  </a:lnTo>
                  <a:lnTo>
                    <a:pt x="5528675" y="1311308"/>
                  </a:lnTo>
                  <a:lnTo>
                    <a:pt x="5530278" y="1349359"/>
                  </a:lnTo>
                  <a:lnTo>
                    <a:pt x="5528339" y="1387343"/>
                  </a:lnTo>
                  <a:lnTo>
                    <a:pt x="5522883" y="1425138"/>
                  </a:lnTo>
                  <a:lnTo>
                    <a:pt x="5513932" y="1462619"/>
                  </a:lnTo>
                  <a:lnTo>
                    <a:pt x="5501512" y="1499663"/>
                  </a:lnTo>
                  <a:lnTo>
                    <a:pt x="5485646" y="1536144"/>
                  </a:lnTo>
                  <a:lnTo>
                    <a:pt x="5466357" y="1571939"/>
                  </a:lnTo>
                  <a:lnTo>
                    <a:pt x="5443670" y="1606924"/>
                  </a:lnTo>
                  <a:lnTo>
                    <a:pt x="5417608" y="1640975"/>
                  </a:lnTo>
                  <a:lnTo>
                    <a:pt x="5388194" y="1673968"/>
                  </a:lnTo>
                  <a:lnTo>
                    <a:pt x="5355454" y="1705779"/>
                  </a:lnTo>
                  <a:lnTo>
                    <a:pt x="5319411" y="1736284"/>
                  </a:lnTo>
                  <a:lnTo>
                    <a:pt x="5280088" y="1765358"/>
                  </a:lnTo>
                  <a:lnTo>
                    <a:pt x="5237509" y="1792879"/>
                  </a:lnTo>
                  <a:lnTo>
                    <a:pt x="5191698" y="1818721"/>
                  </a:lnTo>
                  <a:lnTo>
                    <a:pt x="5146428" y="1840998"/>
                  </a:lnTo>
                  <a:lnTo>
                    <a:pt x="5099306" y="1861175"/>
                  </a:lnTo>
                  <a:lnTo>
                    <a:pt x="5050493" y="1879206"/>
                  </a:lnTo>
                  <a:lnTo>
                    <a:pt x="5000151" y="1895046"/>
                  </a:lnTo>
                  <a:lnTo>
                    <a:pt x="4948439" y="1908650"/>
                  </a:lnTo>
                  <a:lnTo>
                    <a:pt x="4895518" y="1919971"/>
                  </a:lnTo>
                  <a:lnTo>
                    <a:pt x="4841550" y="1928965"/>
                  </a:lnTo>
                  <a:lnTo>
                    <a:pt x="4786695" y="1935586"/>
                  </a:lnTo>
                  <a:lnTo>
                    <a:pt x="4784003" y="1975155"/>
                  </a:lnTo>
                  <a:lnTo>
                    <a:pt x="4776981" y="2013866"/>
                  </a:lnTo>
                  <a:lnTo>
                    <a:pt x="4765794" y="2051608"/>
                  </a:lnTo>
                  <a:lnTo>
                    <a:pt x="4750608" y="2088270"/>
                  </a:lnTo>
                  <a:lnTo>
                    <a:pt x="4731589" y="2123740"/>
                  </a:lnTo>
                  <a:lnTo>
                    <a:pt x="4708903" y="2157906"/>
                  </a:lnTo>
                  <a:lnTo>
                    <a:pt x="4682715" y="2190657"/>
                  </a:lnTo>
                  <a:lnTo>
                    <a:pt x="4653191" y="2221880"/>
                  </a:lnTo>
                  <a:lnTo>
                    <a:pt x="4620497" y="2251465"/>
                  </a:lnTo>
                  <a:lnTo>
                    <a:pt x="4584798" y="2279299"/>
                  </a:lnTo>
                  <a:lnTo>
                    <a:pt x="4546261" y="2305271"/>
                  </a:lnTo>
                  <a:lnTo>
                    <a:pt x="4505050" y="2329269"/>
                  </a:lnTo>
                  <a:lnTo>
                    <a:pt x="4461332" y="2351181"/>
                  </a:lnTo>
                  <a:lnTo>
                    <a:pt x="4415272" y="2370896"/>
                  </a:lnTo>
                  <a:lnTo>
                    <a:pt x="4367036" y="2388302"/>
                  </a:lnTo>
                  <a:lnTo>
                    <a:pt x="4316790" y="2403288"/>
                  </a:lnTo>
                  <a:lnTo>
                    <a:pt x="4264699" y="2415741"/>
                  </a:lnTo>
                  <a:lnTo>
                    <a:pt x="4210930" y="2425551"/>
                  </a:lnTo>
                  <a:lnTo>
                    <a:pt x="4155647" y="2432605"/>
                  </a:lnTo>
                  <a:lnTo>
                    <a:pt x="4099017" y="2436791"/>
                  </a:lnTo>
                  <a:lnTo>
                    <a:pt x="4041205" y="2437998"/>
                  </a:lnTo>
                  <a:lnTo>
                    <a:pt x="3990180" y="2436512"/>
                  </a:lnTo>
                  <a:lnTo>
                    <a:pt x="3939611" y="2432637"/>
                  </a:lnTo>
                  <a:lnTo>
                    <a:pt x="3889671" y="2426408"/>
                  </a:lnTo>
                  <a:lnTo>
                    <a:pt x="3840529" y="2417859"/>
                  </a:lnTo>
                  <a:lnTo>
                    <a:pt x="3792359" y="2407026"/>
                  </a:lnTo>
                  <a:lnTo>
                    <a:pt x="3745329" y="2393943"/>
                  </a:lnTo>
                  <a:lnTo>
                    <a:pt x="3699612" y="2378644"/>
                  </a:lnTo>
                  <a:lnTo>
                    <a:pt x="3655379" y="2361163"/>
                  </a:lnTo>
                  <a:lnTo>
                    <a:pt x="3637945" y="2396735"/>
                  </a:lnTo>
                  <a:lnTo>
                    <a:pt x="3617585" y="2431050"/>
                  </a:lnTo>
                  <a:lnTo>
                    <a:pt x="3594425" y="2464062"/>
                  </a:lnTo>
                  <a:lnTo>
                    <a:pt x="3568590" y="2495725"/>
                  </a:lnTo>
                  <a:lnTo>
                    <a:pt x="3540208" y="2525992"/>
                  </a:lnTo>
                  <a:lnTo>
                    <a:pt x="3509404" y="2554817"/>
                  </a:lnTo>
                  <a:lnTo>
                    <a:pt x="3476304" y="2582154"/>
                  </a:lnTo>
                  <a:lnTo>
                    <a:pt x="3441035" y="2607955"/>
                  </a:lnTo>
                  <a:lnTo>
                    <a:pt x="3403723" y="2632176"/>
                  </a:lnTo>
                  <a:lnTo>
                    <a:pt x="3364494" y="2654769"/>
                  </a:lnTo>
                  <a:lnTo>
                    <a:pt x="3323473" y="2675688"/>
                  </a:lnTo>
                  <a:lnTo>
                    <a:pt x="3280789" y="2694886"/>
                  </a:lnTo>
                  <a:lnTo>
                    <a:pt x="3236565" y="2712318"/>
                  </a:lnTo>
                  <a:lnTo>
                    <a:pt x="3190929" y="2727937"/>
                  </a:lnTo>
                  <a:lnTo>
                    <a:pt x="3144007" y="2741696"/>
                  </a:lnTo>
                  <a:lnTo>
                    <a:pt x="3095925" y="2753550"/>
                  </a:lnTo>
                  <a:lnTo>
                    <a:pt x="3046809" y="2763451"/>
                  </a:lnTo>
                  <a:lnTo>
                    <a:pt x="2996785" y="2771354"/>
                  </a:lnTo>
                  <a:lnTo>
                    <a:pt x="2945980" y="2777212"/>
                  </a:lnTo>
                  <a:lnTo>
                    <a:pt x="2894519" y="2780978"/>
                  </a:lnTo>
                  <a:lnTo>
                    <a:pt x="2842529" y="2782606"/>
                  </a:lnTo>
                  <a:lnTo>
                    <a:pt x="2790135" y="2782051"/>
                  </a:lnTo>
                  <a:lnTo>
                    <a:pt x="2737465" y="2779265"/>
                  </a:lnTo>
                  <a:lnTo>
                    <a:pt x="2684644" y="2774202"/>
                  </a:lnTo>
                  <a:lnTo>
                    <a:pt x="2631798" y="2766816"/>
                  </a:lnTo>
                  <a:lnTo>
                    <a:pt x="2579054" y="2757060"/>
                  </a:lnTo>
                  <a:lnTo>
                    <a:pt x="2527590" y="2745119"/>
                  </a:lnTo>
                  <a:lnTo>
                    <a:pt x="2477538" y="2731043"/>
                  </a:lnTo>
                  <a:lnTo>
                    <a:pt x="2429024" y="2714896"/>
                  </a:lnTo>
                  <a:lnTo>
                    <a:pt x="2382177" y="2696745"/>
                  </a:lnTo>
                  <a:lnTo>
                    <a:pt x="2337122" y="2676652"/>
                  </a:lnTo>
                  <a:lnTo>
                    <a:pt x="2293988" y="2654684"/>
                  </a:lnTo>
                  <a:lnTo>
                    <a:pt x="2252901" y="2630903"/>
                  </a:lnTo>
                  <a:lnTo>
                    <a:pt x="2213988" y="2605377"/>
                  </a:lnTo>
                  <a:lnTo>
                    <a:pt x="2177377" y="2578167"/>
                  </a:lnTo>
                  <a:lnTo>
                    <a:pt x="2143194" y="2549341"/>
                  </a:lnTo>
                  <a:lnTo>
                    <a:pt x="2111567" y="2518961"/>
                  </a:lnTo>
                  <a:lnTo>
                    <a:pt x="2064410" y="2537287"/>
                  </a:lnTo>
                  <a:lnTo>
                    <a:pt x="2016426" y="2553650"/>
                  </a:lnTo>
                  <a:lnTo>
                    <a:pt x="1967721" y="2568069"/>
                  </a:lnTo>
                  <a:lnTo>
                    <a:pt x="1918397" y="2580561"/>
                  </a:lnTo>
                  <a:lnTo>
                    <a:pt x="1868557" y="2591143"/>
                  </a:lnTo>
                  <a:lnTo>
                    <a:pt x="1818305" y="2599834"/>
                  </a:lnTo>
                  <a:lnTo>
                    <a:pt x="1767744" y="2606651"/>
                  </a:lnTo>
                  <a:lnTo>
                    <a:pt x="1716978" y="2611611"/>
                  </a:lnTo>
                  <a:lnTo>
                    <a:pt x="1666109" y="2614733"/>
                  </a:lnTo>
                  <a:lnTo>
                    <a:pt x="1615242" y="2616034"/>
                  </a:lnTo>
                  <a:lnTo>
                    <a:pt x="1564479" y="2615532"/>
                  </a:lnTo>
                  <a:lnTo>
                    <a:pt x="1513924" y="2613244"/>
                  </a:lnTo>
                  <a:lnTo>
                    <a:pt x="1463679" y="2609188"/>
                  </a:lnTo>
                  <a:lnTo>
                    <a:pt x="1413850" y="2603383"/>
                  </a:lnTo>
                  <a:lnTo>
                    <a:pt x="1364537" y="2595844"/>
                  </a:lnTo>
                  <a:lnTo>
                    <a:pt x="1315846" y="2586591"/>
                  </a:lnTo>
                  <a:lnTo>
                    <a:pt x="1267880" y="2575641"/>
                  </a:lnTo>
                  <a:lnTo>
                    <a:pt x="1220741" y="2563012"/>
                  </a:lnTo>
                  <a:lnTo>
                    <a:pt x="1174533" y="2548721"/>
                  </a:lnTo>
                  <a:lnTo>
                    <a:pt x="1129359" y="2532786"/>
                  </a:lnTo>
                  <a:lnTo>
                    <a:pt x="1085323" y="2515224"/>
                  </a:lnTo>
                  <a:lnTo>
                    <a:pt x="1042527" y="2496054"/>
                  </a:lnTo>
                  <a:lnTo>
                    <a:pt x="1001077" y="2475293"/>
                  </a:lnTo>
                  <a:lnTo>
                    <a:pt x="961073" y="2452959"/>
                  </a:lnTo>
                  <a:lnTo>
                    <a:pt x="922621" y="2429069"/>
                  </a:lnTo>
                  <a:lnTo>
                    <a:pt x="885823" y="2403642"/>
                  </a:lnTo>
                  <a:lnTo>
                    <a:pt x="850782" y="2376694"/>
                  </a:lnTo>
                  <a:lnTo>
                    <a:pt x="817603" y="2348244"/>
                  </a:lnTo>
                  <a:lnTo>
                    <a:pt x="786387" y="2318309"/>
                  </a:lnTo>
                  <a:lnTo>
                    <a:pt x="757239" y="2286906"/>
                  </a:lnTo>
                  <a:lnTo>
                    <a:pt x="746825" y="2274676"/>
                  </a:lnTo>
                  <a:lnTo>
                    <a:pt x="689875" y="2277265"/>
                  </a:lnTo>
                  <a:lnTo>
                    <a:pt x="633910" y="2275941"/>
                  </a:lnTo>
                  <a:lnTo>
                    <a:pt x="579244" y="2270874"/>
                  </a:lnTo>
                  <a:lnTo>
                    <a:pt x="526187" y="2262230"/>
                  </a:lnTo>
                  <a:lnTo>
                    <a:pt x="475049" y="2250178"/>
                  </a:lnTo>
                  <a:lnTo>
                    <a:pt x="426142" y="2234885"/>
                  </a:lnTo>
                  <a:lnTo>
                    <a:pt x="379778" y="2216520"/>
                  </a:lnTo>
                  <a:lnTo>
                    <a:pt x="336266" y="2195251"/>
                  </a:lnTo>
                  <a:lnTo>
                    <a:pt x="295919" y="2171244"/>
                  </a:lnTo>
                  <a:lnTo>
                    <a:pt x="259046" y="2144669"/>
                  </a:lnTo>
                  <a:lnTo>
                    <a:pt x="225960" y="2115693"/>
                  </a:lnTo>
                  <a:lnTo>
                    <a:pt x="196971" y="2084485"/>
                  </a:lnTo>
                  <a:lnTo>
                    <a:pt x="172390" y="2051211"/>
                  </a:lnTo>
                  <a:lnTo>
                    <a:pt x="152529" y="2016040"/>
                  </a:lnTo>
                  <a:lnTo>
                    <a:pt x="137698" y="1979140"/>
                  </a:lnTo>
                  <a:lnTo>
                    <a:pt x="128208" y="1940679"/>
                  </a:lnTo>
                  <a:lnTo>
                    <a:pt x="124411" y="1893019"/>
                  </a:lnTo>
                  <a:lnTo>
                    <a:pt x="129286" y="1845866"/>
                  </a:lnTo>
                  <a:lnTo>
                    <a:pt x="142581" y="1799738"/>
                  </a:lnTo>
                  <a:lnTo>
                    <a:pt x="164042" y="1755157"/>
                  </a:lnTo>
                  <a:lnTo>
                    <a:pt x="193417" y="1712642"/>
                  </a:lnTo>
                  <a:lnTo>
                    <a:pt x="230452" y="1672714"/>
                  </a:lnTo>
                  <a:lnTo>
                    <a:pt x="274893" y="1635892"/>
                  </a:lnTo>
                  <a:lnTo>
                    <a:pt x="224300" y="1612879"/>
                  </a:lnTo>
                  <a:lnTo>
                    <a:pt x="178518" y="1586781"/>
                  </a:lnTo>
                  <a:lnTo>
                    <a:pt x="137668" y="1557917"/>
                  </a:lnTo>
                  <a:lnTo>
                    <a:pt x="101872" y="1526608"/>
                  </a:lnTo>
                  <a:lnTo>
                    <a:pt x="71251" y="1493173"/>
                  </a:lnTo>
                  <a:lnTo>
                    <a:pt x="45926" y="1457932"/>
                  </a:lnTo>
                  <a:lnTo>
                    <a:pt x="26017" y="1421203"/>
                  </a:lnTo>
                  <a:lnTo>
                    <a:pt x="11645" y="1383308"/>
                  </a:lnTo>
                  <a:lnTo>
                    <a:pt x="2933" y="1344565"/>
                  </a:lnTo>
                  <a:lnTo>
                    <a:pt x="0" y="1305294"/>
                  </a:lnTo>
                  <a:lnTo>
                    <a:pt x="2967" y="1265815"/>
                  </a:lnTo>
                  <a:lnTo>
                    <a:pt x="11957" y="1226447"/>
                  </a:lnTo>
                  <a:lnTo>
                    <a:pt x="27089" y="1187510"/>
                  </a:lnTo>
                  <a:lnTo>
                    <a:pt x="48485" y="1149323"/>
                  </a:lnTo>
                  <a:lnTo>
                    <a:pt x="76265" y="1112207"/>
                  </a:lnTo>
                  <a:lnTo>
                    <a:pt x="105063" y="1081714"/>
                  </a:lnTo>
                  <a:lnTo>
                    <a:pt x="137617" y="1053492"/>
                  </a:lnTo>
                  <a:lnTo>
                    <a:pt x="173638" y="1027668"/>
                  </a:lnTo>
                  <a:lnTo>
                    <a:pt x="212836" y="1004371"/>
                  </a:lnTo>
                  <a:lnTo>
                    <a:pt x="254923" y="983731"/>
                  </a:lnTo>
                  <a:lnTo>
                    <a:pt x="299608" y="965876"/>
                  </a:lnTo>
                  <a:lnTo>
                    <a:pt x="346601" y="950935"/>
                  </a:lnTo>
                  <a:lnTo>
                    <a:pt x="395614" y="939036"/>
                  </a:lnTo>
                  <a:lnTo>
                    <a:pt x="446357" y="930309"/>
                  </a:lnTo>
                  <a:lnTo>
                    <a:pt x="498540" y="924882"/>
                  </a:lnTo>
                  <a:lnTo>
                    <a:pt x="503239" y="916246"/>
                  </a:lnTo>
                  <a:close/>
                </a:path>
              </a:pathLst>
            </a:custGeom>
            <a:ln w="25400">
              <a:solidFill>
                <a:srgbClr val="001F5F"/>
              </a:solidFill>
            </a:ln>
          </p:spPr>
          <p:txBody>
            <a:bodyPr wrap="square" lIns="0" tIns="0" rIns="0" bIns="0" rtlCol="0"/>
            <a:lstStyle/>
            <a:p>
              <a:endParaRPr/>
            </a:p>
          </p:txBody>
        </p:sp>
        <p:sp>
          <p:nvSpPr>
            <p:cNvPr id="21" name="object 21"/>
            <p:cNvSpPr/>
            <p:nvPr/>
          </p:nvSpPr>
          <p:spPr>
            <a:xfrm>
              <a:off x="5859272" y="4208272"/>
              <a:ext cx="5067935" cy="2366645"/>
            </a:xfrm>
            <a:custGeom>
              <a:avLst/>
              <a:gdLst/>
              <a:ahLst/>
              <a:cxnLst/>
              <a:rect l="l" t="t" r="r" b="b"/>
              <a:pathLst>
                <a:path w="5067934" h="2366645">
                  <a:moveTo>
                    <a:pt x="323850" y="1534706"/>
                  </a:moveTo>
                  <a:lnTo>
                    <a:pt x="275459" y="1535842"/>
                  </a:lnTo>
                  <a:lnTo>
                    <a:pt x="227344" y="1534087"/>
                  </a:lnTo>
                  <a:lnTo>
                    <a:pt x="179765" y="1529482"/>
                  </a:lnTo>
                  <a:lnTo>
                    <a:pt x="132981" y="1522068"/>
                  </a:lnTo>
                  <a:lnTo>
                    <a:pt x="87252" y="1511886"/>
                  </a:lnTo>
                  <a:lnTo>
                    <a:pt x="42838" y="1498978"/>
                  </a:lnTo>
                  <a:lnTo>
                    <a:pt x="0" y="1483385"/>
                  </a:lnTo>
                </a:path>
                <a:path w="5067934" h="2366645">
                  <a:moveTo>
                    <a:pt x="609600" y="2096249"/>
                  </a:moveTo>
                  <a:lnTo>
                    <a:pt x="575115" y="2104766"/>
                  </a:lnTo>
                  <a:lnTo>
                    <a:pt x="539940" y="2111709"/>
                  </a:lnTo>
                  <a:lnTo>
                    <a:pt x="504193" y="2117060"/>
                  </a:lnTo>
                  <a:lnTo>
                    <a:pt x="467994" y="2120798"/>
                  </a:lnTo>
                </a:path>
                <a:path w="5067934" h="2366645">
                  <a:moveTo>
                    <a:pt x="1830577" y="2366073"/>
                  </a:moveTo>
                  <a:lnTo>
                    <a:pt x="1805991" y="2339268"/>
                  </a:lnTo>
                  <a:lnTo>
                    <a:pt x="1783524" y="2311622"/>
                  </a:lnTo>
                  <a:lnTo>
                    <a:pt x="1763248" y="2283195"/>
                  </a:lnTo>
                  <a:lnTo>
                    <a:pt x="1745233" y="2254046"/>
                  </a:lnTo>
                </a:path>
                <a:path w="5067934" h="2366645">
                  <a:moveTo>
                    <a:pt x="3409314" y="2086711"/>
                  </a:moveTo>
                  <a:lnTo>
                    <a:pt x="3404389" y="2117878"/>
                  </a:lnTo>
                  <a:lnTo>
                    <a:pt x="3397059" y="2148797"/>
                  </a:lnTo>
                  <a:lnTo>
                    <a:pt x="3387347" y="2179403"/>
                  </a:lnTo>
                  <a:lnTo>
                    <a:pt x="3375279" y="2209634"/>
                  </a:lnTo>
                </a:path>
                <a:path w="5067934" h="2366645">
                  <a:moveTo>
                    <a:pt x="4087241" y="1327149"/>
                  </a:moveTo>
                  <a:lnTo>
                    <a:pt x="4140662" y="1346877"/>
                  </a:lnTo>
                  <a:lnTo>
                    <a:pt x="4191042" y="1369289"/>
                  </a:lnTo>
                  <a:lnTo>
                    <a:pt x="4238229" y="1394219"/>
                  </a:lnTo>
                  <a:lnTo>
                    <a:pt x="4282070" y="1421498"/>
                  </a:lnTo>
                  <a:lnTo>
                    <a:pt x="4322413" y="1450959"/>
                  </a:lnTo>
                  <a:lnTo>
                    <a:pt x="4359105" y="1482434"/>
                  </a:lnTo>
                  <a:lnTo>
                    <a:pt x="4391993" y="1515756"/>
                  </a:lnTo>
                  <a:lnTo>
                    <a:pt x="4420925" y="1550756"/>
                  </a:lnTo>
                  <a:lnTo>
                    <a:pt x="4445750" y="1587266"/>
                  </a:lnTo>
                  <a:lnTo>
                    <a:pt x="4466313" y="1625120"/>
                  </a:lnTo>
                  <a:lnTo>
                    <a:pt x="4482464" y="1664149"/>
                  </a:lnTo>
                  <a:lnTo>
                    <a:pt x="4494049" y="1704186"/>
                  </a:lnTo>
                  <a:lnTo>
                    <a:pt x="4500915" y="1745062"/>
                  </a:lnTo>
                  <a:lnTo>
                    <a:pt x="4502911" y="1786610"/>
                  </a:lnTo>
                </a:path>
                <a:path w="5067934" h="2366645">
                  <a:moveTo>
                    <a:pt x="5067681" y="837945"/>
                  </a:moveTo>
                  <a:lnTo>
                    <a:pt x="5040181" y="876862"/>
                  </a:lnTo>
                  <a:lnTo>
                    <a:pt x="5007678" y="913761"/>
                  </a:lnTo>
                  <a:lnTo>
                    <a:pt x="4970407" y="948423"/>
                  </a:lnTo>
                  <a:lnTo>
                    <a:pt x="4928606" y="980628"/>
                  </a:lnTo>
                  <a:lnTo>
                    <a:pt x="4882514" y="1010157"/>
                  </a:lnTo>
                </a:path>
                <a:path w="5067934" h="2366645">
                  <a:moveTo>
                    <a:pt x="4623434" y="198754"/>
                  </a:moveTo>
                  <a:lnTo>
                    <a:pt x="4628052" y="218938"/>
                  </a:lnTo>
                  <a:lnTo>
                    <a:pt x="4631229" y="239252"/>
                  </a:lnTo>
                  <a:lnTo>
                    <a:pt x="4632954" y="259637"/>
                  </a:lnTo>
                  <a:lnTo>
                    <a:pt x="4633213" y="280034"/>
                  </a:lnTo>
                </a:path>
                <a:path w="5067934" h="2366645">
                  <a:moveTo>
                    <a:pt x="3441446" y="103758"/>
                  </a:moveTo>
                  <a:lnTo>
                    <a:pt x="3460982" y="76152"/>
                  </a:lnTo>
                  <a:lnTo>
                    <a:pt x="3483340" y="49593"/>
                  </a:lnTo>
                  <a:lnTo>
                    <a:pt x="3508436" y="24177"/>
                  </a:lnTo>
                  <a:lnTo>
                    <a:pt x="3536187" y="0"/>
                  </a:lnTo>
                </a:path>
                <a:path w="5067934" h="2366645">
                  <a:moveTo>
                    <a:pt x="2554604" y="153288"/>
                  </a:moveTo>
                  <a:lnTo>
                    <a:pt x="2563000" y="130226"/>
                  </a:lnTo>
                  <a:lnTo>
                    <a:pt x="2573480" y="107568"/>
                  </a:lnTo>
                  <a:lnTo>
                    <a:pt x="2585983" y="85387"/>
                  </a:lnTo>
                  <a:lnTo>
                    <a:pt x="2600452" y="63753"/>
                  </a:lnTo>
                </a:path>
                <a:path w="5067934" h="2366645">
                  <a:moveTo>
                    <a:pt x="1513712" y="183641"/>
                  </a:moveTo>
                  <a:lnTo>
                    <a:pt x="1558101" y="202733"/>
                  </a:lnTo>
                  <a:lnTo>
                    <a:pt x="1600692" y="223599"/>
                  </a:lnTo>
                  <a:lnTo>
                    <a:pt x="1641353" y="246203"/>
                  </a:lnTo>
                  <a:lnTo>
                    <a:pt x="1679955" y="270509"/>
                  </a:lnTo>
                </a:path>
                <a:path w="5067934" h="2366645">
                  <a:moveTo>
                    <a:pt x="251587" y="865885"/>
                  </a:moveTo>
                  <a:lnTo>
                    <a:pt x="242327" y="843367"/>
                  </a:lnTo>
                  <a:lnTo>
                    <a:pt x="234378" y="820610"/>
                  </a:lnTo>
                  <a:lnTo>
                    <a:pt x="227762" y="797663"/>
                  </a:lnTo>
                  <a:lnTo>
                    <a:pt x="222503" y="774572"/>
                  </a:lnTo>
                </a:path>
              </a:pathLst>
            </a:custGeom>
            <a:ln w="25400">
              <a:solidFill>
                <a:srgbClr val="001F5F"/>
              </a:solidFill>
            </a:ln>
          </p:spPr>
          <p:txBody>
            <a:bodyPr wrap="square" lIns="0" tIns="0" rIns="0" bIns="0" rtlCol="0"/>
            <a:lstStyle/>
            <a:p>
              <a:endParaRPr/>
            </a:p>
          </p:txBody>
        </p:sp>
      </p:grpSp>
      <p:sp>
        <p:nvSpPr>
          <p:cNvPr id="22" name="object 22"/>
          <p:cNvSpPr txBox="1"/>
          <p:nvPr/>
        </p:nvSpPr>
        <p:spPr>
          <a:xfrm>
            <a:off x="6187566" y="4594301"/>
            <a:ext cx="3733800" cy="1489710"/>
          </a:xfrm>
          <a:prstGeom prst="rect">
            <a:avLst/>
          </a:prstGeom>
        </p:spPr>
        <p:txBody>
          <a:bodyPr vert="horz" wrap="square" lIns="0" tIns="12700" rIns="0" bIns="0" rtlCol="0">
            <a:spAutoFit/>
          </a:bodyPr>
          <a:lstStyle/>
          <a:p>
            <a:pPr algn="ctr">
              <a:lnSpc>
                <a:spcPct val="100000"/>
              </a:lnSpc>
              <a:spcBef>
                <a:spcPts val="100"/>
              </a:spcBef>
            </a:pPr>
            <a:r>
              <a:rPr sz="2400" i="1" spc="-125" dirty="0">
                <a:latin typeface="Times New Roman"/>
                <a:cs typeface="Times New Roman"/>
              </a:rPr>
              <a:t>Cá </a:t>
            </a:r>
            <a:r>
              <a:rPr sz="2400" i="1" spc="70" dirty="0">
                <a:latin typeface="Times New Roman"/>
                <a:cs typeface="Times New Roman"/>
              </a:rPr>
              <a:t>nhân </a:t>
            </a:r>
            <a:r>
              <a:rPr sz="2400" i="1" dirty="0">
                <a:latin typeface="Times New Roman"/>
                <a:cs typeface="Times New Roman"/>
              </a:rPr>
              <a:t>–</a:t>
            </a:r>
            <a:r>
              <a:rPr sz="2400" i="1" spc="-185" dirty="0">
                <a:latin typeface="Times New Roman"/>
                <a:cs typeface="Times New Roman"/>
              </a:rPr>
              <a:t> </a:t>
            </a:r>
            <a:r>
              <a:rPr sz="2400" i="1" spc="70" dirty="0">
                <a:latin typeface="Times New Roman"/>
                <a:cs typeface="Times New Roman"/>
              </a:rPr>
              <a:t>vở</a:t>
            </a:r>
            <a:endParaRPr sz="2400">
              <a:latin typeface="Times New Roman"/>
              <a:cs typeface="Times New Roman"/>
            </a:endParaRPr>
          </a:p>
          <a:p>
            <a:pPr marL="12700" marR="5080" indent="-3175" algn="ctr">
              <a:lnSpc>
                <a:spcPct val="100000"/>
              </a:lnSpc>
              <a:spcBef>
                <a:spcPts val="5"/>
              </a:spcBef>
            </a:pPr>
            <a:r>
              <a:rPr sz="2400" i="1" spc="-35" dirty="0">
                <a:latin typeface="Times New Roman"/>
                <a:cs typeface="Times New Roman"/>
              </a:rPr>
              <a:t>Chọn</a:t>
            </a:r>
            <a:r>
              <a:rPr sz="2400" i="1" spc="-80" dirty="0">
                <a:latin typeface="Times New Roman"/>
                <a:cs typeface="Times New Roman"/>
              </a:rPr>
              <a:t> </a:t>
            </a:r>
            <a:r>
              <a:rPr sz="2400" i="1" spc="120" dirty="0">
                <a:latin typeface="Times New Roman"/>
                <a:cs typeface="Times New Roman"/>
              </a:rPr>
              <a:t>một</a:t>
            </a:r>
            <a:r>
              <a:rPr sz="2400" i="1" spc="-95" dirty="0">
                <a:latin typeface="Times New Roman"/>
                <a:cs typeface="Times New Roman"/>
              </a:rPr>
              <a:t> </a:t>
            </a:r>
            <a:r>
              <a:rPr sz="2400" i="1" spc="160" dirty="0">
                <a:latin typeface="Times New Roman"/>
                <a:cs typeface="Times New Roman"/>
              </a:rPr>
              <a:t>từ</a:t>
            </a:r>
            <a:r>
              <a:rPr sz="2400" i="1" spc="-95" dirty="0">
                <a:latin typeface="Times New Roman"/>
                <a:cs typeface="Times New Roman"/>
              </a:rPr>
              <a:t> </a:t>
            </a:r>
            <a:r>
              <a:rPr sz="2400" spc="85" dirty="0">
                <a:latin typeface="Times New Roman"/>
                <a:cs typeface="Times New Roman"/>
              </a:rPr>
              <a:t>bổ</a:t>
            </a:r>
            <a:r>
              <a:rPr sz="2400" spc="-80" dirty="0">
                <a:latin typeface="Times New Roman"/>
                <a:cs typeface="Times New Roman"/>
              </a:rPr>
              <a:t> </a:t>
            </a:r>
            <a:r>
              <a:rPr sz="2400" spc="-85" dirty="0">
                <a:latin typeface="Arial"/>
                <a:cs typeface="Arial"/>
              </a:rPr>
              <a:t>sung</a:t>
            </a:r>
            <a:r>
              <a:rPr sz="2400" spc="-145" dirty="0">
                <a:latin typeface="Arial"/>
                <a:cs typeface="Arial"/>
              </a:rPr>
              <a:t> </a:t>
            </a:r>
            <a:r>
              <a:rPr sz="2400" spc="5" dirty="0">
                <a:latin typeface="Arial"/>
                <a:cs typeface="Arial"/>
              </a:rPr>
              <a:t>ý</a:t>
            </a:r>
            <a:r>
              <a:rPr sz="2400" spc="-155" dirty="0">
                <a:latin typeface="Arial"/>
                <a:cs typeface="Arial"/>
              </a:rPr>
              <a:t> </a:t>
            </a:r>
            <a:r>
              <a:rPr sz="2400" spc="65" dirty="0">
                <a:latin typeface="Times New Roman"/>
                <a:cs typeface="Times New Roman"/>
              </a:rPr>
              <a:t>nghĩa  </a:t>
            </a:r>
            <a:r>
              <a:rPr sz="2400" spc="30" dirty="0">
                <a:latin typeface="Times New Roman"/>
                <a:cs typeface="Times New Roman"/>
              </a:rPr>
              <a:t>về</a:t>
            </a:r>
            <a:r>
              <a:rPr sz="2400" spc="-80" dirty="0">
                <a:latin typeface="Times New Roman"/>
                <a:cs typeface="Times New Roman"/>
              </a:rPr>
              <a:t> </a:t>
            </a:r>
            <a:r>
              <a:rPr sz="2400" spc="120" dirty="0">
                <a:latin typeface="Times New Roman"/>
                <a:cs typeface="Times New Roman"/>
              </a:rPr>
              <a:t>mặt</a:t>
            </a:r>
            <a:r>
              <a:rPr sz="2400" spc="-80" dirty="0">
                <a:latin typeface="Times New Roman"/>
                <a:cs typeface="Times New Roman"/>
              </a:rPr>
              <a:t> </a:t>
            </a:r>
            <a:r>
              <a:rPr sz="2400" spc="105" dirty="0">
                <a:latin typeface="Times New Roman"/>
                <a:cs typeface="Times New Roman"/>
              </a:rPr>
              <a:t>thời</a:t>
            </a:r>
            <a:r>
              <a:rPr sz="2400" spc="-85" dirty="0">
                <a:latin typeface="Times New Roman"/>
                <a:cs typeface="Times New Roman"/>
              </a:rPr>
              <a:t> </a:t>
            </a:r>
            <a:r>
              <a:rPr sz="2400" spc="-45" dirty="0">
                <a:latin typeface="Arial"/>
                <a:cs typeface="Arial"/>
              </a:rPr>
              <a:t>gian</a:t>
            </a:r>
            <a:r>
              <a:rPr sz="2400" spc="-165" dirty="0">
                <a:latin typeface="Arial"/>
                <a:cs typeface="Arial"/>
              </a:rPr>
              <a:t> </a:t>
            </a:r>
            <a:r>
              <a:rPr sz="2400" spc="-75" dirty="0">
                <a:latin typeface="Arial"/>
                <a:cs typeface="Arial"/>
              </a:rPr>
              <a:t>cho</a:t>
            </a:r>
            <a:r>
              <a:rPr sz="2400" spc="-140" dirty="0">
                <a:latin typeface="Arial"/>
                <a:cs typeface="Arial"/>
              </a:rPr>
              <a:t> </a:t>
            </a:r>
            <a:r>
              <a:rPr sz="2400" spc="80" dirty="0">
                <a:latin typeface="Times New Roman"/>
                <a:cs typeface="Times New Roman"/>
              </a:rPr>
              <a:t>động</a:t>
            </a:r>
            <a:r>
              <a:rPr sz="2400" spc="-80" dirty="0">
                <a:latin typeface="Times New Roman"/>
                <a:cs typeface="Times New Roman"/>
              </a:rPr>
              <a:t> </a:t>
            </a:r>
            <a:r>
              <a:rPr sz="2400" spc="165" dirty="0">
                <a:latin typeface="Times New Roman"/>
                <a:cs typeface="Times New Roman"/>
              </a:rPr>
              <a:t>từ  </a:t>
            </a:r>
            <a:r>
              <a:rPr sz="2400" i="1" spc="50" dirty="0">
                <a:latin typeface="Times New Roman"/>
                <a:cs typeface="Times New Roman"/>
              </a:rPr>
              <a:t>và </a:t>
            </a:r>
            <a:r>
              <a:rPr sz="2400" i="1" spc="90" dirty="0">
                <a:latin typeface="Times New Roman"/>
                <a:cs typeface="Times New Roman"/>
              </a:rPr>
              <a:t>đặt</a:t>
            </a:r>
            <a:r>
              <a:rPr sz="2400" i="1" spc="-210" dirty="0">
                <a:latin typeface="Times New Roman"/>
                <a:cs typeface="Times New Roman"/>
              </a:rPr>
              <a:t> </a:t>
            </a:r>
            <a:r>
              <a:rPr sz="2400" i="1" spc="-5" dirty="0">
                <a:latin typeface="Times New Roman"/>
                <a:cs typeface="Times New Roman"/>
              </a:rPr>
              <a:t>câu.</a:t>
            </a:r>
            <a:endParaRPr sz="2400">
              <a:latin typeface="Times New Roman"/>
              <a:cs typeface="Times New Roman"/>
            </a:endParaRPr>
          </a:p>
        </p:txBody>
      </p:sp>
      <p:sp>
        <p:nvSpPr>
          <p:cNvPr id="23" name="object 23"/>
          <p:cNvSpPr txBox="1"/>
          <p:nvPr/>
        </p:nvSpPr>
        <p:spPr>
          <a:xfrm>
            <a:off x="7910321" y="2472054"/>
            <a:ext cx="3833495" cy="1123315"/>
          </a:xfrm>
          <a:prstGeom prst="rect">
            <a:avLst/>
          </a:prstGeom>
        </p:spPr>
        <p:txBody>
          <a:bodyPr vert="horz" wrap="square" lIns="0" tIns="12700" rIns="0" bIns="0" rtlCol="0">
            <a:spAutoFit/>
          </a:bodyPr>
          <a:lstStyle/>
          <a:p>
            <a:pPr marL="12065" marR="5080" algn="ctr">
              <a:lnSpc>
                <a:spcPct val="100000"/>
              </a:lnSpc>
              <a:spcBef>
                <a:spcPts val="100"/>
              </a:spcBef>
            </a:pPr>
            <a:r>
              <a:rPr sz="2400" i="1" spc="-90" dirty="0">
                <a:solidFill>
                  <a:srgbClr val="C00000"/>
                </a:solidFill>
                <a:latin typeface="Times New Roman"/>
                <a:cs typeface="Times New Roman"/>
              </a:rPr>
              <a:t>Các </a:t>
            </a:r>
            <a:r>
              <a:rPr sz="2400" i="1" spc="160" dirty="0">
                <a:solidFill>
                  <a:srgbClr val="C00000"/>
                </a:solidFill>
                <a:latin typeface="Times New Roman"/>
                <a:cs typeface="Times New Roman"/>
              </a:rPr>
              <a:t>từ </a:t>
            </a:r>
            <a:r>
              <a:rPr sz="2400" i="1" spc="-100" dirty="0">
                <a:solidFill>
                  <a:srgbClr val="C00000"/>
                </a:solidFill>
                <a:latin typeface="Times New Roman"/>
                <a:cs typeface="Times New Roman"/>
              </a:rPr>
              <a:t>“sắp, </a:t>
            </a:r>
            <a:r>
              <a:rPr sz="2400" i="1" spc="-5" dirty="0">
                <a:solidFill>
                  <a:srgbClr val="C00000"/>
                </a:solidFill>
                <a:latin typeface="Times New Roman"/>
                <a:cs typeface="Times New Roman"/>
              </a:rPr>
              <a:t>đã, </a:t>
            </a:r>
            <a:r>
              <a:rPr sz="2400" i="1" spc="-45" dirty="0">
                <a:solidFill>
                  <a:srgbClr val="C00000"/>
                </a:solidFill>
                <a:latin typeface="Times New Roman"/>
                <a:cs typeface="Times New Roman"/>
              </a:rPr>
              <a:t>đang” </a:t>
            </a:r>
            <a:r>
              <a:rPr sz="2400" i="1" spc="30" dirty="0">
                <a:solidFill>
                  <a:srgbClr val="C00000"/>
                </a:solidFill>
                <a:latin typeface="Times New Roman"/>
                <a:cs typeface="Times New Roman"/>
              </a:rPr>
              <a:t>bổ</a:t>
            </a:r>
            <a:r>
              <a:rPr sz="2400" i="1" spc="-434" dirty="0">
                <a:solidFill>
                  <a:srgbClr val="C00000"/>
                </a:solidFill>
                <a:latin typeface="Times New Roman"/>
                <a:cs typeface="Times New Roman"/>
              </a:rPr>
              <a:t> </a:t>
            </a:r>
            <a:r>
              <a:rPr sz="2400" i="1" spc="50" dirty="0">
                <a:solidFill>
                  <a:srgbClr val="C00000"/>
                </a:solidFill>
                <a:latin typeface="Times New Roman"/>
                <a:cs typeface="Times New Roman"/>
              </a:rPr>
              <a:t>sung  </a:t>
            </a:r>
            <a:r>
              <a:rPr sz="2400" i="1" spc="35" dirty="0">
                <a:solidFill>
                  <a:srgbClr val="C00000"/>
                </a:solidFill>
                <a:latin typeface="Times New Roman"/>
                <a:cs typeface="Times New Roman"/>
              </a:rPr>
              <a:t>ý </a:t>
            </a:r>
            <a:r>
              <a:rPr sz="2400" i="1" spc="45" dirty="0">
                <a:solidFill>
                  <a:srgbClr val="C00000"/>
                </a:solidFill>
                <a:latin typeface="Times New Roman"/>
                <a:cs typeface="Times New Roman"/>
              </a:rPr>
              <a:t>nghĩa </a:t>
            </a:r>
            <a:r>
              <a:rPr sz="2400" i="1" spc="30" dirty="0">
                <a:solidFill>
                  <a:srgbClr val="C00000"/>
                </a:solidFill>
                <a:latin typeface="Times New Roman"/>
                <a:cs typeface="Times New Roman"/>
              </a:rPr>
              <a:t>về </a:t>
            </a:r>
            <a:r>
              <a:rPr sz="2400" i="1" spc="135" dirty="0">
                <a:solidFill>
                  <a:srgbClr val="C00000"/>
                </a:solidFill>
                <a:latin typeface="Times New Roman"/>
                <a:cs typeface="Times New Roman"/>
              </a:rPr>
              <a:t>mặt </a:t>
            </a:r>
            <a:r>
              <a:rPr sz="2400" i="1" spc="75" dirty="0">
                <a:solidFill>
                  <a:srgbClr val="C00000"/>
                </a:solidFill>
                <a:latin typeface="Times New Roman"/>
                <a:cs typeface="Times New Roman"/>
              </a:rPr>
              <a:t>thời </a:t>
            </a:r>
            <a:r>
              <a:rPr sz="2400" i="1" spc="40" dirty="0">
                <a:solidFill>
                  <a:srgbClr val="C00000"/>
                </a:solidFill>
                <a:latin typeface="Times New Roman"/>
                <a:cs typeface="Times New Roman"/>
              </a:rPr>
              <a:t>gian </a:t>
            </a:r>
            <a:r>
              <a:rPr sz="2400" i="1" spc="15" dirty="0">
                <a:solidFill>
                  <a:srgbClr val="C00000"/>
                </a:solidFill>
                <a:latin typeface="Times New Roman"/>
                <a:cs typeface="Times New Roman"/>
              </a:rPr>
              <a:t>cho  </a:t>
            </a:r>
            <a:r>
              <a:rPr sz="2400" i="1" spc="50" dirty="0">
                <a:solidFill>
                  <a:srgbClr val="C00000"/>
                </a:solidFill>
                <a:latin typeface="Times New Roman"/>
                <a:cs typeface="Times New Roman"/>
              </a:rPr>
              <a:t>động</a:t>
            </a:r>
            <a:r>
              <a:rPr sz="2400" i="1" spc="-90" dirty="0">
                <a:solidFill>
                  <a:srgbClr val="C00000"/>
                </a:solidFill>
                <a:latin typeface="Times New Roman"/>
                <a:cs typeface="Times New Roman"/>
              </a:rPr>
              <a:t> </a:t>
            </a:r>
            <a:r>
              <a:rPr sz="2400" i="1" spc="65" dirty="0">
                <a:solidFill>
                  <a:srgbClr val="C00000"/>
                </a:solidFill>
                <a:latin typeface="Times New Roman"/>
                <a:cs typeface="Times New Roman"/>
              </a:rPr>
              <a:t>từ.</a:t>
            </a:r>
            <a:endParaRPr sz="2400">
              <a:latin typeface="Times New Roman"/>
              <a:cs typeface="Times New Roman"/>
            </a:endParaRPr>
          </a:p>
        </p:txBody>
      </p:sp>
      <p:sp>
        <p:nvSpPr>
          <p:cNvPr id="24" name="object 24"/>
          <p:cNvSpPr/>
          <p:nvPr/>
        </p:nvSpPr>
        <p:spPr>
          <a:xfrm>
            <a:off x="1324355" y="5190744"/>
            <a:ext cx="2523744" cy="14203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46994" y="5174139"/>
            <a:ext cx="445134" cy="431800"/>
            <a:chOff x="11746994" y="5174139"/>
            <a:chExt cx="445134" cy="431800"/>
          </a:xfrm>
        </p:grpSpPr>
        <p:sp>
          <p:nvSpPr>
            <p:cNvPr id="3" name="object 3"/>
            <p:cNvSpPr/>
            <p:nvPr/>
          </p:nvSpPr>
          <p:spPr>
            <a:xfrm>
              <a:off x="11746994" y="5174139"/>
              <a:ext cx="445005" cy="4315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776501" y="5208746"/>
              <a:ext cx="415925" cy="320040"/>
            </a:xfrm>
            <a:custGeom>
              <a:avLst/>
              <a:gdLst/>
              <a:ahLst/>
              <a:cxnLst/>
              <a:rect l="l" t="t" r="r" b="b"/>
              <a:pathLst>
                <a:path w="415925" h="320039">
                  <a:moveTo>
                    <a:pt x="310295" y="0"/>
                  </a:moveTo>
                  <a:lnTo>
                    <a:pt x="259514" y="1852"/>
                  </a:lnTo>
                  <a:lnTo>
                    <a:pt x="204839" y="14224"/>
                  </a:lnTo>
                  <a:lnTo>
                    <a:pt x="148798" y="37242"/>
                  </a:lnTo>
                  <a:lnTo>
                    <a:pt x="97265" y="69201"/>
                  </a:lnTo>
                  <a:lnTo>
                    <a:pt x="55303" y="106264"/>
                  </a:lnTo>
                  <a:lnTo>
                    <a:pt x="24227" y="146319"/>
                  </a:lnTo>
                  <a:lnTo>
                    <a:pt x="5354" y="187253"/>
                  </a:lnTo>
                  <a:lnTo>
                    <a:pt x="0" y="226951"/>
                  </a:lnTo>
                  <a:lnTo>
                    <a:pt x="9479" y="263302"/>
                  </a:lnTo>
                  <a:lnTo>
                    <a:pt x="33524" y="292259"/>
                  </a:lnTo>
                  <a:lnTo>
                    <a:pt x="68953" y="311186"/>
                  </a:lnTo>
                  <a:lnTo>
                    <a:pt x="113286" y="319897"/>
                  </a:lnTo>
                  <a:lnTo>
                    <a:pt x="164043" y="318204"/>
                  </a:lnTo>
                  <a:lnTo>
                    <a:pt x="218744" y="305921"/>
                  </a:lnTo>
                  <a:lnTo>
                    <a:pt x="274909" y="282860"/>
                  </a:lnTo>
                  <a:lnTo>
                    <a:pt x="326380" y="250740"/>
                  </a:lnTo>
                  <a:lnTo>
                    <a:pt x="368282" y="213565"/>
                  </a:lnTo>
                  <a:lnTo>
                    <a:pt x="399306" y="173434"/>
                  </a:lnTo>
                  <a:lnTo>
                    <a:pt x="415498" y="138189"/>
                  </a:lnTo>
                  <a:lnTo>
                    <a:pt x="415498" y="62139"/>
                  </a:lnTo>
                  <a:lnTo>
                    <a:pt x="413974" y="56292"/>
                  </a:lnTo>
                  <a:lnTo>
                    <a:pt x="390054" y="27347"/>
                  </a:lnTo>
                  <a:lnTo>
                    <a:pt x="354651" y="8540"/>
                  </a:lnTo>
                  <a:lnTo>
                    <a:pt x="310295" y="0"/>
                  </a:lnTo>
                  <a:close/>
                </a:path>
              </a:pathLst>
            </a:custGeom>
            <a:solidFill>
              <a:srgbClr val="FFFFFF">
                <a:alpha val="31372"/>
              </a:srgbClr>
            </a:solidFill>
          </p:spPr>
          <p:txBody>
            <a:bodyPr wrap="square" lIns="0" tIns="0" rIns="0" bIns="0" rtlCol="0"/>
            <a:lstStyle/>
            <a:p>
              <a:endParaRPr/>
            </a:p>
          </p:txBody>
        </p:sp>
      </p:grpSp>
      <p:sp>
        <p:nvSpPr>
          <p:cNvPr id="5" name="object 5"/>
          <p:cNvSpPr txBox="1"/>
          <p:nvPr/>
        </p:nvSpPr>
        <p:spPr>
          <a:xfrm>
            <a:off x="1738629" y="2676905"/>
            <a:ext cx="9654540" cy="2768600"/>
          </a:xfrm>
          <a:prstGeom prst="rect">
            <a:avLst/>
          </a:prstGeom>
        </p:spPr>
        <p:txBody>
          <a:bodyPr vert="horz" wrap="square" lIns="0" tIns="12065" rIns="0" bIns="0" rtlCol="0">
            <a:spAutoFit/>
          </a:bodyPr>
          <a:lstStyle/>
          <a:p>
            <a:pPr marL="469900" indent="-457834">
              <a:lnSpc>
                <a:spcPct val="100000"/>
              </a:lnSpc>
              <a:spcBef>
                <a:spcPts val="95"/>
              </a:spcBef>
              <a:buClr>
                <a:srgbClr val="74A8D7"/>
              </a:buClr>
              <a:buFont typeface="Wingdings"/>
              <a:buChar char=""/>
              <a:tabLst>
                <a:tab pos="469900" algn="l"/>
                <a:tab pos="470534" algn="l"/>
              </a:tabLst>
            </a:pPr>
            <a:r>
              <a:rPr sz="2800" i="1" spc="-110" dirty="0">
                <a:latin typeface="Times New Roman"/>
                <a:cs typeface="Times New Roman"/>
              </a:rPr>
              <a:t>Các</a:t>
            </a:r>
            <a:r>
              <a:rPr sz="2800" i="1" spc="-90" dirty="0">
                <a:latin typeface="Times New Roman"/>
                <a:cs typeface="Times New Roman"/>
              </a:rPr>
              <a:t> </a:t>
            </a:r>
            <a:r>
              <a:rPr sz="2800" i="1" spc="185" dirty="0">
                <a:latin typeface="Times New Roman"/>
                <a:cs typeface="Times New Roman"/>
              </a:rPr>
              <a:t>từ</a:t>
            </a:r>
            <a:r>
              <a:rPr sz="2800" i="1" spc="-85" dirty="0">
                <a:latin typeface="Times New Roman"/>
                <a:cs typeface="Times New Roman"/>
              </a:rPr>
              <a:t> </a:t>
            </a:r>
            <a:r>
              <a:rPr sz="2800" b="1" i="1" spc="30" dirty="0">
                <a:latin typeface="Times New Roman"/>
                <a:cs typeface="Times New Roman"/>
              </a:rPr>
              <a:t>“sắp,</a:t>
            </a:r>
            <a:r>
              <a:rPr sz="2800" b="1" i="1" spc="-85" dirty="0">
                <a:latin typeface="Times New Roman"/>
                <a:cs typeface="Times New Roman"/>
              </a:rPr>
              <a:t> </a:t>
            </a:r>
            <a:r>
              <a:rPr sz="2800" b="1" i="1" spc="105" dirty="0">
                <a:latin typeface="Times New Roman"/>
                <a:cs typeface="Times New Roman"/>
              </a:rPr>
              <a:t>đã,</a:t>
            </a:r>
            <a:r>
              <a:rPr sz="2800" b="1" i="1" spc="-95" dirty="0">
                <a:latin typeface="Times New Roman"/>
                <a:cs typeface="Times New Roman"/>
              </a:rPr>
              <a:t> </a:t>
            </a:r>
            <a:r>
              <a:rPr sz="2800" b="1" i="1" spc="114" dirty="0">
                <a:latin typeface="Times New Roman"/>
                <a:cs typeface="Times New Roman"/>
              </a:rPr>
              <a:t>đang,</a:t>
            </a:r>
            <a:r>
              <a:rPr sz="2800" b="1" i="1" spc="-70" dirty="0">
                <a:latin typeface="Times New Roman"/>
                <a:cs typeface="Times New Roman"/>
              </a:rPr>
              <a:t> </a:t>
            </a:r>
            <a:r>
              <a:rPr sz="2800" b="1" i="1" spc="145" dirty="0">
                <a:latin typeface="Times New Roman"/>
                <a:cs typeface="Times New Roman"/>
              </a:rPr>
              <a:t>vừa,</a:t>
            </a:r>
            <a:r>
              <a:rPr sz="2800" b="1" i="1" spc="-85" dirty="0">
                <a:latin typeface="Times New Roman"/>
                <a:cs typeface="Times New Roman"/>
              </a:rPr>
              <a:t> </a:t>
            </a:r>
            <a:r>
              <a:rPr sz="2800" b="1" i="1" spc="85" dirty="0">
                <a:latin typeface="Times New Roman"/>
                <a:cs typeface="Times New Roman"/>
              </a:rPr>
              <a:t>mới”</a:t>
            </a:r>
            <a:r>
              <a:rPr sz="2800" b="1" i="1" spc="-75" dirty="0">
                <a:latin typeface="Times New Roman"/>
                <a:cs typeface="Times New Roman"/>
              </a:rPr>
              <a:t> </a:t>
            </a:r>
            <a:r>
              <a:rPr sz="2800" i="1" spc="30" dirty="0">
                <a:latin typeface="Times New Roman"/>
                <a:cs typeface="Times New Roman"/>
              </a:rPr>
              <a:t>bổ</a:t>
            </a:r>
            <a:r>
              <a:rPr sz="2800" i="1" spc="-80" dirty="0">
                <a:latin typeface="Times New Roman"/>
                <a:cs typeface="Times New Roman"/>
              </a:rPr>
              <a:t> </a:t>
            </a:r>
            <a:r>
              <a:rPr sz="2800" i="1" spc="55" dirty="0">
                <a:latin typeface="Times New Roman"/>
                <a:cs typeface="Times New Roman"/>
              </a:rPr>
              <a:t>sung</a:t>
            </a:r>
            <a:r>
              <a:rPr sz="2800" i="1" spc="-70" dirty="0">
                <a:latin typeface="Times New Roman"/>
                <a:cs typeface="Times New Roman"/>
              </a:rPr>
              <a:t> </a:t>
            </a:r>
            <a:r>
              <a:rPr sz="2800" i="1" spc="40" dirty="0">
                <a:latin typeface="Times New Roman"/>
                <a:cs typeface="Times New Roman"/>
              </a:rPr>
              <a:t>ý</a:t>
            </a:r>
            <a:r>
              <a:rPr sz="2800" i="1" spc="-90" dirty="0">
                <a:latin typeface="Times New Roman"/>
                <a:cs typeface="Times New Roman"/>
              </a:rPr>
              <a:t> </a:t>
            </a:r>
            <a:r>
              <a:rPr sz="2800" i="1" spc="55" dirty="0">
                <a:latin typeface="Times New Roman"/>
                <a:cs typeface="Times New Roman"/>
              </a:rPr>
              <a:t>nghĩa</a:t>
            </a:r>
            <a:r>
              <a:rPr sz="2800" i="1" spc="-75" dirty="0">
                <a:latin typeface="Times New Roman"/>
                <a:cs typeface="Times New Roman"/>
              </a:rPr>
              <a:t> </a:t>
            </a:r>
            <a:r>
              <a:rPr sz="2800" i="1" spc="35" dirty="0">
                <a:latin typeface="Times New Roman"/>
                <a:cs typeface="Times New Roman"/>
              </a:rPr>
              <a:t>về</a:t>
            </a:r>
            <a:r>
              <a:rPr sz="2800" i="1" spc="-85" dirty="0">
                <a:latin typeface="Times New Roman"/>
                <a:cs typeface="Times New Roman"/>
              </a:rPr>
              <a:t> </a:t>
            </a:r>
            <a:r>
              <a:rPr sz="2800" i="1" spc="155" dirty="0">
                <a:latin typeface="Times New Roman"/>
                <a:cs typeface="Times New Roman"/>
              </a:rPr>
              <a:t>mặt</a:t>
            </a:r>
            <a:r>
              <a:rPr sz="2800" i="1" spc="-80" dirty="0">
                <a:latin typeface="Times New Roman"/>
                <a:cs typeface="Times New Roman"/>
              </a:rPr>
              <a:t> </a:t>
            </a:r>
            <a:r>
              <a:rPr sz="2800" i="1" spc="90" dirty="0">
                <a:latin typeface="Times New Roman"/>
                <a:cs typeface="Times New Roman"/>
              </a:rPr>
              <a:t>thời</a:t>
            </a:r>
            <a:endParaRPr sz="2800">
              <a:latin typeface="Times New Roman"/>
              <a:cs typeface="Times New Roman"/>
            </a:endParaRPr>
          </a:p>
          <a:p>
            <a:pPr marL="469900">
              <a:lnSpc>
                <a:spcPct val="100000"/>
              </a:lnSpc>
            </a:pPr>
            <a:r>
              <a:rPr sz="2800" i="1" spc="45" dirty="0">
                <a:latin typeface="Times New Roman"/>
                <a:cs typeface="Times New Roman"/>
              </a:rPr>
              <a:t>gian </a:t>
            </a:r>
            <a:r>
              <a:rPr sz="2800" i="1" spc="20" dirty="0">
                <a:latin typeface="Times New Roman"/>
                <a:cs typeface="Times New Roman"/>
              </a:rPr>
              <a:t>cho </a:t>
            </a:r>
            <a:r>
              <a:rPr sz="2800" i="1" spc="60" dirty="0">
                <a:latin typeface="Times New Roman"/>
                <a:cs typeface="Times New Roman"/>
              </a:rPr>
              <a:t>động</a:t>
            </a:r>
            <a:r>
              <a:rPr sz="2800" i="1" spc="-305" dirty="0">
                <a:latin typeface="Times New Roman"/>
                <a:cs typeface="Times New Roman"/>
              </a:rPr>
              <a:t> </a:t>
            </a:r>
            <a:r>
              <a:rPr sz="2800" i="1" spc="75" dirty="0">
                <a:latin typeface="Times New Roman"/>
                <a:cs typeface="Times New Roman"/>
              </a:rPr>
              <a:t>từ.</a:t>
            </a:r>
            <a:endParaRPr sz="2800">
              <a:latin typeface="Times New Roman"/>
              <a:cs typeface="Times New Roman"/>
            </a:endParaRPr>
          </a:p>
          <a:p>
            <a:pPr>
              <a:lnSpc>
                <a:spcPct val="100000"/>
              </a:lnSpc>
              <a:spcBef>
                <a:spcPts val="30"/>
              </a:spcBef>
            </a:pPr>
            <a:endParaRPr sz="4150">
              <a:latin typeface="Times New Roman"/>
              <a:cs typeface="Times New Roman"/>
            </a:endParaRPr>
          </a:p>
          <a:p>
            <a:pPr marL="469900" indent="-457834">
              <a:lnSpc>
                <a:spcPct val="100000"/>
              </a:lnSpc>
              <a:buClr>
                <a:srgbClr val="74A8D7"/>
              </a:buClr>
              <a:buFont typeface="Wingdings"/>
              <a:buChar char=""/>
              <a:tabLst>
                <a:tab pos="469900" algn="l"/>
                <a:tab pos="470534" algn="l"/>
              </a:tabLst>
            </a:pPr>
            <a:r>
              <a:rPr sz="2800" i="1" spc="25" dirty="0">
                <a:latin typeface="Times New Roman"/>
                <a:cs typeface="Times New Roman"/>
              </a:rPr>
              <a:t>Ngoài</a:t>
            </a:r>
            <a:r>
              <a:rPr sz="2800" i="1" spc="-90" dirty="0">
                <a:latin typeface="Times New Roman"/>
                <a:cs typeface="Times New Roman"/>
              </a:rPr>
              <a:t> </a:t>
            </a:r>
            <a:r>
              <a:rPr sz="2800" i="1" spc="-15" dirty="0">
                <a:latin typeface="Times New Roman"/>
                <a:cs typeface="Times New Roman"/>
              </a:rPr>
              <a:t>ra,</a:t>
            </a:r>
            <a:r>
              <a:rPr sz="2800" i="1" spc="-75" dirty="0">
                <a:latin typeface="Times New Roman"/>
                <a:cs typeface="Times New Roman"/>
              </a:rPr>
              <a:t> </a:t>
            </a:r>
            <a:r>
              <a:rPr sz="2800" i="1" spc="100" dirty="0">
                <a:latin typeface="Times New Roman"/>
                <a:cs typeface="Times New Roman"/>
              </a:rPr>
              <a:t>đứng</a:t>
            </a:r>
            <a:r>
              <a:rPr sz="2800" i="1" spc="-70" dirty="0">
                <a:latin typeface="Times New Roman"/>
                <a:cs typeface="Times New Roman"/>
              </a:rPr>
              <a:t> </a:t>
            </a:r>
            <a:r>
              <a:rPr sz="2800" i="1" spc="100" dirty="0">
                <a:latin typeface="Times New Roman"/>
                <a:cs typeface="Times New Roman"/>
              </a:rPr>
              <a:t>trước</a:t>
            </a:r>
            <a:r>
              <a:rPr sz="2800" i="1" spc="-85" dirty="0">
                <a:latin typeface="Times New Roman"/>
                <a:cs typeface="Times New Roman"/>
              </a:rPr>
              <a:t> </a:t>
            </a:r>
            <a:r>
              <a:rPr sz="2800" i="1" spc="60" dirty="0">
                <a:latin typeface="Times New Roman"/>
                <a:cs typeface="Times New Roman"/>
              </a:rPr>
              <a:t>động</a:t>
            </a:r>
            <a:r>
              <a:rPr sz="2800" i="1" spc="-90" dirty="0">
                <a:latin typeface="Times New Roman"/>
                <a:cs typeface="Times New Roman"/>
              </a:rPr>
              <a:t> </a:t>
            </a:r>
            <a:r>
              <a:rPr sz="2800" i="1" spc="185" dirty="0">
                <a:latin typeface="Times New Roman"/>
                <a:cs typeface="Times New Roman"/>
              </a:rPr>
              <a:t>từ</a:t>
            </a:r>
            <a:r>
              <a:rPr sz="2800" i="1" spc="-85" dirty="0">
                <a:latin typeface="Times New Roman"/>
                <a:cs typeface="Times New Roman"/>
              </a:rPr>
              <a:t> </a:t>
            </a:r>
            <a:r>
              <a:rPr sz="2800" i="1" spc="-80" dirty="0">
                <a:latin typeface="Times New Roman"/>
                <a:cs typeface="Times New Roman"/>
              </a:rPr>
              <a:t>có:</a:t>
            </a:r>
            <a:endParaRPr sz="2800">
              <a:latin typeface="Times New Roman"/>
              <a:cs typeface="Times New Roman"/>
            </a:endParaRPr>
          </a:p>
          <a:p>
            <a:pPr marL="469900" indent="-457834">
              <a:lnSpc>
                <a:spcPct val="100000"/>
              </a:lnSpc>
              <a:buClr>
                <a:srgbClr val="74A8D7"/>
              </a:buClr>
              <a:buFont typeface="Arial"/>
              <a:buChar char="-"/>
              <a:tabLst>
                <a:tab pos="469900" algn="l"/>
                <a:tab pos="470534" algn="l"/>
              </a:tabLst>
            </a:pPr>
            <a:r>
              <a:rPr sz="2800" i="1" spc="120" dirty="0">
                <a:latin typeface="Times New Roman"/>
                <a:cs typeface="Times New Roman"/>
              </a:rPr>
              <a:t>Từ</a:t>
            </a:r>
            <a:r>
              <a:rPr sz="2800" i="1" spc="-90" dirty="0">
                <a:latin typeface="Times New Roman"/>
                <a:cs typeface="Times New Roman"/>
              </a:rPr>
              <a:t> </a:t>
            </a:r>
            <a:r>
              <a:rPr sz="2800" i="1" spc="114" dirty="0">
                <a:latin typeface="Times New Roman"/>
                <a:cs typeface="Times New Roman"/>
              </a:rPr>
              <a:t>ngữ</a:t>
            </a:r>
            <a:r>
              <a:rPr sz="2800" i="1" spc="-85" dirty="0">
                <a:latin typeface="Times New Roman"/>
                <a:cs typeface="Times New Roman"/>
              </a:rPr>
              <a:t> </a:t>
            </a:r>
            <a:r>
              <a:rPr sz="2800" i="1" spc="10" dirty="0">
                <a:latin typeface="Times New Roman"/>
                <a:cs typeface="Times New Roman"/>
              </a:rPr>
              <a:t>chỉ</a:t>
            </a:r>
            <a:r>
              <a:rPr sz="2800" i="1" spc="-90" dirty="0">
                <a:latin typeface="Times New Roman"/>
                <a:cs typeface="Times New Roman"/>
              </a:rPr>
              <a:t> </a:t>
            </a:r>
            <a:r>
              <a:rPr sz="2800" b="1" i="1" spc="220" dirty="0">
                <a:latin typeface="Times New Roman"/>
                <a:cs typeface="Times New Roman"/>
              </a:rPr>
              <a:t>sự</a:t>
            </a:r>
            <a:r>
              <a:rPr sz="2800" b="1" i="1" spc="-80" dirty="0">
                <a:latin typeface="Times New Roman"/>
                <a:cs typeface="Times New Roman"/>
              </a:rPr>
              <a:t> </a:t>
            </a:r>
            <a:r>
              <a:rPr sz="2800" b="1" i="1" spc="160" dirty="0">
                <a:latin typeface="Times New Roman"/>
                <a:cs typeface="Times New Roman"/>
              </a:rPr>
              <a:t>tiếp</a:t>
            </a:r>
            <a:r>
              <a:rPr sz="2800" b="1" i="1" spc="-70" dirty="0">
                <a:latin typeface="Times New Roman"/>
                <a:cs typeface="Times New Roman"/>
              </a:rPr>
              <a:t> </a:t>
            </a:r>
            <a:r>
              <a:rPr sz="2800" b="1" i="1" spc="50" dirty="0">
                <a:latin typeface="Times New Roman"/>
                <a:cs typeface="Times New Roman"/>
              </a:rPr>
              <a:t>diễn</a:t>
            </a:r>
            <a:r>
              <a:rPr sz="2800" i="1" spc="50" dirty="0">
                <a:latin typeface="Times New Roman"/>
                <a:cs typeface="Times New Roman"/>
              </a:rPr>
              <a:t>:</a:t>
            </a:r>
            <a:r>
              <a:rPr sz="2800" i="1" spc="-70" dirty="0">
                <a:latin typeface="Times New Roman"/>
                <a:cs typeface="Times New Roman"/>
              </a:rPr>
              <a:t> </a:t>
            </a:r>
            <a:r>
              <a:rPr sz="2800" b="1" i="1" spc="85" dirty="0">
                <a:latin typeface="Times New Roman"/>
                <a:cs typeface="Times New Roman"/>
              </a:rPr>
              <a:t>vẫn,</a:t>
            </a:r>
            <a:r>
              <a:rPr sz="2800" b="1" i="1" spc="-85" dirty="0">
                <a:latin typeface="Times New Roman"/>
                <a:cs typeface="Times New Roman"/>
              </a:rPr>
              <a:t> </a:t>
            </a:r>
            <a:r>
              <a:rPr sz="2800" b="1" i="1" spc="80" dirty="0">
                <a:latin typeface="Times New Roman"/>
                <a:cs typeface="Times New Roman"/>
              </a:rPr>
              <a:t>cứ,</a:t>
            </a:r>
            <a:r>
              <a:rPr sz="2800" b="1" i="1" spc="-80" dirty="0">
                <a:latin typeface="Times New Roman"/>
                <a:cs typeface="Times New Roman"/>
              </a:rPr>
              <a:t> </a:t>
            </a:r>
            <a:r>
              <a:rPr sz="2800" b="1" i="1" spc="-125" dirty="0">
                <a:latin typeface="Times New Roman"/>
                <a:cs typeface="Times New Roman"/>
              </a:rPr>
              <a:t>còn,…</a:t>
            </a:r>
            <a:endParaRPr sz="2800">
              <a:latin typeface="Times New Roman"/>
              <a:cs typeface="Times New Roman"/>
            </a:endParaRPr>
          </a:p>
          <a:p>
            <a:pPr marL="469900" indent="-457834">
              <a:lnSpc>
                <a:spcPct val="100000"/>
              </a:lnSpc>
              <a:buClr>
                <a:srgbClr val="74A8D7"/>
              </a:buClr>
              <a:buFont typeface="Arial"/>
              <a:buChar char="-"/>
              <a:tabLst>
                <a:tab pos="469900" algn="l"/>
                <a:tab pos="470534" algn="l"/>
              </a:tabLst>
            </a:pPr>
            <a:r>
              <a:rPr sz="2800" i="1" spc="120" dirty="0">
                <a:latin typeface="Times New Roman"/>
                <a:cs typeface="Times New Roman"/>
              </a:rPr>
              <a:t>Từ</a:t>
            </a:r>
            <a:r>
              <a:rPr sz="2800" i="1" spc="-90" dirty="0">
                <a:latin typeface="Times New Roman"/>
                <a:cs typeface="Times New Roman"/>
              </a:rPr>
              <a:t> </a:t>
            </a:r>
            <a:r>
              <a:rPr sz="2800" i="1" spc="114" dirty="0">
                <a:latin typeface="Times New Roman"/>
                <a:cs typeface="Times New Roman"/>
              </a:rPr>
              <a:t>ngữ</a:t>
            </a:r>
            <a:r>
              <a:rPr sz="2800" i="1" spc="-85" dirty="0">
                <a:latin typeface="Times New Roman"/>
                <a:cs typeface="Times New Roman"/>
              </a:rPr>
              <a:t> </a:t>
            </a:r>
            <a:r>
              <a:rPr sz="2800" i="1" spc="10" dirty="0">
                <a:latin typeface="Times New Roman"/>
                <a:cs typeface="Times New Roman"/>
              </a:rPr>
              <a:t>chỉ</a:t>
            </a:r>
            <a:r>
              <a:rPr sz="2800" i="1" spc="-90" dirty="0">
                <a:latin typeface="Times New Roman"/>
                <a:cs typeface="Times New Roman"/>
              </a:rPr>
              <a:t> </a:t>
            </a:r>
            <a:r>
              <a:rPr sz="2800" b="1" i="1" spc="130" dirty="0">
                <a:latin typeface="Times New Roman"/>
                <a:cs typeface="Times New Roman"/>
              </a:rPr>
              <a:t>mệnh</a:t>
            </a:r>
            <a:r>
              <a:rPr sz="2800" b="1" i="1" spc="-70" dirty="0">
                <a:latin typeface="Times New Roman"/>
                <a:cs typeface="Times New Roman"/>
              </a:rPr>
              <a:t> </a:t>
            </a:r>
            <a:r>
              <a:rPr sz="2800" b="1" i="1" spc="20" dirty="0">
                <a:latin typeface="Times New Roman"/>
                <a:cs typeface="Times New Roman"/>
              </a:rPr>
              <a:t>lệnh</a:t>
            </a:r>
            <a:r>
              <a:rPr sz="2800" i="1" spc="20" dirty="0">
                <a:latin typeface="Times New Roman"/>
                <a:cs typeface="Times New Roman"/>
              </a:rPr>
              <a:t>:</a:t>
            </a:r>
            <a:r>
              <a:rPr sz="2800" i="1" spc="-60" dirty="0">
                <a:latin typeface="Times New Roman"/>
                <a:cs typeface="Times New Roman"/>
              </a:rPr>
              <a:t> </a:t>
            </a:r>
            <a:r>
              <a:rPr sz="2800" b="1" i="1" spc="85" dirty="0">
                <a:latin typeface="Times New Roman"/>
                <a:cs typeface="Times New Roman"/>
              </a:rPr>
              <a:t>hãy,</a:t>
            </a:r>
            <a:r>
              <a:rPr sz="2800" b="1" i="1" spc="-95" dirty="0">
                <a:latin typeface="Times New Roman"/>
                <a:cs typeface="Times New Roman"/>
              </a:rPr>
              <a:t> </a:t>
            </a:r>
            <a:r>
              <a:rPr sz="2800" b="1" i="1" spc="135" dirty="0">
                <a:latin typeface="Times New Roman"/>
                <a:cs typeface="Times New Roman"/>
              </a:rPr>
              <a:t>đừng,</a:t>
            </a:r>
            <a:r>
              <a:rPr sz="2800" b="1" i="1" spc="-70" dirty="0">
                <a:latin typeface="Times New Roman"/>
                <a:cs typeface="Times New Roman"/>
              </a:rPr>
              <a:t> </a:t>
            </a:r>
            <a:r>
              <a:rPr sz="2800" b="1" i="1" spc="-85" dirty="0">
                <a:latin typeface="Times New Roman"/>
                <a:cs typeface="Times New Roman"/>
              </a:rPr>
              <a:t>chớ,…</a:t>
            </a:r>
            <a:endParaRPr sz="2800">
              <a:latin typeface="Times New Roman"/>
              <a:cs typeface="Times New Roman"/>
            </a:endParaRPr>
          </a:p>
        </p:txBody>
      </p:sp>
      <p:sp>
        <p:nvSpPr>
          <p:cNvPr id="7" name="object 7"/>
          <p:cNvSpPr/>
          <p:nvPr/>
        </p:nvSpPr>
        <p:spPr>
          <a:xfrm>
            <a:off x="0" y="0"/>
            <a:ext cx="2496747" cy="257606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46994" y="5174139"/>
            <a:ext cx="445134" cy="431800"/>
            <a:chOff x="11746994" y="5174139"/>
            <a:chExt cx="445134" cy="431800"/>
          </a:xfrm>
        </p:grpSpPr>
        <p:sp>
          <p:nvSpPr>
            <p:cNvPr id="3" name="object 3"/>
            <p:cNvSpPr/>
            <p:nvPr/>
          </p:nvSpPr>
          <p:spPr>
            <a:xfrm>
              <a:off x="11746994" y="5174139"/>
              <a:ext cx="445005" cy="4315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776501" y="5208746"/>
              <a:ext cx="415925" cy="320040"/>
            </a:xfrm>
            <a:custGeom>
              <a:avLst/>
              <a:gdLst/>
              <a:ahLst/>
              <a:cxnLst/>
              <a:rect l="l" t="t" r="r" b="b"/>
              <a:pathLst>
                <a:path w="415925" h="320039">
                  <a:moveTo>
                    <a:pt x="310295" y="0"/>
                  </a:moveTo>
                  <a:lnTo>
                    <a:pt x="259514" y="1852"/>
                  </a:lnTo>
                  <a:lnTo>
                    <a:pt x="204839" y="14224"/>
                  </a:lnTo>
                  <a:lnTo>
                    <a:pt x="148798" y="37242"/>
                  </a:lnTo>
                  <a:lnTo>
                    <a:pt x="97265" y="69201"/>
                  </a:lnTo>
                  <a:lnTo>
                    <a:pt x="55303" y="106264"/>
                  </a:lnTo>
                  <a:lnTo>
                    <a:pt x="24227" y="146319"/>
                  </a:lnTo>
                  <a:lnTo>
                    <a:pt x="5354" y="187253"/>
                  </a:lnTo>
                  <a:lnTo>
                    <a:pt x="0" y="226951"/>
                  </a:lnTo>
                  <a:lnTo>
                    <a:pt x="9479" y="263302"/>
                  </a:lnTo>
                  <a:lnTo>
                    <a:pt x="33524" y="292259"/>
                  </a:lnTo>
                  <a:lnTo>
                    <a:pt x="68953" y="311186"/>
                  </a:lnTo>
                  <a:lnTo>
                    <a:pt x="113286" y="319897"/>
                  </a:lnTo>
                  <a:lnTo>
                    <a:pt x="164043" y="318204"/>
                  </a:lnTo>
                  <a:lnTo>
                    <a:pt x="218744" y="305921"/>
                  </a:lnTo>
                  <a:lnTo>
                    <a:pt x="274909" y="282860"/>
                  </a:lnTo>
                  <a:lnTo>
                    <a:pt x="326380" y="250740"/>
                  </a:lnTo>
                  <a:lnTo>
                    <a:pt x="368282" y="213565"/>
                  </a:lnTo>
                  <a:lnTo>
                    <a:pt x="399306" y="173434"/>
                  </a:lnTo>
                  <a:lnTo>
                    <a:pt x="415498" y="138189"/>
                  </a:lnTo>
                  <a:lnTo>
                    <a:pt x="415498" y="62139"/>
                  </a:lnTo>
                  <a:lnTo>
                    <a:pt x="413974" y="56292"/>
                  </a:lnTo>
                  <a:lnTo>
                    <a:pt x="390054" y="27347"/>
                  </a:lnTo>
                  <a:lnTo>
                    <a:pt x="354651" y="8540"/>
                  </a:lnTo>
                  <a:lnTo>
                    <a:pt x="310295" y="0"/>
                  </a:lnTo>
                  <a:close/>
                </a:path>
              </a:pathLst>
            </a:custGeom>
            <a:solidFill>
              <a:srgbClr val="FFFFFF">
                <a:alpha val="31372"/>
              </a:srgbClr>
            </a:solidFill>
          </p:spPr>
          <p:txBody>
            <a:bodyPr wrap="square" lIns="0" tIns="0" rIns="0" bIns="0" rtlCol="0"/>
            <a:lstStyle/>
            <a:p>
              <a:endParaRPr/>
            </a:p>
          </p:txBody>
        </p:sp>
      </p:grpSp>
      <p:sp>
        <p:nvSpPr>
          <p:cNvPr id="6" name="object 6"/>
          <p:cNvSpPr/>
          <p:nvPr/>
        </p:nvSpPr>
        <p:spPr>
          <a:xfrm>
            <a:off x="274320" y="149352"/>
            <a:ext cx="4945380" cy="32948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4320" y="3643884"/>
            <a:ext cx="4287012" cy="28575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739640" y="4056888"/>
            <a:ext cx="3470148" cy="260299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457444" y="499872"/>
            <a:ext cx="5410200" cy="3361944"/>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8388095" y="4056888"/>
            <a:ext cx="3738372" cy="249326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46994" y="5174139"/>
            <a:ext cx="445134" cy="431800"/>
            <a:chOff x="11746994" y="5174139"/>
            <a:chExt cx="445134" cy="431800"/>
          </a:xfrm>
        </p:grpSpPr>
        <p:sp>
          <p:nvSpPr>
            <p:cNvPr id="3" name="object 3"/>
            <p:cNvSpPr/>
            <p:nvPr/>
          </p:nvSpPr>
          <p:spPr>
            <a:xfrm>
              <a:off x="11746994" y="5174139"/>
              <a:ext cx="445005" cy="43150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776501" y="5208746"/>
              <a:ext cx="415925" cy="320040"/>
            </a:xfrm>
            <a:custGeom>
              <a:avLst/>
              <a:gdLst/>
              <a:ahLst/>
              <a:cxnLst/>
              <a:rect l="l" t="t" r="r" b="b"/>
              <a:pathLst>
                <a:path w="415925" h="320039">
                  <a:moveTo>
                    <a:pt x="310295" y="0"/>
                  </a:moveTo>
                  <a:lnTo>
                    <a:pt x="259514" y="1852"/>
                  </a:lnTo>
                  <a:lnTo>
                    <a:pt x="204839" y="14224"/>
                  </a:lnTo>
                  <a:lnTo>
                    <a:pt x="148798" y="37242"/>
                  </a:lnTo>
                  <a:lnTo>
                    <a:pt x="97265" y="69201"/>
                  </a:lnTo>
                  <a:lnTo>
                    <a:pt x="55303" y="106264"/>
                  </a:lnTo>
                  <a:lnTo>
                    <a:pt x="24227" y="146319"/>
                  </a:lnTo>
                  <a:lnTo>
                    <a:pt x="5354" y="187253"/>
                  </a:lnTo>
                  <a:lnTo>
                    <a:pt x="0" y="226951"/>
                  </a:lnTo>
                  <a:lnTo>
                    <a:pt x="9479" y="263302"/>
                  </a:lnTo>
                  <a:lnTo>
                    <a:pt x="33524" y="292259"/>
                  </a:lnTo>
                  <a:lnTo>
                    <a:pt x="68953" y="311186"/>
                  </a:lnTo>
                  <a:lnTo>
                    <a:pt x="113286" y="319897"/>
                  </a:lnTo>
                  <a:lnTo>
                    <a:pt x="164043" y="318204"/>
                  </a:lnTo>
                  <a:lnTo>
                    <a:pt x="218744" y="305921"/>
                  </a:lnTo>
                  <a:lnTo>
                    <a:pt x="274909" y="282860"/>
                  </a:lnTo>
                  <a:lnTo>
                    <a:pt x="326380" y="250740"/>
                  </a:lnTo>
                  <a:lnTo>
                    <a:pt x="368282" y="213565"/>
                  </a:lnTo>
                  <a:lnTo>
                    <a:pt x="399306" y="173434"/>
                  </a:lnTo>
                  <a:lnTo>
                    <a:pt x="415498" y="138189"/>
                  </a:lnTo>
                  <a:lnTo>
                    <a:pt x="415498" y="62139"/>
                  </a:lnTo>
                  <a:lnTo>
                    <a:pt x="413974" y="56292"/>
                  </a:lnTo>
                  <a:lnTo>
                    <a:pt x="390054" y="27347"/>
                  </a:lnTo>
                  <a:lnTo>
                    <a:pt x="354651" y="8540"/>
                  </a:lnTo>
                  <a:lnTo>
                    <a:pt x="310295" y="0"/>
                  </a:lnTo>
                  <a:close/>
                </a:path>
              </a:pathLst>
            </a:custGeom>
            <a:solidFill>
              <a:srgbClr val="FFFFFF">
                <a:alpha val="31372"/>
              </a:srgbClr>
            </a:solidFill>
          </p:spPr>
          <p:txBody>
            <a:bodyPr wrap="square" lIns="0" tIns="0" rIns="0" bIns="0" rtlCol="0"/>
            <a:lstStyle/>
            <a:p>
              <a:endParaRPr/>
            </a:p>
          </p:txBody>
        </p:sp>
      </p:grpSp>
      <p:sp>
        <p:nvSpPr>
          <p:cNvPr id="5" name="object 5"/>
          <p:cNvSpPr/>
          <p:nvPr/>
        </p:nvSpPr>
        <p:spPr>
          <a:xfrm>
            <a:off x="202692" y="1417319"/>
            <a:ext cx="7405116" cy="49377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950707" y="844296"/>
            <a:ext cx="4038600" cy="25847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950707" y="4093464"/>
            <a:ext cx="4038600" cy="2261616"/>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9114281" y="6439001"/>
            <a:ext cx="1718310"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C00000"/>
                </a:solidFill>
                <a:latin typeface="Roboto"/>
                <a:cs typeface="Roboto"/>
              </a:rPr>
              <a:t>Bánh</a:t>
            </a:r>
            <a:r>
              <a:rPr sz="2400" b="1" spc="-60" dirty="0">
                <a:solidFill>
                  <a:srgbClr val="C00000"/>
                </a:solidFill>
                <a:latin typeface="Roboto"/>
                <a:cs typeface="Roboto"/>
              </a:rPr>
              <a:t> </a:t>
            </a:r>
            <a:r>
              <a:rPr sz="2400" b="1" spc="-5" dirty="0">
                <a:solidFill>
                  <a:srgbClr val="C00000"/>
                </a:solidFill>
                <a:latin typeface="Roboto"/>
                <a:cs typeface="Roboto"/>
              </a:rPr>
              <a:t>Yaksik</a:t>
            </a:r>
            <a:endParaRPr sz="2400">
              <a:latin typeface="Roboto"/>
              <a:cs typeface="Roboto"/>
            </a:endParaRPr>
          </a:p>
        </p:txBody>
      </p:sp>
      <p:sp>
        <p:nvSpPr>
          <p:cNvPr id="9" name="object 9"/>
          <p:cNvSpPr txBox="1"/>
          <p:nvPr/>
        </p:nvSpPr>
        <p:spPr>
          <a:xfrm>
            <a:off x="9140697" y="3513201"/>
            <a:ext cx="159448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C00000"/>
                </a:solidFill>
                <a:latin typeface="Roboto"/>
                <a:cs typeface="Roboto"/>
              </a:rPr>
              <a:t>Bánh</a:t>
            </a:r>
            <a:r>
              <a:rPr sz="2400" b="1" spc="-70" dirty="0">
                <a:solidFill>
                  <a:srgbClr val="C00000"/>
                </a:solidFill>
                <a:latin typeface="Roboto"/>
                <a:cs typeface="Roboto"/>
              </a:rPr>
              <a:t> </a:t>
            </a:r>
            <a:r>
              <a:rPr sz="2400" b="1" dirty="0">
                <a:solidFill>
                  <a:srgbClr val="C00000"/>
                </a:solidFill>
                <a:latin typeface="Roboto"/>
                <a:cs typeface="Roboto"/>
              </a:rPr>
              <a:t>Tteok</a:t>
            </a:r>
            <a:endParaRPr sz="2400">
              <a:latin typeface="Roboto"/>
              <a:cs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746994" y="5174139"/>
            <a:ext cx="445134" cy="431800"/>
            <a:chOff x="11746994" y="5174139"/>
            <a:chExt cx="445134" cy="431800"/>
          </a:xfrm>
        </p:grpSpPr>
        <p:sp>
          <p:nvSpPr>
            <p:cNvPr id="3" name="object 3"/>
            <p:cNvSpPr/>
            <p:nvPr/>
          </p:nvSpPr>
          <p:spPr>
            <a:xfrm>
              <a:off x="11746994" y="5174139"/>
              <a:ext cx="445005" cy="431502"/>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 name="object 4"/>
            <p:cNvSpPr/>
            <p:nvPr/>
          </p:nvSpPr>
          <p:spPr>
            <a:xfrm>
              <a:off x="11776501" y="5208746"/>
              <a:ext cx="415925" cy="320040"/>
            </a:xfrm>
            <a:custGeom>
              <a:avLst/>
              <a:gdLst/>
              <a:ahLst/>
              <a:cxnLst/>
              <a:rect l="l" t="t" r="r" b="b"/>
              <a:pathLst>
                <a:path w="415925" h="320039">
                  <a:moveTo>
                    <a:pt x="310295" y="0"/>
                  </a:moveTo>
                  <a:lnTo>
                    <a:pt x="259514" y="1852"/>
                  </a:lnTo>
                  <a:lnTo>
                    <a:pt x="204839" y="14224"/>
                  </a:lnTo>
                  <a:lnTo>
                    <a:pt x="148798" y="37242"/>
                  </a:lnTo>
                  <a:lnTo>
                    <a:pt x="97265" y="69201"/>
                  </a:lnTo>
                  <a:lnTo>
                    <a:pt x="55303" y="106264"/>
                  </a:lnTo>
                  <a:lnTo>
                    <a:pt x="24227" y="146319"/>
                  </a:lnTo>
                  <a:lnTo>
                    <a:pt x="5354" y="187253"/>
                  </a:lnTo>
                  <a:lnTo>
                    <a:pt x="0" y="226951"/>
                  </a:lnTo>
                  <a:lnTo>
                    <a:pt x="9479" y="263302"/>
                  </a:lnTo>
                  <a:lnTo>
                    <a:pt x="33524" y="292259"/>
                  </a:lnTo>
                  <a:lnTo>
                    <a:pt x="68953" y="311186"/>
                  </a:lnTo>
                  <a:lnTo>
                    <a:pt x="113286" y="319897"/>
                  </a:lnTo>
                  <a:lnTo>
                    <a:pt x="164043" y="318204"/>
                  </a:lnTo>
                  <a:lnTo>
                    <a:pt x="218744" y="305921"/>
                  </a:lnTo>
                  <a:lnTo>
                    <a:pt x="274909" y="282860"/>
                  </a:lnTo>
                  <a:lnTo>
                    <a:pt x="326380" y="250740"/>
                  </a:lnTo>
                  <a:lnTo>
                    <a:pt x="368282" y="213565"/>
                  </a:lnTo>
                  <a:lnTo>
                    <a:pt x="399306" y="173434"/>
                  </a:lnTo>
                  <a:lnTo>
                    <a:pt x="415498" y="138189"/>
                  </a:lnTo>
                  <a:lnTo>
                    <a:pt x="415498" y="62139"/>
                  </a:lnTo>
                  <a:lnTo>
                    <a:pt x="413974" y="56292"/>
                  </a:lnTo>
                  <a:lnTo>
                    <a:pt x="390054" y="27347"/>
                  </a:lnTo>
                  <a:lnTo>
                    <a:pt x="354651" y="8540"/>
                  </a:lnTo>
                  <a:lnTo>
                    <a:pt x="310295" y="0"/>
                  </a:lnTo>
                  <a:close/>
                </a:path>
              </a:pathLst>
            </a:custGeom>
            <a:solidFill>
              <a:srgbClr val="FFFFFF">
                <a:alpha val="31372"/>
              </a:srgbClr>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5" name="object 5"/>
          <p:cNvSpPr/>
          <p:nvPr/>
        </p:nvSpPr>
        <p:spPr>
          <a:xfrm>
            <a:off x="818388" y="1412747"/>
            <a:ext cx="10589260" cy="4433570"/>
          </a:xfrm>
          <a:custGeom>
            <a:avLst/>
            <a:gdLst/>
            <a:ahLst/>
            <a:cxnLst/>
            <a:rect l="l" t="t" r="r" b="b"/>
            <a:pathLst>
              <a:path w="10589260" h="4433570">
                <a:moveTo>
                  <a:pt x="9849866" y="0"/>
                </a:moveTo>
                <a:lnTo>
                  <a:pt x="738886" y="0"/>
                </a:lnTo>
                <a:lnTo>
                  <a:pt x="690303" y="1571"/>
                </a:lnTo>
                <a:lnTo>
                  <a:pt x="642561" y="6222"/>
                </a:lnTo>
                <a:lnTo>
                  <a:pt x="595754" y="13853"/>
                </a:lnTo>
                <a:lnTo>
                  <a:pt x="549981" y="24369"/>
                </a:lnTo>
                <a:lnTo>
                  <a:pt x="505340" y="37671"/>
                </a:lnTo>
                <a:lnTo>
                  <a:pt x="461927" y="53662"/>
                </a:lnTo>
                <a:lnTo>
                  <a:pt x="419840" y="72244"/>
                </a:lnTo>
                <a:lnTo>
                  <a:pt x="379177" y="93321"/>
                </a:lnTo>
                <a:lnTo>
                  <a:pt x="340034" y="116795"/>
                </a:lnTo>
                <a:lnTo>
                  <a:pt x="302509" y="142569"/>
                </a:lnTo>
                <a:lnTo>
                  <a:pt x="266699" y="170544"/>
                </a:lnTo>
                <a:lnTo>
                  <a:pt x="232702" y="200624"/>
                </a:lnTo>
                <a:lnTo>
                  <a:pt x="200615" y="232712"/>
                </a:lnTo>
                <a:lnTo>
                  <a:pt x="170536" y="266710"/>
                </a:lnTo>
                <a:lnTo>
                  <a:pt x="142561" y="302520"/>
                </a:lnTo>
                <a:lnTo>
                  <a:pt x="116789" y="340045"/>
                </a:lnTo>
                <a:lnTo>
                  <a:pt x="93316" y="379188"/>
                </a:lnTo>
                <a:lnTo>
                  <a:pt x="72240" y="419851"/>
                </a:lnTo>
                <a:lnTo>
                  <a:pt x="53658" y="461938"/>
                </a:lnTo>
                <a:lnTo>
                  <a:pt x="37668" y="505350"/>
                </a:lnTo>
                <a:lnTo>
                  <a:pt x="24367" y="549990"/>
                </a:lnTo>
                <a:lnTo>
                  <a:pt x="13852" y="595761"/>
                </a:lnTo>
                <a:lnTo>
                  <a:pt x="6221" y="642566"/>
                </a:lnTo>
                <a:lnTo>
                  <a:pt x="1571" y="690306"/>
                </a:lnTo>
                <a:lnTo>
                  <a:pt x="0" y="738886"/>
                </a:lnTo>
                <a:lnTo>
                  <a:pt x="0" y="3694429"/>
                </a:lnTo>
                <a:lnTo>
                  <a:pt x="1571" y="3743009"/>
                </a:lnTo>
                <a:lnTo>
                  <a:pt x="6221" y="3790749"/>
                </a:lnTo>
                <a:lnTo>
                  <a:pt x="13852" y="3837554"/>
                </a:lnTo>
                <a:lnTo>
                  <a:pt x="24367" y="3883325"/>
                </a:lnTo>
                <a:lnTo>
                  <a:pt x="37668" y="3927965"/>
                </a:lnTo>
                <a:lnTo>
                  <a:pt x="53658" y="3971377"/>
                </a:lnTo>
                <a:lnTo>
                  <a:pt x="72240" y="4013464"/>
                </a:lnTo>
                <a:lnTo>
                  <a:pt x="93316" y="4054127"/>
                </a:lnTo>
                <a:lnTo>
                  <a:pt x="116789" y="4093270"/>
                </a:lnTo>
                <a:lnTo>
                  <a:pt x="142561" y="4130795"/>
                </a:lnTo>
                <a:lnTo>
                  <a:pt x="170536" y="4166605"/>
                </a:lnTo>
                <a:lnTo>
                  <a:pt x="200615" y="4200603"/>
                </a:lnTo>
                <a:lnTo>
                  <a:pt x="232702" y="4232691"/>
                </a:lnTo>
                <a:lnTo>
                  <a:pt x="266699" y="4262771"/>
                </a:lnTo>
                <a:lnTo>
                  <a:pt x="302509" y="4290746"/>
                </a:lnTo>
                <a:lnTo>
                  <a:pt x="340034" y="4316520"/>
                </a:lnTo>
                <a:lnTo>
                  <a:pt x="379177" y="4339994"/>
                </a:lnTo>
                <a:lnTo>
                  <a:pt x="419840" y="4361071"/>
                </a:lnTo>
                <a:lnTo>
                  <a:pt x="461927" y="4379653"/>
                </a:lnTo>
                <a:lnTo>
                  <a:pt x="505340" y="4395644"/>
                </a:lnTo>
                <a:lnTo>
                  <a:pt x="549981" y="4408946"/>
                </a:lnTo>
                <a:lnTo>
                  <a:pt x="595754" y="4419462"/>
                </a:lnTo>
                <a:lnTo>
                  <a:pt x="642561" y="4427093"/>
                </a:lnTo>
                <a:lnTo>
                  <a:pt x="690303" y="4431744"/>
                </a:lnTo>
                <a:lnTo>
                  <a:pt x="738886" y="4433316"/>
                </a:lnTo>
                <a:lnTo>
                  <a:pt x="9849866" y="4433316"/>
                </a:lnTo>
                <a:lnTo>
                  <a:pt x="9898445" y="4431744"/>
                </a:lnTo>
                <a:lnTo>
                  <a:pt x="9946185" y="4427093"/>
                </a:lnTo>
                <a:lnTo>
                  <a:pt x="9992990" y="4419462"/>
                </a:lnTo>
                <a:lnTo>
                  <a:pt x="10038761" y="4408946"/>
                </a:lnTo>
                <a:lnTo>
                  <a:pt x="10083401" y="4395644"/>
                </a:lnTo>
                <a:lnTo>
                  <a:pt x="10126813" y="4379653"/>
                </a:lnTo>
                <a:lnTo>
                  <a:pt x="10168900" y="4361071"/>
                </a:lnTo>
                <a:lnTo>
                  <a:pt x="10209563" y="4339994"/>
                </a:lnTo>
                <a:lnTo>
                  <a:pt x="10248706" y="4316520"/>
                </a:lnTo>
                <a:lnTo>
                  <a:pt x="10286231" y="4290746"/>
                </a:lnTo>
                <a:lnTo>
                  <a:pt x="10322041" y="4262771"/>
                </a:lnTo>
                <a:lnTo>
                  <a:pt x="10356039" y="4232691"/>
                </a:lnTo>
                <a:lnTo>
                  <a:pt x="10388127" y="4200603"/>
                </a:lnTo>
                <a:lnTo>
                  <a:pt x="10418207" y="4166605"/>
                </a:lnTo>
                <a:lnTo>
                  <a:pt x="10446182" y="4130795"/>
                </a:lnTo>
                <a:lnTo>
                  <a:pt x="10471956" y="4093270"/>
                </a:lnTo>
                <a:lnTo>
                  <a:pt x="10495430" y="4054127"/>
                </a:lnTo>
                <a:lnTo>
                  <a:pt x="10516507" y="4013464"/>
                </a:lnTo>
                <a:lnTo>
                  <a:pt x="10535089" y="3971377"/>
                </a:lnTo>
                <a:lnTo>
                  <a:pt x="10551080" y="3927965"/>
                </a:lnTo>
                <a:lnTo>
                  <a:pt x="10564382" y="3883325"/>
                </a:lnTo>
                <a:lnTo>
                  <a:pt x="10574898" y="3837554"/>
                </a:lnTo>
                <a:lnTo>
                  <a:pt x="10582529" y="3790749"/>
                </a:lnTo>
                <a:lnTo>
                  <a:pt x="10587180" y="3743009"/>
                </a:lnTo>
                <a:lnTo>
                  <a:pt x="10588752" y="3694429"/>
                </a:lnTo>
                <a:lnTo>
                  <a:pt x="10588752" y="738886"/>
                </a:lnTo>
                <a:lnTo>
                  <a:pt x="10587180" y="690306"/>
                </a:lnTo>
                <a:lnTo>
                  <a:pt x="10582529" y="642566"/>
                </a:lnTo>
                <a:lnTo>
                  <a:pt x="10574898" y="595761"/>
                </a:lnTo>
                <a:lnTo>
                  <a:pt x="10564382" y="549990"/>
                </a:lnTo>
                <a:lnTo>
                  <a:pt x="10551080" y="505350"/>
                </a:lnTo>
                <a:lnTo>
                  <a:pt x="10535089" y="461938"/>
                </a:lnTo>
                <a:lnTo>
                  <a:pt x="10516507" y="419851"/>
                </a:lnTo>
                <a:lnTo>
                  <a:pt x="10495430" y="379188"/>
                </a:lnTo>
                <a:lnTo>
                  <a:pt x="10471956" y="340045"/>
                </a:lnTo>
                <a:lnTo>
                  <a:pt x="10446182" y="302520"/>
                </a:lnTo>
                <a:lnTo>
                  <a:pt x="10418207" y="266710"/>
                </a:lnTo>
                <a:lnTo>
                  <a:pt x="10388127" y="232712"/>
                </a:lnTo>
                <a:lnTo>
                  <a:pt x="10356039" y="200624"/>
                </a:lnTo>
                <a:lnTo>
                  <a:pt x="10322041" y="170544"/>
                </a:lnTo>
                <a:lnTo>
                  <a:pt x="10286231" y="142569"/>
                </a:lnTo>
                <a:lnTo>
                  <a:pt x="10248706" y="116795"/>
                </a:lnTo>
                <a:lnTo>
                  <a:pt x="10209563" y="93321"/>
                </a:lnTo>
                <a:lnTo>
                  <a:pt x="10168900" y="72244"/>
                </a:lnTo>
                <a:lnTo>
                  <a:pt x="10126813" y="53662"/>
                </a:lnTo>
                <a:lnTo>
                  <a:pt x="10083401" y="37671"/>
                </a:lnTo>
                <a:lnTo>
                  <a:pt x="10038761" y="24369"/>
                </a:lnTo>
                <a:lnTo>
                  <a:pt x="9992990" y="13853"/>
                </a:lnTo>
                <a:lnTo>
                  <a:pt x="9946185" y="6222"/>
                </a:lnTo>
                <a:lnTo>
                  <a:pt x="9898445" y="1571"/>
                </a:lnTo>
                <a:lnTo>
                  <a:pt x="9849866" y="0"/>
                </a:lnTo>
                <a:close/>
              </a:path>
            </a:pathLst>
          </a:custGeom>
          <a:solidFill>
            <a:srgbClr val="E7E4ED">
              <a:alpha val="50195"/>
            </a:srgbClr>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218440">
              <a:lnSpc>
                <a:spcPct val="100000"/>
              </a:lnSpc>
              <a:spcBef>
                <a:spcPts val="95"/>
              </a:spcBef>
            </a:pPr>
            <a:r>
              <a:rPr spc="-400" dirty="0">
                <a:latin typeface="Times New Roman" panose="02020603050405020304" pitchFamily="18" charset="0"/>
                <a:cs typeface="Times New Roman" panose="02020603050405020304" pitchFamily="18" charset="0"/>
              </a:rPr>
              <a:t>MỤC</a:t>
            </a:r>
            <a:r>
              <a:rPr spc="-204" dirty="0">
                <a:latin typeface="Times New Roman" panose="02020603050405020304" pitchFamily="18" charset="0"/>
                <a:cs typeface="Times New Roman" panose="02020603050405020304" pitchFamily="18" charset="0"/>
              </a:rPr>
              <a:t> </a:t>
            </a:r>
            <a:r>
              <a:rPr spc="-210" dirty="0">
                <a:latin typeface="Times New Roman" panose="02020603050405020304" pitchFamily="18" charset="0"/>
                <a:cs typeface="Times New Roman" panose="02020603050405020304" pitchFamily="18" charset="0"/>
              </a:rPr>
              <a:t>TIÊU</a:t>
            </a:r>
          </a:p>
        </p:txBody>
      </p:sp>
      <p:sp>
        <p:nvSpPr>
          <p:cNvPr id="7" name="object 7"/>
          <p:cNvSpPr txBox="1"/>
          <p:nvPr/>
        </p:nvSpPr>
        <p:spPr>
          <a:xfrm>
            <a:off x="2357120" y="3535502"/>
            <a:ext cx="8470265" cy="75755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panose="02020603050405020304" pitchFamily="18" charset="0"/>
                <a:cs typeface="Times New Roman" panose="02020603050405020304" pitchFamily="18" charset="0"/>
              </a:rPr>
              <a:t>Học</a:t>
            </a:r>
            <a:r>
              <a:rPr sz="2400" spc="-6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sinh</a:t>
            </a:r>
            <a:r>
              <a:rPr sz="2400" spc="-155" dirty="0">
                <a:latin typeface="Times New Roman" panose="02020603050405020304" pitchFamily="18" charset="0"/>
                <a:cs typeface="Times New Roman" panose="02020603050405020304" pitchFamily="18" charset="0"/>
              </a:rPr>
              <a:t> </a:t>
            </a:r>
            <a:r>
              <a:rPr sz="2400" b="1" spc="80" dirty="0">
                <a:latin typeface="Times New Roman" panose="02020603050405020304" pitchFamily="18" charset="0"/>
                <a:cs typeface="Times New Roman" panose="02020603050405020304" pitchFamily="18" charset="0"/>
              </a:rPr>
              <a:t>đặt</a:t>
            </a:r>
            <a:r>
              <a:rPr sz="2400" b="1" spc="-65" dirty="0">
                <a:latin typeface="Times New Roman" panose="02020603050405020304" pitchFamily="18" charset="0"/>
                <a:cs typeface="Times New Roman" panose="02020603050405020304" pitchFamily="18" charset="0"/>
              </a:rPr>
              <a:t> </a:t>
            </a:r>
            <a:r>
              <a:rPr sz="2400" b="1" spc="80" dirty="0">
                <a:latin typeface="Times New Roman" panose="02020603050405020304" pitchFamily="18" charset="0"/>
                <a:cs typeface="Times New Roman" panose="02020603050405020304" pitchFamily="18" charset="0"/>
              </a:rPr>
              <a:t>câu</a:t>
            </a:r>
            <a:r>
              <a:rPr sz="2400" b="1" spc="-70"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có</a:t>
            </a:r>
            <a:r>
              <a:rPr sz="2400" spc="-145" dirty="0">
                <a:latin typeface="Times New Roman" panose="02020603050405020304" pitchFamily="18" charset="0"/>
                <a:cs typeface="Times New Roman" panose="02020603050405020304" pitchFamily="18" charset="0"/>
              </a:rPr>
              <a:t> </a:t>
            </a:r>
            <a:r>
              <a:rPr sz="2400" spc="140" dirty="0">
                <a:latin typeface="Times New Roman" panose="02020603050405020304" pitchFamily="18" charset="0"/>
                <a:cs typeface="Times New Roman" panose="02020603050405020304" pitchFamily="18" charset="0"/>
              </a:rPr>
              <a:t>sử</a:t>
            </a:r>
            <a:r>
              <a:rPr sz="2400" spc="-70" dirty="0">
                <a:latin typeface="Times New Roman" panose="02020603050405020304" pitchFamily="18" charset="0"/>
                <a:cs typeface="Times New Roman" panose="02020603050405020304" pitchFamily="18" charset="0"/>
              </a:rPr>
              <a:t> </a:t>
            </a:r>
            <a:r>
              <a:rPr sz="2400" spc="90" dirty="0">
                <a:latin typeface="Times New Roman" panose="02020603050405020304" pitchFamily="18" charset="0"/>
                <a:cs typeface="Times New Roman" panose="02020603050405020304" pitchFamily="18" charset="0"/>
              </a:rPr>
              <a:t>dụng</a:t>
            </a:r>
            <a:r>
              <a:rPr sz="2400" spc="-70" dirty="0">
                <a:latin typeface="Times New Roman" panose="02020603050405020304" pitchFamily="18" charset="0"/>
                <a:cs typeface="Times New Roman" panose="02020603050405020304" pitchFamily="18" charset="0"/>
              </a:rPr>
              <a:t> </a:t>
            </a:r>
            <a:r>
              <a:rPr sz="2400" spc="80" dirty="0">
                <a:latin typeface="Times New Roman" panose="02020603050405020304" pitchFamily="18" charset="0"/>
                <a:cs typeface="Times New Roman" panose="02020603050405020304" pitchFamily="18" charset="0"/>
              </a:rPr>
              <a:t>động</a:t>
            </a:r>
            <a:r>
              <a:rPr sz="2400" spc="-75" dirty="0">
                <a:latin typeface="Times New Roman" panose="02020603050405020304" pitchFamily="18" charset="0"/>
                <a:cs typeface="Times New Roman" panose="02020603050405020304" pitchFamily="18" charset="0"/>
              </a:rPr>
              <a:t> </a:t>
            </a:r>
            <a:r>
              <a:rPr sz="2400" spc="170" dirty="0">
                <a:latin typeface="Times New Roman" panose="02020603050405020304" pitchFamily="18" charset="0"/>
                <a:cs typeface="Times New Roman" panose="02020603050405020304" pitchFamily="18" charset="0"/>
              </a:rPr>
              <a:t>từ</a:t>
            </a:r>
            <a:r>
              <a:rPr sz="2400" spc="-65" dirty="0">
                <a:latin typeface="Times New Roman" panose="02020603050405020304" pitchFamily="18" charset="0"/>
                <a:cs typeface="Times New Roman" panose="02020603050405020304" pitchFamily="18" charset="0"/>
              </a:rPr>
              <a:t> </a:t>
            </a:r>
            <a:r>
              <a:rPr sz="2400" spc="-55" dirty="0">
                <a:latin typeface="Times New Roman" panose="02020603050405020304" pitchFamily="18" charset="0"/>
                <a:cs typeface="Times New Roman" panose="02020603050405020304" pitchFamily="18" charset="0"/>
              </a:rPr>
              <a:t>kèm</a:t>
            </a:r>
            <a:r>
              <a:rPr sz="2400" spc="-145" dirty="0">
                <a:latin typeface="Times New Roman" panose="02020603050405020304" pitchFamily="18" charset="0"/>
                <a:cs typeface="Times New Roman" panose="02020603050405020304" pitchFamily="18" charset="0"/>
              </a:rPr>
              <a:t> </a:t>
            </a:r>
            <a:r>
              <a:rPr sz="2400" spc="170" dirty="0">
                <a:latin typeface="Times New Roman" panose="02020603050405020304" pitchFamily="18" charset="0"/>
                <a:cs typeface="Times New Roman" panose="02020603050405020304" pitchFamily="18" charset="0"/>
              </a:rPr>
              <a:t>từ</a:t>
            </a:r>
            <a:r>
              <a:rPr sz="2400" spc="-80" dirty="0">
                <a:latin typeface="Times New Roman" panose="02020603050405020304" pitchFamily="18" charset="0"/>
                <a:cs typeface="Times New Roman" panose="02020603050405020304" pitchFamily="18" charset="0"/>
              </a:rPr>
              <a:t> </a:t>
            </a:r>
            <a:r>
              <a:rPr sz="2400" spc="90" dirty="0">
                <a:latin typeface="Times New Roman" panose="02020603050405020304" pitchFamily="18" charset="0"/>
                <a:cs typeface="Times New Roman" panose="02020603050405020304" pitchFamily="18" charset="0"/>
              </a:rPr>
              <a:t>bổ</a:t>
            </a:r>
            <a:r>
              <a:rPr sz="2400" spc="-65" dirty="0">
                <a:latin typeface="Times New Roman" panose="02020603050405020304" pitchFamily="18" charset="0"/>
                <a:cs typeface="Times New Roman" panose="02020603050405020304" pitchFamily="18" charset="0"/>
              </a:rPr>
              <a:t> </a:t>
            </a:r>
            <a:r>
              <a:rPr sz="2400" spc="-80" dirty="0">
                <a:latin typeface="Times New Roman" panose="02020603050405020304" pitchFamily="18" charset="0"/>
                <a:cs typeface="Times New Roman" panose="02020603050405020304" pitchFamily="18" charset="0"/>
              </a:rPr>
              <a:t>sung</a:t>
            </a:r>
            <a:r>
              <a:rPr sz="2400" spc="-14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ý</a:t>
            </a:r>
            <a:r>
              <a:rPr sz="2400" spc="-150" dirty="0">
                <a:latin typeface="Times New Roman" panose="02020603050405020304" pitchFamily="18" charset="0"/>
                <a:cs typeface="Times New Roman" panose="02020603050405020304" pitchFamily="18" charset="0"/>
              </a:rPr>
              <a:t> </a:t>
            </a:r>
            <a:r>
              <a:rPr sz="2400" spc="65" dirty="0">
                <a:latin typeface="Times New Roman" panose="02020603050405020304" pitchFamily="18" charset="0"/>
                <a:cs typeface="Times New Roman" panose="02020603050405020304" pitchFamily="18" charset="0"/>
              </a:rPr>
              <a:t>nghĩa</a:t>
            </a:r>
            <a:r>
              <a:rPr sz="2400" spc="-100"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thời</a:t>
            </a:r>
            <a:endParaRPr sz="2400">
              <a:latin typeface="Times New Roman" panose="02020603050405020304" pitchFamily="18" charset="0"/>
              <a:cs typeface="Times New Roman" panose="02020603050405020304" pitchFamily="18" charset="0"/>
            </a:endParaRPr>
          </a:p>
          <a:p>
            <a:pPr marL="12700">
              <a:lnSpc>
                <a:spcPct val="100000"/>
              </a:lnSpc>
              <a:spcBef>
                <a:spcPts val="5"/>
              </a:spcBef>
            </a:pPr>
            <a:r>
              <a:rPr sz="2400" spc="-50" dirty="0">
                <a:latin typeface="Times New Roman" panose="02020603050405020304" pitchFamily="18" charset="0"/>
                <a:cs typeface="Times New Roman" panose="02020603050405020304" pitchFamily="18" charset="0"/>
              </a:rPr>
              <a:t>gian </a:t>
            </a:r>
            <a:r>
              <a:rPr sz="2400" spc="110" dirty="0">
                <a:latin typeface="Times New Roman" panose="02020603050405020304" pitchFamily="18" charset="0"/>
                <a:cs typeface="Times New Roman" panose="02020603050405020304" pitchFamily="18" charset="0"/>
              </a:rPr>
              <a:t>một </a:t>
            </a:r>
            <a:r>
              <a:rPr sz="2400" spc="-114" dirty="0">
                <a:latin typeface="Times New Roman" panose="02020603050405020304" pitchFamily="18" charset="0"/>
                <a:cs typeface="Times New Roman" panose="02020603050405020304" pitchFamily="18" charset="0"/>
              </a:rPr>
              <a:t>cách </a:t>
            </a:r>
            <a:r>
              <a:rPr sz="2400" spc="140" dirty="0">
                <a:latin typeface="Times New Roman" panose="02020603050405020304" pitchFamily="18" charset="0"/>
                <a:cs typeface="Times New Roman" panose="02020603050405020304" pitchFamily="18" charset="0"/>
              </a:rPr>
              <a:t>hợp</a:t>
            </a:r>
            <a:r>
              <a:rPr sz="2400" spc="-375"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lí.</a:t>
            </a:r>
            <a:endParaRPr sz="2400">
              <a:latin typeface="Times New Roman" panose="02020603050405020304" pitchFamily="18" charset="0"/>
              <a:cs typeface="Times New Roman" panose="02020603050405020304" pitchFamily="18" charset="0"/>
            </a:endParaRPr>
          </a:p>
        </p:txBody>
      </p:sp>
      <p:sp>
        <p:nvSpPr>
          <p:cNvPr id="8" name="object 8"/>
          <p:cNvSpPr/>
          <p:nvPr/>
        </p:nvSpPr>
        <p:spPr>
          <a:xfrm>
            <a:off x="1313688" y="2257044"/>
            <a:ext cx="818388" cy="856488"/>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9" name="object 9"/>
          <p:cNvSpPr txBox="1"/>
          <p:nvPr/>
        </p:nvSpPr>
        <p:spPr>
          <a:xfrm>
            <a:off x="1641094" y="2494279"/>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Times New Roman" panose="02020603050405020304" pitchFamily="18" charset="0"/>
                <a:cs typeface="Times New Roman" panose="02020603050405020304" pitchFamily="18" charset="0"/>
              </a:rPr>
              <a:t>1</a:t>
            </a:r>
            <a:endParaRPr sz="1850">
              <a:latin typeface="Times New Roman" panose="02020603050405020304" pitchFamily="18" charset="0"/>
              <a:cs typeface="Times New Roman" panose="02020603050405020304" pitchFamily="18" charset="0"/>
            </a:endParaRPr>
          </a:p>
        </p:txBody>
      </p:sp>
      <p:sp>
        <p:nvSpPr>
          <p:cNvPr id="10" name="object 10"/>
          <p:cNvSpPr/>
          <p:nvPr/>
        </p:nvSpPr>
        <p:spPr>
          <a:xfrm>
            <a:off x="1328927" y="3479291"/>
            <a:ext cx="816863" cy="856487"/>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1" name="object 11"/>
          <p:cNvSpPr txBox="1"/>
          <p:nvPr/>
        </p:nvSpPr>
        <p:spPr>
          <a:xfrm>
            <a:off x="1641094" y="3745484"/>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Times New Roman" panose="02020603050405020304" pitchFamily="18" charset="0"/>
                <a:cs typeface="Times New Roman" panose="02020603050405020304" pitchFamily="18" charset="0"/>
              </a:rPr>
              <a:t>2</a:t>
            </a:r>
            <a:endParaRPr sz="1850">
              <a:latin typeface="Times New Roman" panose="02020603050405020304" pitchFamily="18" charset="0"/>
              <a:cs typeface="Times New Roman" panose="02020603050405020304" pitchFamily="18" charset="0"/>
            </a:endParaRPr>
          </a:p>
        </p:txBody>
      </p:sp>
      <p:sp>
        <p:nvSpPr>
          <p:cNvPr id="12" name="object 12"/>
          <p:cNvSpPr txBox="1">
            <a:spLocks noGrp="1"/>
          </p:cNvSpPr>
          <p:nvPr>
            <p:ph type="body" idx="1"/>
          </p:nvPr>
        </p:nvSpPr>
        <p:spPr>
          <a:prstGeom prst="rect">
            <a:avLst/>
          </a:prstGeom>
        </p:spPr>
        <p:txBody>
          <a:bodyPr vert="horz" wrap="square" lIns="0" tIns="170180" rIns="0" bIns="0" rtlCol="0">
            <a:spAutoFit/>
          </a:bodyPr>
          <a:lstStyle/>
          <a:p>
            <a:pPr marL="1014730">
              <a:lnSpc>
                <a:spcPct val="100000"/>
              </a:lnSpc>
              <a:spcBef>
                <a:spcPts val="1340"/>
              </a:spcBef>
            </a:pPr>
            <a:r>
              <a:rPr spc="30" dirty="0">
                <a:latin typeface="Times New Roman" panose="02020603050405020304" pitchFamily="18" charset="0"/>
                <a:cs typeface="Times New Roman" panose="02020603050405020304" pitchFamily="18" charset="0"/>
              </a:rPr>
              <a:t>Sau </a:t>
            </a:r>
            <a:r>
              <a:rPr spc="125" dirty="0">
                <a:latin typeface="Times New Roman" panose="02020603050405020304" pitchFamily="18" charset="0"/>
                <a:cs typeface="Times New Roman" panose="02020603050405020304" pitchFamily="18" charset="0"/>
              </a:rPr>
              <a:t>bài</a:t>
            </a:r>
            <a:r>
              <a:rPr spc="-204"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học:</a:t>
            </a:r>
          </a:p>
          <a:p>
            <a:pPr marL="1116330" marR="5080">
              <a:lnSpc>
                <a:spcPct val="100000"/>
              </a:lnSpc>
              <a:spcBef>
                <a:spcPts val="1245"/>
              </a:spcBef>
            </a:pPr>
            <a:r>
              <a:rPr b="0" i="0" spc="-10" dirty="0">
                <a:latin typeface="Times New Roman" panose="02020603050405020304" pitchFamily="18" charset="0"/>
                <a:cs typeface="Times New Roman" panose="02020603050405020304" pitchFamily="18" charset="0"/>
              </a:rPr>
              <a:t>Học</a:t>
            </a:r>
            <a:r>
              <a:rPr b="0" i="0" spc="-65" dirty="0">
                <a:latin typeface="Times New Roman" panose="02020603050405020304" pitchFamily="18" charset="0"/>
                <a:cs typeface="Times New Roman" panose="02020603050405020304" pitchFamily="18" charset="0"/>
              </a:rPr>
              <a:t> </a:t>
            </a:r>
            <a:r>
              <a:rPr b="0" i="0" spc="-10" dirty="0">
                <a:latin typeface="Times New Roman" panose="02020603050405020304" pitchFamily="18" charset="0"/>
                <a:cs typeface="Times New Roman" panose="02020603050405020304" pitchFamily="18" charset="0"/>
              </a:rPr>
              <a:t>sinh</a:t>
            </a:r>
            <a:r>
              <a:rPr b="0" i="0" spc="-155" dirty="0">
                <a:latin typeface="Times New Roman" panose="02020603050405020304" pitchFamily="18" charset="0"/>
                <a:cs typeface="Times New Roman" panose="02020603050405020304" pitchFamily="18" charset="0"/>
              </a:rPr>
              <a:t> </a:t>
            </a:r>
            <a:r>
              <a:rPr i="0" spc="50" dirty="0">
                <a:latin typeface="Times New Roman" panose="02020603050405020304" pitchFamily="18" charset="0"/>
                <a:cs typeface="Times New Roman" panose="02020603050405020304" pitchFamily="18" charset="0"/>
              </a:rPr>
              <a:t>xác</a:t>
            </a:r>
            <a:r>
              <a:rPr i="0" spc="-60" dirty="0">
                <a:latin typeface="Times New Roman" panose="02020603050405020304" pitchFamily="18" charset="0"/>
                <a:cs typeface="Times New Roman" panose="02020603050405020304" pitchFamily="18" charset="0"/>
              </a:rPr>
              <a:t> </a:t>
            </a:r>
            <a:r>
              <a:rPr i="0" spc="95" dirty="0">
                <a:latin typeface="Times New Roman" panose="02020603050405020304" pitchFamily="18" charset="0"/>
                <a:cs typeface="Times New Roman" panose="02020603050405020304" pitchFamily="18" charset="0"/>
              </a:rPr>
              <a:t>định</a:t>
            </a:r>
            <a:r>
              <a:rPr i="0" spc="-85" dirty="0">
                <a:latin typeface="Times New Roman" panose="02020603050405020304" pitchFamily="18" charset="0"/>
                <a:cs typeface="Times New Roman" panose="02020603050405020304" pitchFamily="18" charset="0"/>
              </a:rPr>
              <a:t> </a:t>
            </a:r>
            <a:r>
              <a:rPr i="0" spc="85" dirty="0">
                <a:latin typeface="Times New Roman" panose="02020603050405020304" pitchFamily="18" charset="0"/>
                <a:cs typeface="Times New Roman" panose="02020603050405020304" pitchFamily="18" charset="0"/>
              </a:rPr>
              <a:t>đúng</a:t>
            </a:r>
            <a:r>
              <a:rPr i="0" spc="-50" dirty="0">
                <a:latin typeface="Times New Roman" panose="02020603050405020304" pitchFamily="18" charset="0"/>
                <a:cs typeface="Times New Roman" panose="02020603050405020304" pitchFamily="18" charset="0"/>
              </a:rPr>
              <a:t> </a:t>
            </a:r>
            <a:r>
              <a:rPr b="0" i="0" spc="-150" dirty="0">
                <a:latin typeface="Times New Roman" panose="02020603050405020304" pitchFamily="18" charset="0"/>
                <a:cs typeface="Times New Roman" panose="02020603050405020304" pitchFamily="18" charset="0"/>
              </a:rPr>
              <a:t>các</a:t>
            </a:r>
            <a:r>
              <a:rPr b="0" i="0" spc="-145" dirty="0">
                <a:latin typeface="Times New Roman" panose="02020603050405020304" pitchFamily="18" charset="0"/>
                <a:cs typeface="Times New Roman" panose="02020603050405020304" pitchFamily="18" charset="0"/>
              </a:rPr>
              <a:t> </a:t>
            </a:r>
            <a:r>
              <a:rPr b="0" i="0" spc="170" dirty="0">
                <a:latin typeface="Times New Roman" panose="02020603050405020304" pitchFamily="18" charset="0"/>
                <a:cs typeface="Times New Roman" panose="02020603050405020304" pitchFamily="18" charset="0"/>
              </a:rPr>
              <a:t>từ</a:t>
            </a:r>
            <a:r>
              <a:rPr b="0" i="0" spc="-70" dirty="0">
                <a:latin typeface="Times New Roman" panose="02020603050405020304" pitchFamily="18" charset="0"/>
                <a:cs typeface="Times New Roman" panose="02020603050405020304" pitchFamily="18" charset="0"/>
              </a:rPr>
              <a:t> </a:t>
            </a:r>
            <a:r>
              <a:rPr b="0" i="0" spc="90" dirty="0">
                <a:latin typeface="Times New Roman" panose="02020603050405020304" pitchFamily="18" charset="0"/>
                <a:cs typeface="Times New Roman" panose="02020603050405020304" pitchFamily="18" charset="0"/>
              </a:rPr>
              <a:t>bổ</a:t>
            </a:r>
            <a:r>
              <a:rPr b="0" i="0" spc="-80" dirty="0">
                <a:latin typeface="Times New Roman" panose="02020603050405020304" pitchFamily="18" charset="0"/>
                <a:cs typeface="Times New Roman" panose="02020603050405020304" pitchFamily="18" charset="0"/>
              </a:rPr>
              <a:t> sung</a:t>
            </a:r>
            <a:r>
              <a:rPr b="0" i="0" spc="-140" dirty="0">
                <a:latin typeface="Times New Roman" panose="02020603050405020304" pitchFamily="18" charset="0"/>
                <a:cs typeface="Times New Roman" panose="02020603050405020304" pitchFamily="18" charset="0"/>
              </a:rPr>
              <a:t> </a:t>
            </a:r>
            <a:r>
              <a:rPr b="0" i="0" spc="10" dirty="0">
                <a:latin typeface="Times New Roman" panose="02020603050405020304" pitchFamily="18" charset="0"/>
                <a:cs typeface="Times New Roman" panose="02020603050405020304" pitchFamily="18" charset="0"/>
              </a:rPr>
              <a:t>ý</a:t>
            </a:r>
            <a:r>
              <a:rPr b="0" i="0" spc="-150" dirty="0">
                <a:latin typeface="Times New Roman" panose="02020603050405020304" pitchFamily="18" charset="0"/>
                <a:cs typeface="Times New Roman" panose="02020603050405020304" pitchFamily="18" charset="0"/>
              </a:rPr>
              <a:t> </a:t>
            </a:r>
            <a:r>
              <a:rPr b="0" i="0" spc="65" dirty="0">
                <a:latin typeface="Times New Roman" panose="02020603050405020304" pitchFamily="18" charset="0"/>
                <a:cs typeface="Times New Roman" panose="02020603050405020304" pitchFamily="18" charset="0"/>
              </a:rPr>
              <a:t>nghĩa</a:t>
            </a:r>
            <a:r>
              <a:rPr b="0" i="0" spc="-100" dirty="0">
                <a:latin typeface="Times New Roman" panose="02020603050405020304" pitchFamily="18" charset="0"/>
                <a:cs typeface="Times New Roman" panose="02020603050405020304" pitchFamily="18" charset="0"/>
              </a:rPr>
              <a:t> </a:t>
            </a:r>
            <a:r>
              <a:rPr b="0" i="0" spc="105" dirty="0">
                <a:latin typeface="Times New Roman" panose="02020603050405020304" pitchFamily="18" charset="0"/>
                <a:cs typeface="Times New Roman" panose="02020603050405020304" pitchFamily="18" charset="0"/>
              </a:rPr>
              <a:t>thời</a:t>
            </a:r>
            <a:r>
              <a:rPr b="0" i="0" spc="-80" dirty="0">
                <a:latin typeface="Times New Roman" panose="02020603050405020304" pitchFamily="18" charset="0"/>
                <a:cs typeface="Times New Roman" panose="02020603050405020304" pitchFamily="18" charset="0"/>
              </a:rPr>
              <a:t> </a:t>
            </a:r>
            <a:r>
              <a:rPr b="0" i="0" spc="-45" dirty="0">
                <a:latin typeface="Times New Roman" panose="02020603050405020304" pitchFamily="18" charset="0"/>
                <a:cs typeface="Times New Roman" panose="02020603050405020304" pitchFamily="18" charset="0"/>
              </a:rPr>
              <a:t>gian</a:t>
            </a:r>
            <a:r>
              <a:rPr b="0" i="0" spc="-150" dirty="0">
                <a:latin typeface="Times New Roman" panose="02020603050405020304" pitchFamily="18" charset="0"/>
                <a:cs typeface="Times New Roman" panose="02020603050405020304" pitchFamily="18" charset="0"/>
              </a:rPr>
              <a:t> </a:t>
            </a:r>
            <a:r>
              <a:rPr b="0" i="0" spc="-75" dirty="0">
                <a:latin typeface="Times New Roman" panose="02020603050405020304" pitchFamily="18" charset="0"/>
                <a:cs typeface="Times New Roman" panose="02020603050405020304" pitchFamily="18" charset="0"/>
              </a:rPr>
              <a:t>cho</a:t>
            </a:r>
            <a:r>
              <a:rPr b="0" i="0" spc="-145" dirty="0">
                <a:latin typeface="Times New Roman" panose="02020603050405020304" pitchFamily="18" charset="0"/>
                <a:cs typeface="Times New Roman" panose="02020603050405020304" pitchFamily="18" charset="0"/>
              </a:rPr>
              <a:t> </a:t>
            </a:r>
            <a:r>
              <a:rPr b="0" i="0" spc="80" dirty="0">
                <a:latin typeface="Times New Roman" panose="02020603050405020304" pitchFamily="18" charset="0"/>
                <a:cs typeface="Times New Roman" panose="02020603050405020304" pitchFamily="18" charset="0"/>
              </a:rPr>
              <a:t>động  </a:t>
            </a:r>
            <a:r>
              <a:rPr b="0" i="0" spc="165" dirty="0">
                <a:latin typeface="Times New Roman" panose="02020603050405020304" pitchFamily="18" charset="0"/>
                <a:cs typeface="Times New Roman" panose="02020603050405020304" pitchFamily="18" charset="0"/>
              </a:rPr>
              <a:t>từ</a:t>
            </a:r>
            <a:r>
              <a:rPr b="0" i="0" spc="-80" dirty="0">
                <a:latin typeface="Times New Roman" panose="02020603050405020304" pitchFamily="18" charset="0"/>
                <a:cs typeface="Times New Roman" panose="02020603050405020304" pitchFamily="18" charset="0"/>
              </a:rPr>
              <a:t> </a:t>
            </a:r>
            <a:r>
              <a:rPr b="0" i="0" spc="-105" dirty="0">
                <a:latin typeface="Times New Roman" panose="02020603050405020304" pitchFamily="18" charset="0"/>
                <a:cs typeface="Times New Roman" panose="02020603050405020304" pitchFamily="18" charset="0"/>
              </a:rPr>
              <a:t>và</a:t>
            </a:r>
            <a:r>
              <a:rPr b="0" i="0" spc="-135" dirty="0">
                <a:latin typeface="Times New Roman" panose="02020603050405020304" pitchFamily="18" charset="0"/>
                <a:cs typeface="Times New Roman" panose="02020603050405020304" pitchFamily="18" charset="0"/>
              </a:rPr>
              <a:t> </a:t>
            </a:r>
            <a:r>
              <a:rPr b="0" i="0" spc="65" dirty="0">
                <a:latin typeface="Times New Roman" panose="02020603050405020304" pitchFamily="18" charset="0"/>
                <a:cs typeface="Times New Roman" panose="02020603050405020304" pitchFamily="18" charset="0"/>
              </a:rPr>
              <a:t>trình</a:t>
            </a:r>
            <a:r>
              <a:rPr b="0" i="0" spc="-155" dirty="0">
                <a:latin typeface="Times New Roman" panose="02020603050405020304" pitchFamily="18" charset="0"/>
                <a:cs typeface="Times New Roman" panose="02020603050405020304" pitchFamily="18" charset="0"/>
              </a:rPr>
              <a:t> </a:t>
            </a:r>
            <a:r>
              <a:rPr b="0" i="0" spc="-80" dirty="0">
                <a:latin typeface="Times New Roman" panose="02020603050405020304" pitchFamily="18" charset="0"/>
                <a:cs typeface="Times New Roman" panose="02020603050405020304" pitchFamily="18" charset="0"/>
              </a:rPr>
              <a:t>bày</a:t>
            </a:r>
            <a:r>
              <a:rPr b="0" i="0" spc="-140" dirty="0">
                <a:latin typeface="Times New Roman" panose="02020603050405020304" pitchFamily="18" charset="0"/>
                <a:cs typeface="Times New Roman" panose="02020603050405020304" pitchFamily="18" charset="0"/>
              </a:rPr>
              <a:t> </a:t>
            </a:r>
            <a:r>
              <a:rPr b="0" i="0" spc="95" dirty="0">
                <a:latin typeface="Times New Roman" panose="02020603050405020304" pitchFamily="18" charset="0"/>
                <a:cs typeface="Times New Roman" panose="02020603050405020304" pitchFamily="18" charset="0"/>
              </a:rPr>
              <a:t>đúng</a:t>
            </a:r>
            <a:r>
              <a:rPr b="0" i="0" spc="-75" dirty="0">
                <a:latin typeface="Times New Roman" panose="02020603050405020304" pitchFamily="18" charset="0"/>
                <a:cs typeface="Times New Roman" panose="02020603050405020304" pitchFamily="18" charset="0"/>
              </a:rPr>
              <a:t> </a:t>
            </a:r>
            <a:r>
              <a:rPr b="0" i="0" spc="5" dirty="0">
                <a:latin typeface="Times New Roman" panose="02020603050405020304" pitchFamily="18" charset="0"/>
                <a:cs typeface="Times New Roman" panose="02020603050405020304" pitchFamily="18" charset="0"/>
              </a:rPr>
              <a:t>ý</a:t>
            </a:r>
            <a:r>
              <a:rPr b="0" i="0" spc="-135" dirty="0">
                <a:latin typeface="Times New Roman" panose="02020603050405020304" pitchFamily="18" charset="0"/>
                <a:cs typeface="Times New Roman" panose="02020603050405020304" pitchFamily="18" charset="0"/>
              </a:rPr>
              <a:t> </a:t>
            </a:r>
            <a:r>
              <a:rPr b="0" i="0" spc="65" dirty="0">
                <a:latin typeface="Times New Roman" panose="02020603050405020304" pitchFamily="18" charset="0"/>
                <a:cs typeface="Times New Roman" panose="02020603050405020304" pitchFamily="18" charset="0"/>
              </a:rPr>
              <a:t>nghĩa</a:t>
            </a:r>
            <a:r>
              <a:rPr b="0" i="0" spc="-90" dirty="0">
                <a:latin typeface="Times New Roman" panose="02020603050405020304" pitchFamily="18" charset="0"/>
                <a:cs typeface="Times New Roman" panose="02020603050405020304" pitchFamily="18" charset="0"/>
              </a:rPr>
              <a:t> </a:t>
            </a:r>
            <a:r>
              <a:rPr b="0" i="0" spc="85" dirty="0">
                <a:latin typeface="Times New Roman" panose="02020603050405020304" pitchFamily="18" charset="0"/>
                <a:cs typeface="Times New Roman" panose="02020603050405020304" pitchFamily="18" charset="0"/>
              </a:rPr>
              <a:t>bổ</a:t>
            </a:r>
            <a:r>
              <a:rPr b="0" i="0" spc="-70" dirty="0">
                <a:latin typeface="Times New Roman" panose="02020603050405020304" pitchFamily="18" charset="0"/>
                <a:cs typeface="Times New Roman" panose="02020603050405020304" pitchFamily="18" charset="0"/>
              </a:rPr>
              <a:t> </a:t>
            </a:r>
            <a:r>
              <a:rPr b="0" i="0" spc="-85" dirty="0">
                <a:latin typeface="Times New Roman" panose="02020603050405020304" pitchFamily="18" charset="0"/>
                <a:cs typeface="Times New Roman" panose="02020603050405020304" pitchFamily="18" charset="0"/>
              </a:rPr>
              <a:t>sung</a:t>
            </a:r>
            <a:r>
              <a:rPr b="0" i="0" spc="-145" dirty="0">
                <a:latin typeface="Times New Roman" panose="02020603050405020304" pitchFamily="18" charset="0"/>
                <a:cs typeface="Times New Roman" panose="02020603050405020304" pitchFamily="18" charset="0"/>
              </a:rPr>
              <a:t> </a:t>
            </a:r>
            <a:r>
              <a:rPr b="0" i="0" spc="70" dirty="0">
                <a:latin typeface="Times New Roman" panose="02020603050405020304" pitchFamily="18" charset="0"/>
                <a:cs typeface="Times New Roman" panose="02020603050405020304" pitchFamily="18" charset="0"/>
              </a:rPr>
              <a:t>của</a:t>
            </a:r>
            <a:r>
              <a:rPr b="0" i="0" spc="-60" dirty="0">
                <a:latin typeface="Times New Roman" panose="02020603050405020304" pitchFamily="18" charset="0"/>
                <a:cs typeface="Times New Roman" panose="02020603050405020304" pitchFamily="18" charset="0"/>
              </a:rPr>
              <a:t> </a:t>
            </a:r>
            <a:r>
              <a:rPr b="0" i="0" spc="-150" dirty="0">
                <a:latin typeface="Times New Roman" panose="02020603050405020304" pitchFamily="18" charset="0"/>
                <a:cs typeface="Times New Roman" panose="02020603050405020304" pitchFamily="18" charset="0"/>
              </a:rPr>
              <a:t>các</a:t>
            </a:r>
            <a:r>
              <a:rPr b="0" i="0" spc="-125" dirty="0">
                <a:latin typeface="Times New Roman" panose="02020603050405020304" pitchFamily="18" charset="0"/>
                <a:cs typeface="Times New Roman" panose="02020603050405020304" pitchFamily="18" charset="0"/>
              </a:rPr>
              <a:t> </a:t>
            </a:r>
            <a:r>
              <a:rPr b="0" i="0" spc="165" dirty="0">
                <a:latin typeface="Times New Roman" panose="02020603050405020304" pitchFamily="18" charset="0"/>
                <a:cs typeface="Times New Roman" panose="02020603050405020304" pitchFamily="18" charset="0"/>
              </a:rPr>
              <a:t>từ</a:t>
            </a:r>
            <a:r>
              <a:rPr b="0" i="0" spc="-80" dirty="0">
                <a:latin typeface="Times New Roman" panose="02020603050405020304" pitchFamily="18" charset="0"/>
                <a:cs typeface="Times New Roman" panose="02020603050405020304" pitchFamily="18" charset="0"/>
              </a:rPr>
              <a:t> </a:t>
            </a:r>
            <a:r>
              <a:rPr b="0" i="0" spc="100" dirty="0">
                <a:latin typeface="Times New Roman" panose="02020603050405020304" pitchFamily="18" charset="0"/>
                <a:cs typeface="Times New Roman" panose="02020603050405020304" pitchFamily="18" charset="0"/>
              </a:rPr>
              <a:t>đó</a:t>
            </a:r>
            <a:r>
              <a:rPr b="0" i="0" spc="-55" dirty="0">
                <a:latin typeface="Times New Roman" panose="02020603050405020304" pitchFamily="18" charset="0"/>
                <a:cs typeface="Times New Roman" panose="02020603050405020304" pitchFamily="18" charset="0"/>
              </a:rPr>
              <a:t> </a:t>
            </a:r>
            <a:r>
              <a:rPr b="0" spc="65" dirty="0">
                <a:latin typeface="Times New Roman" panose="02020603050405020304" pitchFamily="18" charset="0"/>
                <a:cs typeface="Times New Roman" panose="02020603050405020304" pitchFamily="18" charset="0"/>
              </a:rPr>
              <a:t>(quá</a:t>
            </a:r>
            <a:r>
              <a:rPr b="0" spc="-80" dirty="0">
                <a:latin typeface="Times New Roman" panose="02020603050405020304" pitchFamily="18" charset="0"/>
                <a:cs typeface="Times New Roman" panose="02020603050405020304" pitchFamily="18" charset="0"/>
              </a:rPr>
              <a:t> </a:t>
            </a:r>
            <a:r>
              <a:rPr b="0" spc="20" dirty="0">
                <a:latin typeface="Times New Roman" panose="02020603050405020304" pitchFamily="18" charset="0"/>
                <a:cs typeface="Times New Roman" panose="02020603050405020304" pitchFamily="18" charset="0"/>
              </a:rPr>
              <a:t>khứ,</a:t>
            </a:r>
            <a:r>
              <a:rPr b="0" spc="-70" dirty="0">
                <a:latin typeface="Times New Roman" panose="02020603050405020304" pitchFamily="18" charset="0"/>
                <a:cs typeface="Times New Roman" panose="02020603050405020304" pitchFamily="18" charset="0"/>
              </a:rPr>
              <a:t> </a:t>
            </a:r>
            <a:r>
              <a:rPr b="0" spc="35" dirty="0">
                <a:latin typeface="Times New Roman" panose="02020603050405020304" pitchFamily="18" charset="0"/>
                <a:cs typeface="Times New Roman" panose="02020603050405020304" pitchFamily="18" charset="0"/>
              </a:rPr>
              <a:t>hiện  </a:t>
            </a:r>
            <a:r>
              <a:rPr b="0" i="1" spc="15" dirty="0">
                <a:latin typeface="Times New Roman" panose="02020603050405020304" pitchFamily="18" charset="0"/>
                <a:cs typeface="Times New Roman" panose="02020603050405020304" pitchFamily="18" charset="0"/>
              </a:rPr>
              <a:t>tại, </a:t>
            </a:r>
            <a:r>
              <a:rPr b="0" i="1" spc="110" dirty="0">
                <a:latin typeface="Times New Roman" panose="02020603050405020304" pitchFamily="18" charset="0"/>
                <a:cs typeface="Times New Roman" panose="02020603050405020304" pitchFamily="18" charset="0"/>
              </a:rPr>
              <a:t>tương</a:t>
            </a:r>
            <a:r>
              <a:rPr b="0" i="1" spc="-185" dirty="0">
                <a:latin typeface="Times New Roman" panose="02020603050405020304" pitchFamily="18" charset="0"/>
                <a:cs typeface="Times New Roman" panose="02020603050405020304" pitchFamily="18" charset="0"/>
              </a:rPr>
              <a:t> </a:t>
            </a:r>
            <a:r>
              <a:rPr b="0" i="1" spc="-20" dirty="0">
                <a:latin typeface="Times New Roman" panose="02020603050405020304" pitchFamily="18" charset="0"/>
                <a:cs typeface="Times New Roman" panose="02020603050405020304" pitchFamily="18" charset="0"/>
              </a:rPr>
              <a:t>lai)</a:t>
            </a:r>
            <a:r>
              <a:rPr b="0" i="0" spc="-20" dirty="0">
                <a:latin typeface="Times New Roman" panose="02020603050405020304" pitchFamily="18" charset="0"/>
                <a:cs typeface="Times New Roman" panose="02020603050405020304" pitchFamily="18" charset="0"/>
              </a:rPr>
              <a:t>.</a:t>
            </a:r>
          </a:p>
        </p:txBody>
      </p:sp>
      <p:sp>
        <p:nvSpPr>
          <p:cNvPr id="14" name="object 14"/>
          <p:cNvSpPr txBox="1"/>
          <p:nvPr/>
        </p:nvSpPr>
        <p:spPr>
          <a:xfrm>
            <a:off x="2326639" y="4682744"/>
            <a:ext cx="8503285" cy="75755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panose="02020603050405020304" pitchFamily="18" charset="0"/>
                <a:cs typeface="Times New Roman" panose="02020603050405020304" pitchFamily="18" charset="0"/>
              </a:rPr>
              <a:t>Học</a:t>
            </a:r>
            <a:r>
              <a:rPr sz="2400" spc="-6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sinh</a:t>
            </a:r>
            <a:r>
              <a:rPr sz="2400" spc="-155" dirty="0">
                <a:latin typeface="Times New Roman" panose="02020603050405020304" pitchFamily="18" charset="0"/>
                <a:cs typeface="Times New Roman" panose="02020603050405020304" pitchFamily="18" charset="0"/>
              </a:rPr>
              <a:t> </a:t>
            </a:r>
            <a:r>
              <a:rPr sz="2400" b="1" spc="130" dirty="0">
                <a:latin typeface="Times New Roman" panose="02020603050405020304" pitchFamily="18" charset="0"/>
                <a:cs typeface="Times New Roman" panose="02020603050405020304" pitchFamily="18" charset="0"/>
              </a:rPr>
              <a:t>lựa</a:t>
            </a:r>
            <a:r>
              <a:rPr sz="2400" b="1" spc="-80" dirty="0">
                <a:latin typeface="Times New Roman" panose="02020603050405020304" pitchFamily="18" charset="0"/>
                <a:cs typeface="Times New Roman" panose="02020603050405020304" pitchFamily="18" charset="0"/>
              </a:rPr>
              <a:t> </a:t>
            </a:r>
            <a:r>
              <a:rPr sz="2400" b="1" spc="105" dirty="0">
                <a:latin typeface="Times New Roman" panose="02020603050405020304" pitchFamily="18" charset="0"/>
                <a:cs typeface="Times New Roman" panose="02020603050405020304" pitchFamily="18" charset="0"/>
              </a:rPr>
              <a:t>chọn</a:t>
            </a:r>
            <a:r>
              <a:rPr sz="2400" b="1" spc="-70" dirty="0">
                <a:latin typeface="Times New Roman" panose="02020603050405020304" pitchFamily="18" charset="0"/>
                <a:cs typeface="Times New Roman" panose="02020603050405020304" pitchFamily="18" charset="0"/>
              </a:rPr>
              <a:t> </a:t>
            </a:r>
            <a:r>
              <a:rPr sz="2400" b="1" spc="85" dirty="0">
                <a:latin typeface="Times New Roman" panose="02020603050405020304" pitchFamily="18" charset="0"/>
                <a:cs typeface="Times New Roman" panose="02020603050405020304" pitchFamily="18" charset="0"/>
              </a:rPr>
              <a:t>đúng</a:t>
            </a:r>
            <a:r>
              <a:rPr sz="2400" b="1" spc="-50" dirty="0">
                <a:latin typeface="Times New Roman" panose="02020603050405020304" pitchFamily="18" charset="0"/>
                <a:cs typeface="Times New Roman" panose="02020603050405020304" pitchFamily="18" charset="0"/>
              </a:rPr>
              <a:t> </a:t>
            </a:r>
            <a:r>
              <a:rPr sz="2400" spc="165" dirty="0">
                <a:latin typeface="Times New Roman" panose="02020603050405020304" pitchFamily="18" charset="0"/>
                <a:cs typeface="Times New Roman" panose="02020603050405020304" pitchFamily="18" charset="0"/>
              </a:rPr>
              <a:t>từ</a:t>
            </a:r>
            <a:r>
              <a:rPr sz="2400" spc="-70" dirty="0">
                <a:latin typeface="Times New Roman" panose="02020603050405020304" pitchFamily="18" charset="0"/>
                <a:cs typeface="Times New Roman" panose="02020603050405020304" pitchFamily="18" charset="0"/>
              </a:rPr>
              <a:t> </a:t>
            </a:r>
            <a:r>
              <a:rPr sz="2400" spc="85" dirty="0">
                <a:latin typeface="Times New Roman" panose="02020603050405020304" pitchFamily="18" charset="0"/>
                <a:cs typeface="Times New Roman" panose="02020603050405020304" pitchFamily="18" charset="0"/>
              </a:rPr>
              <a:t>bổ</a:t>
            </a:r>
            <a:r>
              <a:rPr sz="2400" spc="-70" dirty="0">
                <a:latin typeface="Times New Roman" panose="02020603050405020304" pitchFamily="18" charset="0"/>
                <a:cs typeface="Times New Roman" panose="02020603050405020304" pitchFamily="18" charset="0"/>
              </a:rPr>
              <a:t> </a:t>
            </a:r>
            <a:r>
              <a:rPr sz="2400" spc="-85" dirty="0">
                <a:latin typeface="Times New Roman" panose="02020603050405020304" pitchFamily="18" charset="0"/>
                <a:cs typeface="Times New Roman" panose="02020603050405020304" pitchFamily="18" charset="0"/>
              </a:rPr>
              <a:t>sung</a:t>
            </a:r>
            <a:r>
              <a:rPr sz="2400" spc="-14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ý</a:t>
            </a:r>
            <a:r>
              <a:rPr sz="2400" spc="-145" dirty="0">
                <a:latin typeface="Times New Roman" panose="02020603050405020304" pitchFamily="18" charset="0"/>
                <a:cs typeface="Times New Roman" panose="02020603050405020304" pitchFamily="18" charset="0"/>
              </a:rPr>
              <a:t> </a:t>
            </a:r>
            <a:r>
              <a:rPr sz="2400" spc="65" dirty="0">
                <a:latin typeface="Times New Roman" panose="02020603050405020304" pitchFamily="18" charset="0"/>
                <a:cs typeface="Times New Roman" panose="02020603050405020304" pitchFamily="18" charset="0"/>
              </a:rPr>
              <a:t>nghĩa</a:t>
            </a:r>
            <a:r>
              <a:rPr sz="2400" spc="-80"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thời</a:t>
            </a:r>
            <a:r>
              <a:rPr sz="2400" spc="-75" dirty="0">
                <a:latin typeface="Times New Roman" panose="02020603050405020304" pitchFamily="18" charset="0"/>
                <a:cs typeface="Times New Roman" panose="02020603050405020304" pitchFamily="18" charset="0"/>
              </a:rPr>
              <a:t> </a:t>
            </a:r>
            <a:r>
              <a:rPr sz="2400" spc="-50" dirty="0">
                <a:latin typeface="Times New Roman" panose="02020603050405020304" pitchFamily="18" charset="0"/>
                <a:cs typeface="Times New Roman" panose="02020603050405020304" pitchFamily="18" charset="0"/>
              </a:rPr>
              <a:t>gian</a:t>
            </a:r>
            <a:r>
              <a:rPr sz="2400" spc="-135" dirty="0">
                <a:latin typeface="Times New Roman" panose="02020603050405020304" pitchFamily="18" charset="0"/>
                <a:cs typeface="Times New Roman" panose="02020603050405020304" pitchFamily="18" charset="0"/>
              </a:rPr>
              <a:t> </a:t>
            </a:r>
            <a:r>
              <a:rPr sz="2400" spc="-75" dirty="0">
                <a:latin typeface="Times New Roman" panose="02020603050405020304" pitchFamily="18" charset="0"/>
                <a:cs typeface="Times New Roman" panose="02020603050405020304" pitchFamily="18" charset="0"/>
              </a:rPr>
              <a:t>cho</a:t>
            </a:r>
            <a:r>
              <a:rPr sz="2400" spc="-130" dirty="0">
                <a:latin typeface="Times New Roman" panose="02020603050405020304" pitchFamily="18" charset="0"/>
                <a:cs typeface="Times New Roman" panose="02020603050405020304" pitchFamily="18" charset="0"/>
              </a:rPr>
              <a:t> </a:t>
            </a:r>
            <a:r>
              <a:rPr sz="2400" spc="80" dirty="0">
                <a:latin typeface="Times New Roman" panose="02020603050405020304" pitchFamily="18" charset="0"/>
                <a:cs typeface="Times New Roman" panose="02020603050405020304" pitchFamily="18" charset="0"/>
              </a:rPr>
              <a:t>động</a:t>
            </a:r>
            <a:r>
              <a:rPr sz="2400" spc="-75" dirty="0">
                <a:latin typeface="Times New Roman" panose="02020603050405020304" pitchFamily="18" charset="0"/>
                <a:cs typeface="Times New Roman" panose="02020603050405020304" pitchFamily="18" charset="0"/>
              </a:rPr>
              <a:t> </a:t>
            </a:r>
            <a:r>
              <a:rPr sz="2400" spc="165" dirty="0">
                <a:latin typeface="Times New Roman" panose="02020603050405020304" pitchFamily="18" charset="0"/>
                <a:cs typeface="Times New Roman" panose="02020603050405020304" pitchFamily="18" charset="0"/>
              </a:rPr>
              <a:t>từ</a:t>
            </a:r>
            <a:endParaRPr sz="2400">
              <a:latin typeface="Times New Roman" panose="02020603050405020304" pitchFamily="18" charset="0"/>
              <a:cs typeface="Times New Roman" panose="02020603050405020304" pitchFamily="18" charset="0"/>
            </a:endParaRPr>
          </a:p>
          <a:p>
            <a:pPr marL="12700">
              <a:lnSpc>
                <a:spcPct val="100000"/>
              </a:lnSpc>
            </a:pPr>
            <a:r>
              <a:rPr sz="2400" spc="15" dirty="0">
                <a:latin typeface="Times New Roman" panose="02020603050405020304" pitchFamily="18" charset="0"/>
                <a:cs typeface="Times New Roman" panose="02020603050405020304" pitchFamily="18" charset="0"/>
              </a:rPr>
              <a:t>trong</a:t>
            </a:r>
            <a:r>
              <a:rPr sz="2400" spc="-165" dirty="0">
                <a:latin typeface="Times New Roman" panose="02020603050405020304" pitchFamily="18" charset="0"/>
                <a:cs typeface="Times New Roman" panose="02020603050405020304" pitchFamily="18" charset="0"/>
              </a:rPr>
              <a:t> </a:t>
            </a:r>
            <a:r>
              <a:rPr sz="2400" spc="-90" dirty="0">
                <a:latin typeface="Times New Roman" panose="02020603050405020304" pitchFamily="18" charset="0"/>
                <a:cs typeface="Times New Roman" panose="02020603050405020304" pitchFamily="18" charset="0"/>
              </a:rPr>
              <a:t>câu;</a:t>
            </a:r>
            <a:endParaRPr sz="2400">
              <a:latin typeface="Times New Roman" panose="02020603050405020304" pitchFamily="18" charset="0"/>
              <a:cs typeface="Times New Roman" panose="02020603050405020304" pitchFamily="18" charset="0"/>
            </a:endParaRPr>
          </a:p>
        </p:txBody>
      </p:sp>
      <p:sp>
        <p:nvSpPr>
          <p:cNvPr id="15" name="object 15"/>
          <p:cNvSpPr/>
          <p:nvPr/>
        </p:nvSpPr>
        <p:spPr>
          <a:xfrm>
            <a:off x="1328927" y="4640579"/>
            <a:ext cx="816863" cy="854963"/>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6" name="object 16"/>
          <p:cNvSpPr txBox="1"/>
          <p:nvPr/>
        </p:nvSpPr>
        <p:spPr>
          <a:xfrm>
            <a:off x="1641094" y="4906772"/>
            <a:ext cx="158115" cy="311150"/>
          </a:xfrm>
          <a:prstGeom prst="rect">
            <a:avLst/>
          </a:prstGeom>
        </p:spPr>
        <p:txBody>
          <a:bodyPr vert="horz" wrap="square" lIns="0" tIns="15240" rIns="0" bIns="0" rtlCol="0">
            <a:spAutoFit/>
          </a:bodyPr>
          <a:lstStyle/>
          <a:p>
            <a:pPr marL="12700">
              <a:lnSpc>
                <a:spcPct val="100000"/>
              </a:lnSpc>
              <a:spcBef>
                <a:spcPts val="120"/>
              </a:spcBef>
            </a:pPr>
            <a:r>
              <a:rPr sz="1850" spc="10" dirty="0">
                <a:latin typeface="Times New Roman" panose="02020603050405020304" pitchFamily="18" charset="0"/>
                <a:cs typeface="Times New Roman" panose="02020603050405020304" pitchFamily="18" charset="0"/>
              </a:rPr>
              <a:t>3</a:t>
            </a:r>
            <a:endParaRPr sz="1850">
              <a:latin typeface="Times New Roman" panose="02020603050405020304" pitchFamily="18" charset="0"/>
              <a:cs typeface="Times New Roman" panose="02020603050405020304" pitchFamily="18" charset="0"/>
            </a:endParaRPr>
          </a:p>
        </p:txBody>
      </p:sp>
      <p:grpSp>
        <p:nvGrpSpPr>
          <p:cNvPr id="17" name="object 17"/>
          <p:cNvGrpSpPr/>
          <p:nvPr/>
        </p:nvGrpSpPr>
        <p:grpSpPr>
          <a:xfrm>
            <a:off x="640080" y="2083307"/>
            <a:ext cx="10945495" cy="4624070"/>
            <a:chOff x="640080" y="2083307"/>
            <a:chExt cx="10945495" cy="4624070"/>
          </a:xfrm>
        </p:grpSpPr>
        <p:sp>
          <p:nvSpPr>
            <p:cNvPr id="18" name="object 18"/>
            <p:cNvSpPr/>
            <p:nvPr/>
          </p:nvSpPr>
          <p:spPr>
            <a:xfrm>
              <a:off x="656844" y="2083307"/>
              <a:ext cx="775716" cy="774191"/>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19" name="object 19"/>
            <p:cNvSpPr/>
            <p:nvPr/>
          </p:nvSpPr>
          <p:spPr>
            <a:xfrm>
              <a:off x="640080" y="3428999"/>
              <a:ext cx="775715" cy="774192"/>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0" name="object 20"/>
            <p:cNvSpPr/>
            <p:nvPr/>
          </p:nvSpPr>
          <p:spPr>
            <a:xfrm>
              <a:off x="9380220" y="5237987"/>
              <a:ext cx="2205228" cy="1469136"/>
            </a:xfrm>
            <a:prstGeom prst="rect">
              <a:avLst/>
            </a:prstGeom>
            <a:blipFill>
              <a:blip r:embed="rId5"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814</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Roboto</vt:lpstr>
      <vt:lpstr>Times New Roman</vt:lpstr>
      <vt:lpstr>Wingdings</vt:lpstr>
      <vt:lpstr>Office Theme</vt:lpstr>
      <vt:lpstr>TIẾNG VIỆT – LỚP 4</vt:lpstr>
      <vt:lpstr>KHỞI ĐỘNG</vt:lpstr>
      <vt:lpstr>PowerPoint Presentation</vt:lpstr>
      <vt:lpstr>MỤC TIÊU</vt:lpstr>
      <vt:lpstr>Bài 1. Các từ in đậm sau đây bổ sung ý nghĩa cho động từ nào?  Chúng bổ sung ý nghĩa gì? - Trời ấm, lại pha lành lạnh. Tết sắp đến.</vt:lpstr>
      <vt:lpstr>PowerPoint Presentation</vt:lpstr>
      <vt:lpstr>PowerPoint Presentation</vt:lpstr>
      <vt:lpstr>PowerPoint Presentation</vt:lpstr>
      <vt:lpstr>MỤC TIÊU</vt:lpstr>
      <vt:lpstr>PowerPoint Presentation</vt:lpstr>
      <vt:lpstr>Bài 3. Trong truyện vui sau có nhiều từ chỉ thời gian dùng không đúng.  Em hãy chữa lại cho đúng bằng cách thay đổi các từ ấy hoặc bỏ bớt từ.</vt:lpstr>
      <vt:lpstr>PowerPoint Presentation</vt:lpstr>
      <vt:lpstr>MỤC TIÊU</vt:lpstr>
      <vt:lpstr>Suy ngẫm</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 LỚP 4</dc:title>
  <dc:creator>Windows User</dc:creator>
  <cp:lastModifiedBy>tú nguyễn</cp:lastModifiedBy>
  <cp:revision>2</cp:revision>
  <dcterms:created xsi:type="dcterms:W3CDTF">2021-11-14T12:40:01Z</dcterms:created>
  <dcterms:modified xsi:type="dcterms:W3CDTF">2021-11-14T12:43:48Z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2021-11-10T00:00:00Z</vt:filetime>
  </property>
  <property fmtid="{D5CDD505-2E9C-101B-9397-08002B2CF9AE}" pid="3" name="Creator">
    <vt:lpwstr>Microsoft® PowerPoint® 2016</vt:lpwstr>
  </property>
  <property fmtid="{D5CDD505-2E9C-101B-9397-08002B2CF9AE}" pid="4" name="LastSaved">
    <vt:filetime>2021-11-14T00:00:00Z</vt:filetime>
  </property>
</Properties>
</file>