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notesSlides/notesSlide10.xml" ContentType="application/vnd.openxmlformats-officedocument.presentationml.notesSlide+xml"/>
  <Override PartName="/ppt/theme/themeOverride1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5" r:id="rId3"/>
    <p:sldMasterId id="2147483687" r:id="rId4"/>
    <p:sldMasterId id="2147483689" r:id="rId5"/>
  </p:sldMasterIdLst>
  <p:notesMasterIdLst>
    <p:notesMasterId r:id="rId37"/>
  </p:notesMasterIdLst>
  <p:sldIdLst>
    <p:sldId id="352" r:id="rId6"/>
    <p:sldId id="351" r:id="rId7"/>
    <p:sldId id="258" r:id="rId8"/>
    <p:sldId id="260" r:id="rId9"/>
    <p:sldId id="259" r:id="rId10"/>
    <p:sldId id="262" r:id="rId11"/>
    <p:sldId id="307" r:id="rId12"/>
    <p:sldId id="312" r:id="rId13"/>
    <p:sldId id="310" r:id="rId14"/>
    <p:sldId id="311" r:id="rId15"/>
    <p:sldId id="348" r:id="rId16"/>
    <p:sldId id="349" r:id="rId17"/>
    <p:sldId id="317" r:id="rId18"/>
    <p:sldId id="324" r:id="rId19"/>
    <p:sldId id="309" r:id="rId20"/>
    <p:sldId id="331" r:id="rId21"/>
    <p:sldId id="332" r:id="rId22"/>
    <p:sldId id="333" r:id="rId23"/>
    <p:sldId id="335" r:id="rId24"/>
    <p:sldId id="336" r:id="rId25"/>
    <p:sldId id="337" r:id="rId26"/>
    <p:sldId id="340" r:id="rId27"/>
    <p:sldId id="338" r:id="rId28"/>
    <p:sldId id="325" r:id="rId29"/>
    <p:sldId id="319" r:id="rId30"/>
    <p:sldId id="323" r:id="rId31"/>
    <p:sldId id="316" r:id="rId32"/>
    <p:sldId id="347" r:id="rId33"/>
    <p:sldId id="339" r:id="rId34"/>
    <p:sldId id="346" r:id="rId35"/>
    <p:sldId id="32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633" autoAdjust="0"/>
  </p:normalViewPr>
  <p:slideViewPr>
    <p:cSldViewPr snapToGrid="0">
      <p:cViewPr varScale="1">
        <p:scale>
          <a:sx n="65" d="100"/>
          <a:sy n="65" d="100"/>
        </p:scale>
        <p:origin x="702"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F999A-234B-4371-9F9A-D31DD6546C6A}"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A31A5-0338-48E1-BC43-A3B6B372F2FE}" type="slidenum">
              <a:rPr lang="en-US" smtClean="0"/>
              <a:t>‹#›</a:t>
            </a:fld>
            <a:endParaRPr lang="en-US"/>
          </a:p>
        </p:txBody>
      </p:sp>
    </p:spTree>
    <p:extLst>
      <p:ext uri="{BB962C8B-B14F-4D97-AF65-F5344CB8AC3E}">
        <p14:creationId xmlns:p14="http://schemas.microsoft.com/office/powerpoint/2010/main" val="51669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UTM Duepuntozero" panose="02040603050506020204" pitchFamily="18" charset="0"/>
              </a:rPr>
              <a:t>Hương</a:t>
            </a:r>
            <a:r>
              <a:rPr lang="en-US" sz="1200" dirty="0">
                <a:latin typeface="UTM Duepuntozero" panose="02040603050506020204" pitchFamily="18" charset="0"/>
              </a:rPr>
              <a:t> </a:t>
            </a:r>
            <a:r>
              <a:rPr lang="en-US" sz="1200" dirty="0" err="1">
                <a:latin typeface="UTM Duepuntozero" panose="02040603050506020204" pitchFamily="18" charset="0"/>
              </a:rPr>
              <a:t>Thảo</a:t>
            </a:r>
            <a:r>
              <a:rPr lang="en-US" sz="1200" dirty="0">
                <a:latin typeface="UTM Duepuntozero" panose="02040603050506020204" pitchFamily="18" charset="0"/>
              </a:rPr>
              <a:t> – </a:t>
            </a:r>
            <a:r>
              <a:rPr lang="en-US" sz="1200" dirty="0" err="1">
                <a:latin typeface="UTM Duepuntozero" panose="02040603050506020204" pitchFamily="18" charset="0"/>
              </a:rPr>
              <a:t>Zalo</a:t>
            </a:r>
            <a:r>
              <a:rPr lang="en-US" sz="1200" dirty="0">
                <a:latin typeface="UTM Duepuntozero" panose="02040603050506020204" pitchFamily="18" charset="0"/>
              </a:rPr>
              <a:t> 0972.115.126 – </a:t>
            </a:r>
            <a:r>
              <a:rPr lang="en-US" sz="1200" dirty="0" err="1">
                <a:latin typeface="UTM Duepuntozero" panose="02040603050506020204" pitchFamily="18" charset="0"/>
              </a:rPr>
              <a:t>Các</a:t>
            </a:r>
            <a:r>
              <a:rPr lang="en-US" sz="1200" dirty="0">
                <a:latin typeface="UTM Duepuntozero" panose="02040603050506020204" pitchFamily="18" charset="0"/>
              </a:rPr>
              <a:t> nick </a:t>
            </a:r>
            <a:r>
              <a:rPr lang="en-US" sz="1200" dirty="0" err="1">
                <a:latin typeface="UTM Duepuntozero" panose="02040603050506020204" pitchFamily="18" charset="0"/>
              </a:rPr>
              <a:t>khác</a:t>
            </a:r>
            <a:r>
              <a:rPr lang="en-US" sz="1200" dirty="0">
                <a:latin typeface="UTM Duepuntozero" panose="02040603050506020204" pitchFamily="18" charset="0"/>
              </a:rPr>
              <a:t> </a:t>
            </a:r>
            <a:r>
              <a:rPr lang="en-US" sz="1200" dirty="0" err="1">
                <a:latin typeface="UTM Duepuntozero" panose="02040603050506020204" pitchFamily="18" charset="0"/>
              </a:rPr>
              <a:t>đều</a:t>
            </a:r>
            <a:r>
              <a:rPr lang="en-US" sz="1200" dirty="0">
                <a:latin typeface="UTM Duepuntozero" panose="02040603050506020204" pitchFamily="18" charset="0"/>
              </a:rPr>
              <a:t> </a:t>
            </a:r>
            <a:r>
              <a:rPr lang="en-US" sz="1200" dirty="0" err="1">
                <a:latin typeface="UTM Duepuntozero" panose="02040603050506020204" pitchFamily="18" charset="0"/>
              </a:rPr>
              <a:t>là</a:t>
            </a:r>
            <a:r>
              <a:rPr lang="en-US" sz="1200" dirty="0">
                <a:latin typeface="UTM Duepuntozero" panose="02040603050506020204" pitchFamily="18" charset="0"/>
              </a:rPr>
              <a:t> </a:t>
            </a:r>
            <a:r>
              <a:rPr lang="en-US" sz="1200" dirty="0" err="1">
                <a:latin typeface="UTM Duepuntozero" panose="02040603050506020204" pitchFamily="18" charset="0"/>
              </a:rPr>
              <a:t>giả</a:t>
            </a:r>
            <a:r>
              <a:rPr lang="en-US" sz="1200" dirty="0">
                <a:latin typeface="UTM Duepuntozero" panose="02040603050506020204" pitchFamily="18" charset="0"/>
              </a:rPr>
              <a:t> </a:t>
            </a:r>
            <a:r>
              <a:rPr lang="en-US" sz="1200" dirty="0" err="1">
                <a:latin typeface="UTM Duepuntozero" panose="02040603050506020204" pitchFamily="18" charset="0"/>
              </a:rPr>
              <a:t>mạo</a:t>
            </a:r>
            <a:r>
              <a:rPr lang="en-US" sz="1200" dirty="0">
                <a:latin typeface="UTM Duepuntozero" panose="02040603050506020204" pitchFamily="18" charset="0"/>
              </a:rPr>
              <a:t>, </a:t>
            </a:r>
            <a:r>
              <a:rPr lang="en-US" sz="1200" dirty="0" err="1">
                <a:latin typeface="UTM Duepuntozero" panose="02040603050506020204" pitchFamily="18" charset="0"/>
              </a:rPr>
              <a:t>ăn</a:t>
            </a:r>
            <a:r>
              <a:rPr lang="en-US" sz="1200" dirty="0">
                <a:latin typeface="UTM Duepuntozero" panose="02040603050506020204" pitchFamily="18" charset="0"/>
              </a:rPr>
              <a:t> </a:t>
            </a:r>
            <a:r>
              <a:rPr lang="en-US" sz="1200" dirty="0" err="1">
                <a:latin typeface="UTM Duepuntozero" panose="02040603050506020204" pitchFamily="18" charset="0"/>
              </a:rPr>
              <a:t>cắp</a:t>
            </a:r>
            <a:r>
              <a:rPr lang="en-US" sz="1200" dirty="0">
                <a:latin typeface="UTM Duepuntozero" panose="02040603050506020204" pitchFamily="18" charset="0"/>
              </a:rPr>
              <a:t> </a:t>
            </a:r>
            <a:r>
              <a:rPr lang="en-US" sz="1200" dirty="0" err="1">
                <a:latin typeface="UTM Duepuntozero" panose="02040603050506020204" pitchFamily="18" charset="0"/>
              </a:rPr>
              <a:t>chất</a:t>
            </a:r>
            <a:r>
              <a:rPr lang="en-US" sz="1200" dirty="0">
                <a:latin typeface="UTM Duepuntozero" panose="02040603050506020204" pitchFamily="18" charset="0"/>
              </a:rPr>
              <a:t> </a:t>
            </a:r>
            <a:r>
              <a:rPr lang="en-US" sz="1200">
                <a:latin typeface="UTM Duepuntozero" panose="02040603050506020204" pitchFamily="18" charset="0"/>
              </a:rPr>
              <a:t>xám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A31A5-0338-48E1-BC43-A3B6B372F2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8813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UTM Duepuntozero" panose="02040603050506020204" pitchFamily="18" charset="0"/>
              </a:rPr>
              <a:t>Hương</a:t>
            </a:r>
            <a:r>
              <a:rPr lang="en-US" sz="1200" dirty="0">
                <a:latin typeface="UTM Duepuntozero" panose="02040603050506020204" pitchFamily="18" charset="0"/>
              </a:rPr>
              <a:t> </a:t>
            </a:r>
            <a:r>
              <a:rPr lang="en-US" sz="1200" dirty="0" err="1">
                <a:latin typeface="UTM Duepuntozero" panose="02040603050506020204" pitchFamily="18" charset="0"/>
              </a:rPr>
              <a:t>Thảo</a:t>
            </a:r>
            <a:r>
              <a:rPr lang="en-US" sz="1200" dirty="0">
                <a:latin typeface="UTM Duepuntozero" panose="02040603050506020204" pitchFamily="18" charset="0"/>
              </a:rPr>
              <a:t> – </a:t>
            </a:r>
            <a:r>
              <a:rPr lang="en-US" sz="1200" dirty="0" err="1">
                <a:latin typeface="UTM Duepuntozero" panose="02040603050506020204" pitchFamily="18" charset="0"/>
              </a:rPr>
              <a:t>Zalo</a:t>
            </a:r>
            <a:r>
              <a:rPr lang="en-US" sz="1200" dirty="0">
                <a:latin typeface="UTM Duepuntozero" panose="02040603050506020204" pitchFamily="18" charset="0"/>
              </a:rPr>
              <a:t> 0972.115.126 – </a:t>
            </a:r>
            <a:r>
              <a:rPr lang="en-US" sz="1200" dirty="0" err="1">
                <a:latin typeface="UTM Duepuntozero" panose="02040603050506020204" pitchFamily="18" charset="0"/>
              </a:rPr>
              <a:t>Các</a:t>
            </a:r>
            <a:r>
              <a:rPr lang="en-US" sz="1200" dirty="0">
                <a:latin typeface="UTM Duepuntozero" panose="02040603050506020204" pitchFamily="18" charset="0"/>
              </a:rPr>
              <a:t> nick </a:t>
            </a:r>
            <a:r>
              <a:rPr lang="en-US" sz="1200" dirty="0" err="1">
                <a:latin typeface="UTM Duepuntozero" panose="02040603050506020204" pitchFamily="18" charset="0"/>
              </a:rPr>
              <a:t>khác</a:t>
            </a:r>
            <a:r>
              <a:rPr lang="en-US" sz="1200" dirty="0">
                <a:latin typeface="UTM Duepuntozero" panose="02040603050506020204" pitchFamily="18" charset="0"/>
              </a:rPr>
              <a:t> </a:t>
            </a:r>
            <a:r>
              <a:rPr lang="en-US" sz="1200" dirty="0" err="1">
                <a:latin typeface="UTM Duepuntozero" panose="02040603050506020204" pitchFamily="18" charset="0"/>
              </a:rPr>
              <a:t>đều</a:t>
            </a:r>
            <a:r>
              <a:rPr lang="en-US" sz="1200" dirty="0">
                <a:latin typeface="UTM Duepuntozero" panose="02040603050506020204" pitchFamily="18" charset="0"/>
              </a:rPr>
              <a:t> </a:t>
            </a:r>
            <a:r>
              <a:rPr lang="en-US" sz="1200" dirty="0" err="1">
                <a:latin typeface="UTM Duepuntozero" panose="02040603050506020204" pitchFamily="18" charset="0"/>
              </a:rPr>
              <a:t>là</a:t>
            </a:r>
            <a:r>
              <a:rPr lang="en-US" sz="1200" dirty="0">
                <a:latin typeface="UTM Duepuntozero" panose="02040603050506020204" pitchFamily="18" charset="0"/>
              </a:rPr>
              <a:t> </a:t>
            </a:r>
            <a:r>
              <a:rPr lang="en-US" sz="1200" dirty="0" err="1">
                <a:latin typeface="UTM Duepuntozero" panose="02040603050506020204" pitchFamily="18" charset="0"/>
              </a:rPr>
              <a:t>giả</a:t>
            </a:r>
            <a:r>
              <a:rPr lang="en-US" sz="1200" dirty="0">
                <a:latin typeface="UTM Duepuntozero" panose="02040603050506020204" pitchFamily="18" charset="0"/>
              </a:rPr>
              <a:t> </a:t>
            </a:r>
            <a:r>
              <a:rPr lang="en-US" sz="1200" dirty="0" err="1">
                <a:latin typeface="UTM Duepuntozero" panose="02040603050506020204" pitchFamily="18" charset="0"/>
              </a:rPr>
              <a:t>mạo</a:t>
            </a:r>
            <a:r>
              <a:rPr lang="en-US" sz="1200" dirty="0">
                <a:latin typeface="UTM Duepuntozero" panose="02040603050506020204" pitchFamily="18" charset="0"/>
              </a:rPr>
              <a:t>, </a:t>
            </a:r>
            <a:r>
              <a:rPr lang="en-US" sz="1200" dirty="0" err="1">
                <a:latin typeface="UTM Duepuntozero" panose="02040603050506020204" pitchFamily="18" charset="0"/>
              </a:rPr>
              <a:t>ăn</a:t>
            </a:r>
            <a:r>
              <a:rPr lang="en-US" sz="1200" dirty="0">
                <a:latin typeface="UTM Duepuntozero" panose="02040603050506020204" pitchFamily="18" charset="0"/>
              </a:rPr>
              <a:t> </a:t>
            </a:r>
            <a:r>
              <a:rPr lang="en-US" sz="1200" dirty="0" err="1">
                <a:latin typeface="UTM Duepuntozero" panose="02040603050506020204" pitchFamily="18" charset="0"/>
              </a:rPr>
              <a:t>cắp</a:t>
            </a:r>
            <a:r>
              <a:rPr lang="en-US" sz="1200" dirty="0">
                <a:latin typeface="UTM Duepuntozero" panose="02040603050506020204" pitchFamily="18" charset="0"/>
              </a:rPr>
              <a:t> </a:t>
            </a:r>
            <a:r>
              <a:rPr lang="en-US" sz="1200" dirty="0" err="1">
                <a:latin typeface="UTM Duepuntozero" panose="02040603050506020204" pitchFamily="18" charset="0"/>
              </a:rPr>
              <a:t>chất</a:t>
            </a:r>
            <a:r>
              <a:rPr lang="en-US" sz="1200" dirty="0">
                <a:latin typeface="UTM Duepuntozero" panose="02040603050506020204" pitchFamily="18" charset="0"/>
              </a:rPr>
              <a:t> </a:t>
            </a:r>
            <a:r>
              <a:rPr lang="en-US" sz="1200">
                <a:latin typeface="UTM Duepuntozero" panose="02040603050506020204" pitchFamily="18" charset="0"/>
              </a:rPr>
              <a:t>xám</a:t>
            </a:r>
          </a:p>
        </p:txBody>
      </p:sp>
      <p:sp>
        <p:nvSpPr>
          <p:cNvPr id="4" name="Slide Number Placeholder 3"/>
          <p:cNvSpPr>
            <a:spLocks noGrp="1"/>
          </p:cNvSpPr>
          <p:nvPr>
            <p:ph type="sldNum" sz="quarter" idx="5"/>
          </p:nvPr>
        </p:nvSpPr>
        <p:spPr/>
        <p:txBody>
          <a:bodyPr/>
          <a:lstStyle/>
          <a:p>
            <a:fld id="{F4EA31A5-0338-48E1-BC43-A3B6B372F2FE}" type="slidenum">
              <a:rPr lang="en-US" smtClean="0"/>
              <a:t>3</a:t>
            </a:fld>
            <a:endParaRPr lang="en-US"/>
          </a:p>
        </p:txBody>
      </p:sp>
    </p:spTree>
    <p:extLst>
      <p:ext uri="{BB962C8B-B14F-4D97-AF65-F5344CB8AC3E}">
        <p14:creationId xmlns:p14="http://schemas.microsoft.com/office/powerpoint/2010/main" val="3227165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404000"/>
                </a:solidFill>
                <a:effectLst/>
                <a:latin typeface="Times New Roman" panose="02020603050405020304" pitchFamily="18" charset="0"/>
              </a:rPr>
              <a:t>Hôm nay các em sẽ luyện đọc bài Thằn lằn xanh và tắc kè. Các em sẽ tìm hiểu hai người bạn thằn lằn xanh và tắc kè tò mò như thế nào về cuộc sống của nhau và các bạn đã làm gì để thoả mãn sự tò mò đó.</a:t>
            </a:r>
            <a:endParaRPr lang="vi-VN" b="0" dirty="0">
              <a:effectLst/>
            </a:endParaRPr>
          </a:p>
        </p:txBody>
      </p:sp>
      <p:sp>
        <p:nvSpPr>
          <p:cNvPr id="4" name="Slide Number Placeholder 3"/>
          <p:cNvSpPr>
            <a:spLocks noGrp="1"/>
          </p:cNvSpPr>
          <p:nvPr>
            <p:ph type="sldNum" sz="quarter" idx="5"/>
          </p:nvPr>
        </p:nvSpPr>
        <p:spPr/>
        <p:txBody>
          <a:bodyPr/>
          <a:lstStyle/>
          <a:p>
            <a:fld id="{F4EA31A5-0338-48E1-BC43-A3B6B372F2FE}" type="slidenum">
              <a:rPr lang="en-US" smtClean="0"/>
              <a:t>6</a:t>
            </a:fld>
            <a:endParaRPr lang="en-US"/>
          </a:p>
        </p:txBody>
      </p:sp>
    </p:spTree>
    <p:extLst>
      <p:ext uri="{BB962C8B-B14F-4D97-AF65-F5344CB8AC3E}">
        <p14:creationId xmlns:p14="http://schemas.microsoft.com/office/powerpoint/2010/main" val="2466568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874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6F574C-25FB-45C7-A27E-17B48F8FC0C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5E9B265-1F40-4701-BF86-D3C49735E5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E62389B-72D3-4DC3-A938-1BFA35D93D35}"/>
              </a:ext>
            </a:extLst>
          </p:cNvPr>
          <p:cNvSpPr>
            <a:spLocks noGrp="1"/>
          </p:cNvSpPr>
          <p:nvPr>
            <p:ph type="dt" sz="half" idx="10"/>
          </p:nvPr>
        </p:nvSpPr>
        <p:spPr/>
        <p:txBody>
          <a:bodyPr/>
          <a:lstStyle/>
          <a:p>
            <a:fld id="{185F4D68-FBF2-4734-9EDB-94E79ABC807B}"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id="{D74D900B-2792-43ED-9AA7-23D30CF2DD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E45AD02-C2B8-4786-AEF2-90CB7A840614}"/>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389169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94D343-2800-484C-9094-9DB28B3284B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E3FED0-C654-40E6-9FA8-0F2B24705EC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FA5481-898C-4E3E-9FAF-62222755B4CB}"/>
              </a:ext>
            </a:extLst>
          </p:cNvPr>
          <p:cNvSpPr>
            <a:spLocks noGrp="1"/>
          </p:cNvSpPr>
          <p:nvPr>
            <p:ph type="dt" sz="half" idx="10"/>
          </p:nvPr>
        </p:nvSpPr>
        <p:spPr/>
        <p:txBody>
          <a:bodyPr/>
          <a:lstStyle/>
          <a:p>
            <a:fld id="{185F4D68-FBF2-4734-9EDB-94E79ABC807B}"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id="{BDCB49EB-FA09-4511-AEC6-686E67A4D7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E34F0C8-A1E4-4B9B-B529-C52B75693F2C}"/>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38851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37BA7D0-1A8E-4036-B3C5-2CE11A0AE64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70116B3-21A6-4FCC-B93C-532136D28B4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128487-489F-48C4-A852-73D799817322}"/>
              </a:ext>
            </a:extLst>
          </p:cNvPr>
          <p:cNvSpPr>
            <a:spLocks noGrp="1"/>
          </p:cNvSpPr>
          <p:nvPr>
            <p:ph type="dt" sz="half" idx="10"/>
          </p:nvPr>
        </p:nvSpPr>
        <p:spPr/>
        <p:txBody>
          <a:bodyPr/>
          <a:lstStyle/>
          <a:p>
            <a:fld id="{185F4D68-FBF2-4734-9EDB-94E79ABC807B}"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id="{C1471A43-8908-4AD8-92EC-EB74A713647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4C8CD2D-BE37-4772-88C0-2B9DC6DF198B}"/>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0240306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9/18/2023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4849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p:txBody>
          <a:bodyPr/>
          <a:lstStyle/>
          <a:p>
            <a:fld id="{1A8E54D4-2C72-420D-AABA-55C4963F15D7}" type="datetimeFigureOut">
              <a:rPr lang="vi-VN" smtClean="0"/>
              <a:t>18/09/2023</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98282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p:txBody>
          <a:bodyPr/>
          <a:lstStyle/>
          <a:p>
            <a:fld id="{1A8E54D4-2C72-420D-AABA-55C4963F15D7}" type="datetimeFigureOut">
              <a:rPr lang="vi-VN" smtClean="0"/>
              <a:t>18/09/2023</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401626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p:txBody>
          <a:bodyPr/>
          <a:lstStyle/>
          <a:p>
            <a:fld id="{1A8E54D4-2C72-420D-AABA-55C4963F15D7}" type="datetimeFigureOut">
              <a:rPr lang="vi-VN" smtClean="0"/>
              <a:t>18/09/2023</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17000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p:txBody>
          <a:bodyPr/>
          <a:lstStyle/>
          <a:p>
            <a:fld id="{1A8E54D4-2C72-420D-AABA-55C4963F15D7}" type="datetimeFigureOut">
              <a:rPr lang="vi-VN" smtClean="0"/>
              <a:t>18/09/2023</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992721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p:txBody>
          <a:bodyPr/>
          <a:lstStyle/>
          <a:p>
            <a:fld id="{1A8E54D4-2C72-420D-AABA-55C4963F15D7}" type="datetimeFigureOut">
              <a:rPr lang="vi-VN" smtClean="0"/>
              <a:t>18/09/2023</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996527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p:txBody>
          <a:bodyPr/>
          <a:lstStyle/>
          <a:p>
            <a:fld id="{1A8E54D4-2C72-420D-AABA-55C4963F15D7}" type="datetimeFigureOut">
              <a:rPr lang="vi-VN" smtClean="0"/>
              <a:t>18/09/2023</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10906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p:txBody>
          <a:bodyPr/>
          <a:lstStyle/>
          <a:p>
            <a:fld id="{1A8E54D4-2C72-420D-AABA-55C4963F15D7}" type="datetimeFigureOut">
              <a:rPr lang="vi-VN" smtClean="0"/>
              <a:t>18/09/2023</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316648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DE7EAD-F7B9-49AE-ADEA-A58EC91175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83375D-05E5-40DA-B1B5-89E504F4B8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CDB696D-3774-498F-AB11-CFBF8C471838}"/>
              </a:ext>
            </a:extLst>
          </p:cNvPr>
          <p:cNvSpPr>
            <a:spLocks noGrp="1"/>
          </p:cNvSpPr>
          <p:nvPr>
            <p:ph type="dt" sz="half" idx="10"/>
          </p:nvPr>
        </p:nvSpPr>
        <p:spPr/>
        <p:txBody>
          <a:bodyPr/>
          <a:lstStyle/>
          <a:p>
            <a:fld id="{185F4D68-FBF2-4734-9EDB-94E79ABC807B}"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id="{6B5A43D4-025C-434E-86A3-7E5A3EC909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B44F33-8783-45A9-BFC6-DE9A0EFE2E67}"/>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2754548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p:txBody>
          <a:bodyPr/>
          <a:lstStyle/>
          <a:p>
            <a:fld id="{1A8E54D4-2C72-420D-AABA-55C4963F15D7}" type="datetimeFigureOut">
              <a:rPr lang="vi-VN" smtClean="0"/>
              <a:t>18/09/2023</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85653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p:txBody>
          <a:bodyPr/>
          <a:lstStyle/>
          <a:p>
            <a:fld id="{1A8E54D4-2C72-420D-AABA-55C4963F15D7}" type="datetimeFigureOut">
              <a:rPr lang="vi-VN" smtClean="0"/>
              <a:t>18/09/2023</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91270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p:txBody>
          <a:bodyPr/>
          <a:lstStyle/>
          <a:p>
            <a:fld id="{1A8E54D4-2C72-420D-AABA-55C4963F15D7}" type="datetimeFigureOut">
              <a:rPr lang="vi-VN" smtClean="0"/>
              <a:t>18/09/2023</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138026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p:txBody>
          <a:bodyPr/>
          <a:lstStyle/>
          <a:p>
            <a:fld id="{1A8E54D4-2C72-420D-AABA-55C4963F15D7}" type="datetimeFigureOut">
              <a:rPr lang="vi-VN" smtClean="0"/>
              <a:t>18/09/2023</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29075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9/18/2023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9671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9/18/2023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726160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47B405-C311-4DC6-9D8C-6C274CCD70A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726FCFD-EA86-435E-B73A-E80E7A3B37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81FB22D-0B54-43D1-BFCE-9347C638B90F}"/>
              </a:ext>
            </a:extLst>
          </p:cNvPr>
          <p:cNvSpPr>
            <a:spLocks noGrp="1"/>
          </p:cNvSpPr>
          <p:nvPr>
            <p:ph type="dt" sz="half" idx="10"/>
          </p:nvPr>
        </p:nvSpPr>
        <p:spPr/>
        <p:txBody>
          <a:bodyPr/>
          <a:lstStyle/>
          <a:p>
            <a:fld id="{185F4D68-FBF2-4734-9EDB-94E79ABC807B}"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id="{15261A76-040E-454F-94B4-E5452F8FD27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0771CAD-1FBC-4CED-A30A-14AF003FE169}"/>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2864303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8B33E4-BB84-45EB-AC23-B255C38F026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5C60C-5A06-4F43-B6A9-44A8C20E738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5201A5E-7728-4BE2-8A9D-FB607718F04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29F31D3-1751-459E-86AF-BEE653C300F4}"/>
              </a:ext>
            </a:extLst>
          </p:cNvPr>
          <p:cNvSpPr>
            <a:spLocks noGrp="1"/>
          </p:cNvSpPr>
          <p:nvPr>
            <p:ph type="dt" sz="half" idx="10"/>
          </p:nvPr>
        </p:nvSpPr>
        <p:spPr/>
        <p:txBody>
          <a:bodyPr/>
          <a:lstStyle/>
          <a:p>
            <a:fld id="{185F4D68-FBF2-4734-9EDB-94E79ABC807B}" type="datetimeFigureOut">
              <a:rPr lang="zh-CN" altLang="en-US" smtClean="0"/>
              <a:t>2023/9/18</a:t>
            </a:fld>
            <a:endParaRPr lang="zh-CN" altLang="en-US"/>
          </a:p>
        </p:txBody>
      </p:sp>
      <p:sp>
        <p:nvSpPr>
          <p:cNvPr id="6" name="页脚占位符 5">
            <a:extLst>
              <a:ext uri="{FF2B5EF4-FFF2-40B4-BE49-F238E27FC236}">
                <a16:creationId xmlns:a16="http://schemas.microsoft.com/office/drawing/2014/main" id="{94BAC148-793C-4C55-8F7A-1B8B15A952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1CD5976-6573-48F6-9B97-125C75AA9D6E}"/>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4697833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63CF-6687-4341-8219-6D6BD19461F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8331D8-1739-4FFD-A77A-D7B48E77F5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49CF315-6298-4FC6-8E5E-F3F5A72300E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981CE83-8EDF-4811-B319-E15ACFA1B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B67E41-84E8-4273-869C-B19E0E04A7B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7ABA5B8-4F4C-48E5-A2CD-F0880A4E9CE8}"/>
              </a:ext>
            </a:extLst>
          </p:cNvPr>
          <p:cNvSpPr>
            <a:spLocks noGrp="1"/>
          </p:cNvSpPr>
          <p:nvPr>
            <p:ph type="dt" sz="half" idx="10"/>
          </p:nvPr>
        </p:nvSpPr>
        <p:spPr/>
        <p:txBody>
          <a:bodyPr/>
          <a:lstStyle/>
          <a:p>
            <a:fld id="{185F4D68-FBF2-4734-9EDB-94E79ABC807B}" type="datetimeFigureOut">
              <a:rPr lang="zh-CN" altLang="en-US" smtClean="0"/>
              <a:t>2023/9/18</a:t>
            </a:fld>
            <a:endParaRPr lang="zh-CN" altLang="en-US"/>
          </a:p>
        </p:txBody>
      </p:sp>
      <p:sp>
        <p:nvSpPr>
          <p:cNvPr id="8" name="页脚占位符 7">
            <a:extLst>
              <a:ext uri="{FF2B5EF4-FFF2-40B4-BE49-F238E27FC236}">
                <a16:creationId xmlns:a16="http://schemas.microsoft.com/office/drawing/2014/main" id="{5251F333-88F3-4F0B-B96A-8A36DD53D51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EC80DD4-9FE9-4101-87F2-5C9CDCB3B63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9144941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26D772-094B-4FBD-B222-8DC777F8766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00CE456-9BE6-4DEC-9423-921CB2F7C368}"/>
              </a:ext>
            </a:extLst>
          </p:cNvPr>
          <p:cNvSpPr>
            <a:spLocks noGrp="1"/>
          </p:cNvSpPr>
          <p:nvPr>
            <p:ph type="dt" sz="half" idx="10"/>
          </p:nvPr>
        </p:nvSpPr>
        <p:spPr/>
        <p:txBody>
          <a:bodyPr/>
          <a:lstStyle/>
          <a:p>
            <a:fld id="{185F4D68-FBF2-4734-9EDB-94E79ABC807B}" type="datetimeFigureOut">
              <a:rPr lang="zh-CN" altLang="en-US" smtClean="0"/>
              <a:t>2023/9/18</a:t>
            </a:fld>
            <a:endParaRPr lang="zh-CN" altLang="en-US"/>
          </a:p>
        </p:txBody>
      </p:sp>
      <p:sp>
        <p:nvSpPr>
          <p:cNvPr id="4" name="页脚占位符 3">
            <a:extLst>
              <a:ext uri="{FF2B5EF4-FFF2-40B4-BE49-F238E27FC236}">
                <a16:creationId xmlns:a16="http://schemas.microsoft.com/office/drawing/2014/main" id="{7C66B16E-E198-438E-81C1-E22C9B512D8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E5100AF-82D4-4662-9DF8-D7501DE3657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4134565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FDD4D9D-8E23-4A24-9749-BBBD16E06CCF}"/>
              </a:ext>
            </a:extLst>
          </p:cNvPr>
          <p:cNvSpPr>
            <a:spLocks noGrp="1"/>
          </p:cNvSpPr>
          <p:nvPr>
            <p:ph type="dt" sz="half" idx="10"/>
          </p:nvPr>
        </p:nvSpPr>
        <p:spPr/>
        <p:txBody>
          <a:bodyPr/>
          <a:lstStyle/>
          <a:p>
            <a:fld id="{185F4D68-FBF2-4734-9EDB-94E79ABC807B}" type="datetimeFigureOut">
              <a:rPr lang="zh-CN" altLang="en-US" smtClean="0"/>
              <a:t>2023/9/18</a:t>
            </a:fld>
            <a:endParaRPr lang="zh-CN" altLang="en-US"/>
          </a:p>
        </p:txBody>
      </p:sp>
      <p:sp>
        <p:nvSpPr>
          <p:cNvPr id="3" name="页脚占位符 2">
            <a:extLst>
              <a:ext uri="{FF2B5EF4-FFF2-40B4-BE49-F238E27FC236}">
                <a16:creationId xmlns:a16="http://schemas.microsoft.com/office/drawing/2014/main" id="{F33A1607-FC9F-4F09-A517-1FE4136650C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FA082A0-1EF7-4028-AA52-4D60A8D54947}"/>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5795989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1FD113-E17E-4D91-A3A3-644818BADB8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7049731-6561-4D98-B371-36541C506D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D7DC78B-6EC7-4DC2-B74F-E14DA23C0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7D6649-724E-47E8-A8AC-D930C6159807}"/>
              </a:ext>
            </a:extLst>
          </p:cNvPr>
          <p:cNvSpPr>
            <a:spLocks noGrp="1"/>
          </p:cNvSpPr>
          <p:nvPr>
            <p:ph type="dt" sz="half" idx="10"/>
          </p:nvPr>
        </p:nvSpPr>
        <p:spPr/>
        <p:txBody>
          <a:bodyPr/>
          <a:lstStyle/>
          <a:p>
            <a:fld id="{185F4D68-FBF2-4734-9EDB-94E79ABC807B}" type="datetimeFigureOut">
              <a:rPr lang="zh-CN" altLang="en-US" smtClean="0"/>
              <a:t>2023/9/18</a:t>
            </a:fld>
            <a:endParaRPr lang="zh-CN" altLang="en-US"/>
          </a:p>
        </p:txBody>
      </p:sp>
      <p:sp>
        <p:nvSpPr>
          <p:cNvPr id="6" name="页脚占位符 5">
            <a:extLst>
              <a:ext uri="{FF2B5EF4-FFF2-40B4-BE49-F238E27FC236}">
                <a16:creationId xmlns:a16="http://schemas.microsoft.com/office/drawing/2014/main" id="{9437C661-B973-4C05-B2A5-9D1A065464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418DB7E-9FCF-473A-8EA7-C9AE4EE06FB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7770089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A71497-69D5-4411-8009-2B53E61E60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BCF9C15-E15C-4298-A7A1-40AF3DA141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51CD76-3EE9-43D7-B59A-8CB86A9364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EC691A6-1DA9-4A3E-A06C-789DBB360936}"/>
              </a:ext>
            </a:extLst>
          </p:cNvPr>
          <p:cNvSpPr>
            <a:spLocks noGrp="1"/>
          </p:cNvSpPr>
          <p:nvPr>
            <p:ph type="dt" sz="half" idx="10"/>
          </p:nvPr>
        </p:nvSpPr>
        <p:spPr/>
        <p:txBody>
          <a:bodyPr/>
          <a:lstStyle/>
          <a:p>
            <a:fld id="{185F4D68-FBF2-4734-9EDB-94E79ABC807B}" type="datetimeFigureOut">
              <a:rPr lang="zh-CN" altLang="en-US" smtClean="0"/>
              <a:t>2023/9/18</a:t>
            </a:fld>
            <a:endParaRPr lang="zh-CN" altLang="en-US"/>
          </a:p>
        </p:txBody>
      </p:sp>
      <p:sp>
        <p:nvSpPr>
          <p:cNvPr id="6" name="页脚占位符 5">
            <a:extLst>
              <a:ext uri="{FF2B5EF4-FFF2-40B4-BE49-F238E27FC236}">
                <a16:creationId xmlns:a16="http://schemas.microsoft.com/office/drawing/2014/main" id="{7DA6A39E-64D6-46FC-9A69-A376AF364C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0E49C8-71D8-45DF-98B5-7F34540ECCC6}"/>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3374771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B646D44-74E6-45F0-B58C-24B5AC991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546C5F5-97E0-4AED-B14D-36360E53B8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D5E3CAC-5A41-42E2-A676-6DF41ED19B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F4D68-FBF2-4734-9EDB-94E79ABC807B}"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id="{87917995-B220-472E-8007-075CFF6AD5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7CF163B-39F0-47AE-BA72-A4FDEEC560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41AE95-A407-479D-AB26-109F5B9584FE}" type="slidenum">
              <a:rPr lang="zh-CN" altLang="en-US" smtClean="0"/>
              <a:t>‹#›</a:t>
            </a:fld>
            <a:endParaRPr lang="zh-CN" altLang="en-US"/>
          </a:p>
        </p:txBody>
      </p:sp>
      <p:pic>
        <p:nvPicPr>
          <p:cNvPr id="8" name="Picture 7" descr="A picture containing text, font, graphics, design&#10;&#10;Description automatically generated">
            <a:extLst>
              <a:ext uri="{FF2B5EF4-FFF2-40B4-BE49-F238E27FC236}">
                <a16:creationId xmlns:a16="http://schemas.microsoft.com/office/drawing/2014/main" id="{6F202A4C-6BAB-7454-D507-9B5D10815FA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57401" y="247650"/>
            <a:ext cx="1704975" cy="1704975"/>
          </a:xfrm>
          <a:prstGeom prst="rect">
            <a:avLst/>
          </a:prstGeom>
        </p:spPr>
      </p:pic>
    </p:spTree>
    <p:extLst>
      <p:ext uri="{BB962C8B-B14F-4D97-AF65-F5344CB8AC3E}">
        <p14:creationId xmlns:p14="http://schemas.microsoft.com/office/powerpoint/2010/main" val="2510974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193890"/>
      </p:ext>
    </p:extLst>
  </p:cSld>
  <p:clrMap bg1="lt1" tx1="dk1" bg2="lt2" tx2="dk2" accent1="accent1" accent2="accent2" accent3="accent3" accent4="accent4" accent5="accent5" accent6="accent6" hlink="hlink" folHlink="folHlink"/>
  <p:sldLayoutIdLst>
    <p:sldLayoutId id="2147483674"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57216-0C11-AF0B-3680-5BE8BBB5E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0F883C8-83E4-34A8-EEFF-EB3D3DF4D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4E37C5-A6C4-E779-0B29-B4EDDC884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E54D4-2C72-420D-AABA-55C4963F15D7}" type="datetimeFigureOut">
              <a:rPr lang="vi-VN" smtClean="0"/>
              <a:t>18/09/2023</a:t>
            </a:fld>
            <a:endParaRPr lang="vi-VN"/>
          </a:p>
        </p:txBody>
      </p:sp>
      <p:sp>
        <p:nvSpPr>
          <p:cNvPr id="5" name="Footer Placeholder 4">
            <a:extLst>
              <a:ext uri="{FF2B5EF4-FFF2-40B4-BE49-F238E27FC236}">
                <a16:creationId xmlns:a16="http://schemas.microsoft.com/office/drawing/2014/main" id="{26683319-E49D-410E-756C-C978979E7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2D30C78-424C-698A-17BE-8F3F022AF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439F3-051E-4B55-B683-48224EBF538B}" type="slidenum">
              <a:rPr lang="vi-VN" smtClean="0"/>
              <a:t>‹#›</a:t>
            </a:fld>
            <a:endParaRPr lang="vi-VN"/>
          </a:p>
        </p:txBody>
      </p:sp>
    </p:spTree>
    <p:extLst>
      <p:ext uri="{BB962C8B-B14F-4D97-AF65-F5344CB8AC3E}">
        <p14:creationId xmlns:p14="http://schemas.microsoft.com/office/powerpoint/2010/main" val="146112357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9/18/2023</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1583256198"/>
      </p:ext>
    </p:extLst>
  </p:cSld>
  <p:clrMap bg1="lt1" tx1="dk1" bg2="lt2" tx2="dk2" accent1="accent1" accent2="accent2" accent3="accent3" accent4="accent4" accent5="accent5" accent6="accent6" hlink="hlink" folHlink="folHlink"/>
  <p:sldLayoutIdLst>
    <p:sldLayoutId id="2147483688"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9/18/2023</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275860743"/>
      </p:ext>
    </p:extLst>
  </p:cSld>
  <p:clrMap bg1="lt1" tx1="dk1" bg2="lt2" tx2="dk2" accent1="accent1" accent2="accent2" accent3="accent3" accent4="accent4" accent5="accent5" accent6="accent6" hlink="hlink" folHlink="folHlink"/>
  <p:sldLayoutIdLst>
    <p:sldLayoutId id="2147483690"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hemeOverride" Target="../theme/themeOverride9.xml"/><Relationship Id="rId5" Type="http://schemas.openxmlformats.org/officeDocument/2006/relationships/image" Target="../media/image35.png"/><Relationship Id="rId4" Type="http://schemas.openxmlformats.org/officeDocument/2006/relationships/image" Target="../media/image34.emf"/></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hemeOverride" Target="../theme/themeOverride10.xml"/><Relationship Id="rId5" Type="http://schemas.openxmlformats.org/officeDocument/2006/relationships/image" Target="../media/image36.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audio" Target="../media/audio3.wav"/><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hemeOverride" Target="../theme/themeOverride12.xml"/><Relationship Id="rId5" Type="http://schemas.openxmlformats.org/officeDocument/2006/relationships/image" Target="../media/image45.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hemeOverride" Target="../theme/themeOverride13.xml"/><Relationship Id="rId5" Type="http://schemas.microsoft.com/office/2007/relationships/hdphoto" Target="../media/hdphoto3.wdp"/><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7.xml"/><Relationship Id="rId1" Type="http://schemas.openxmlformats.org/officeDocument/2006/relationships/themeOverride" Target="../theme/themeOverride14.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hemeOverride" Target="../theme/themeOverride15.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37.jpg"/><Relationship Id="rId1" Type="http://schemas.openxmlformats.org/officeDocument/2006/relationships/slideLayout" Target="../slideLayouts/slideLayout24.xml"/><Relationship Id="rId6" Type="http://schemas.openxmlformats.org/officeDocument/2006/relationships/image" Target="../media/image55.sv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7.jpg"/><Relationship Id="rId1" Type="http://schemas.openxmlformats.org/officeDocument/2006/relationships/slideLayout" Target="../slideLayouts/slideLayout24.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hemeOverride" Target="../theme/themeOverride16.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notesSlide" Target="../notesSlides/notesSlide3.xml"/><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21.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3676" y="47010"/>
            <a:ext cx="10559846" cy="6810990"/>
          </a:xfrm>
          <a:prstGeom prst="rect">
            <a:avLst/>
          </a:prstGeom>
        </p:spPr>
      </p:pic>
    </p:spTree>
    <p:extLst>
      <p:ext uri="{BB962C8B-B14F-4D97-AF65-F5344CB8AC3E}">
        <p14:creationId xmlns:p14="http://schemas.microsoft.com/office/powerpoint/2010/main" val="4464532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273269"/>
            <a:ext cx="11241651" cy="649539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7242FDEF-57BE-0B4D-D10D-C080C2D906E5}"/>
              </a:ext>
            </a:extLst>
          </p:cNvPr>
          <p:cNvSpPr txBox="1"/>
          <p:nvPr/>
        </p:nvSpPr>
        <p:spPr>
          <a:xfrm>
            <a:off x="1030014" y="725214"/>
            <a:ext cx="10047890" cy="5693866"/>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Vài ngày sa</a:t>
            </a:r>
            <a:r>
              <a:rPr lang="en-US" sz="2800" b="0" i="0" dirty="0">
                <a:solidFill>
                  <a:srgbClr val="000000"/>
                </a:solidFill>
                <a:effectLst/>
                <a:latin typeface="Calibri" panose="020F0502020204030204" pitchFamily="34" charset="0"/>
                <a:cs typeface="Calibri" panose="020F0502020204030204" pitchFamily="34" charset="0"/>
              </a:rPr>
              <a:t>u</a:t>
            </a:r>
            <a:r>
              <a:rPr lang="vi-VN" sz="2800" b="0" i="0" dirty="0">
                <a:solidFill>
                  <a:srgbClr val="000000"/>
                </a:solidFill>
                <a:effectLst/>
                <a:latin typeface="Calibri" panose="020F0502020204030204" pitchFamily="34" charset="0"/>
                <a:cs typeface="Calibri" panose="020F0502020204030204" pitchFamily="34" charset="0"/>
              </a:rPr>
              <a:t>…</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Thằn lằn xanh nhận ra tay chân của mình không bám dính như tắc kè: “Mình không thể bò trên tường giống như tắc kè, cũng không thể kiếm ăn theo cách của tắc kè</a:t>
            </a:r>
            <a:r>
              <a:rPr lang="en-US" sz="2800" b="0" i="0" dirty="0">
                <a:solidFill>
                  <a:srgbClr val="000000"/>
                </a:solidFill>
                <a:effectLst/>
                <a:latin typeface="Calibri" panose="020F0502020204030204" pitchFamily="34" charset="0"/>
                <a:cs typeface="Calibri" panose="020F0502020204030204" pitchFamily="34" charset="0"/>
              </a:rPr>
              <a:t>.</a:t>
            </a:r>
            <a:r>
              <a:rPr lang="vi-VN" sz="2800" b="0" i="0" dirty="0">
                <a:solidFill>
                  <a:srgbClr val="000000"/>
                </a:solidFill>
                <a:effectLst/>
                <a:latin typeface="Calibri" panose="020F0502020204030204" pitchFamily="34" charset="0"/>
                <a:cs typeface="Calibri" panose="020F0502020204030204" pitchFamily="34" charset="0"/>
              </a:rPr>
              <a:t>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Trong khi đó, tắc kè cũng cảm thấy mình không thể chịu được sức nóng của ban ngày: “Da của mình không giống da của thằn lằn. Nóng quá! Mình không thể kiếm ăn ngoài trời!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p>
          <a:p>
            <a:pPr algn="r"/>
            <a:r>
              <a:rPr lang="vi-VN" sz="2800" b="0" i="0" dirty="0">
                <a:solidFill>
                  <a:srgbClr val="000000"/>
                </a:solidFill>
                <a:effectLst/>
                <a:latin typeface="Calibri" panose="020F0502020204030204" pitchFamily="34" charset="0"/>
                <a:cs typeface="Calibri" panose="020F0502020204030204" pitchFamily="34" charset="0"/>
              </a:rPr>
              <a:t>(Theo Sâng Lê-kha-na)</a:t>
            </a:r>
          </a:p>
        </p:txBody>
      </p:sp>
    </p:spTree>
    <p:extLst>
      <p:ext uri="{BB962C8B-B14F-4D97-AF65-F5344CB8AC3E}">
        <p14:creationId xmlns:p14="http://schemas.microsoft.com/office/powerpoint/2010/main" val="34063009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id="{D5CC22B6-B09B-DEC1-A8E3-FF2036776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id="{785F5934-9E77-CE1A-E157-09DA74CF51A9}"/>
              </a:ext>
            </a:extLst>
          </p:cNvPr>
          <p:cNvPicPr>
            <a:picLocks noChangeAspect="1"/>
          </p:cNvPicPr>
          <p:nvPr/>
        </p:nvPicPr>
        <p:blipFill>
          <a:blip r:embed="rId4"/>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id="{65A95E6C-D3A2-D455-59AA-5D8E24720BAD}"/>
              </a:ext>
            </a:extLst>
          </p:cNvPr>
          <p:cNvSpPr txBox="1"/>
          <p:nvPr/>
        </p:nvSpPr>
        <p:spPr>
          <a:xfrm>
            <a:off x="2816773" y="3619259"/>
            <a:ext cx="9375227"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2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Chào cậu! Tớ là thằn lằn xanh. Tớ thích đi kiếm thức ăn vào ban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2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Chào cậu! Tớ là tắc kè. Tớ thích đi kiếm thức ăn vào buổi tối. – Tắc kè đáp lời thằn lằn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lang="en-US" sz="2200" b="1" noProof="0" dirty="0" smtClean="0">
                <a:solidFill>
                  <a:srgbClr val="FF0000"/>
                </a:solidFill>
                <a:latin typeface="Calibri" panose="020F0502020204030204" pitchFamily="34" charset="0"/>
                <a:cs typeface="Calibri" panose="020F0502020204030204" pitchFamily="34" charset="0"/>
              </a:rPr>
              <a:t>Đ2 </a:t>
            </a:r>
            <a:r>
              <a:rPr kumimoji="0" lang="vi-VN" sz="2200" b="1"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Cả </a:t>
            </a:r>
            <a:r>
              <a:rPr kumimoji="0" lang="vi-VN" sz="2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hai bạn cảm thấy thích thú về cuộc sống của nhau. Tắc kè liền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2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2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Thằn lằn xanh khoái chí: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2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id="{9DF5BB96-D3BA-4089-60FF-11CB690A26D1}"/>
              </a:ext>
            </a:extLst>
          </p:cNvPr>
          <p:cNvSpPr txBox="1"/>
          <p:nvPr/>
        </p:nvSpPr>
        <p:spPr>
          <a:xfrm>
            <a:off x="5927834" y="1834155"/>
            <a:ext cx="6264165" cy="17851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lang="en-US" sz="2200" b="1" noProof="0" dirty="0" smtClean="0">
                <a:solidFill>
                  <a:srgbClr val="FF0000"/>
                </a:solidFill>
                <a:latin typeface="Calibri" panose="020F0502020204030204" pitchFamily="34" charset="0"/>
                <a:cs typeface="Calibri" panose="020F0502020204030204" pitchFamily="34" charset="0"/>
              </a:rPr>
              <a:t>Đ1</a:t>
            </a:r>
            <a:r>
              <a:rPr kumimoji="0" lang="en-US" sz="2200" b="1" i="0" u="none" strike="noStrike" kern="120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rPr>
              <a:t> </a:t>
            </a:r>
            <a:r>
              <a:rPr kumimoji="0" lang="vi-VN" sz="2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2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Thằn lằn cất tiếng chào:</a:t>
            </a:r>
          </a:p>
        </p:txBody>
      </p:sp>
    </p:spTree>
    <p:extLst>
      <p:ext uri="{BB962C8B-B14F-4D97-AF65-F5344CB8AC3E}">
        <p14:creationId xmlns:p14="http://schemas.microsoft.com/office/powerpoint/2010/main" val="23126246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273269"/>
            <a:ext cx="11241651" cy="649539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7242FDEF-57BE-0B4D-D10D-C080C2D906E5}"/>
              </a:ext>
            </a:extLst>
          </p:cNvPr>
          <p:cNvSpPr txBox="1"/>
          <p:nvPr/>
        </p:nvSpPr>
        <p:spPr>
          <a:xfrm>
            <a:off x="1030014" y="725214"/>
            <a:ext cx="10047890"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lang="en-US" sz="2800" dirty="0" smtClean="0">
                <a:solidFill>
                  <a:srgbClr val="FF0000"/>
                </a:solidFill>
                <a:latin typeface="Calibri" panose="020F0502020204030204" pitchFamily="34" charset="0"/>
                <a:cs typeface="Calibri" panose="020F0502020204030204" pitchFamily="34" charset="0"/>
              </a:rPr>
              <a:t>Đ3</a:t>
            </a:r>
            <a:r>
              <a:rPr kumimoji="0" lang="en-US"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Vài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ngày sa</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u</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Thằn lằn xanh nhận ra tay chân của mình không bám dính như tắc kè: “Mình không thể bò trên tường giống như tắc kè, cũng không thể kiếm ăn theo cách của tắc kè</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Mình đói quá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Trong khi đó, tắc kè cũng cảm thấy mình không thể chịu được sức nóng của ban ngày: “Da của mình không giống da của thằn lằn. Nóng quá! Mình không thể kiếm ăn ngoài trời! Mình đói quá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lang="en-US" sz="2800" dirty="0" smtClean="0">
                <a:solidFill>
                  <a:srgbClr val="FF0000"/>
                </a:solidFill>
                <a:latin typeface="Calibri" panose="020F0502020204030204" pitchFamily="34" charset="0"/>
                <a:cs typeface="Calibri" panose="020F0502020204030204" pitchFamily="34" charset="0"/>
              </a:rPr>
              <a:t>Đ4</a:t>
            </a:r>
            <a:r>
              <a:rPr kumimoji="0" lang="en-US" sz="2800" b="0"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Sâng Lê-kha-na)</a:t>
            </a:r>
          </a:p>
        </p:txBody>
      </p:sp>
    </p:spTree>
    <p:extLst>
      <p:ext uri="{BB962C8B-B14F-4D97-AF65-F5344CB8AC3E}">
        <p14:creationId xmlns:p14="http://schemas.microsoft.com/office/powerpoint/2010/main" val="21152423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4" name="Picture 3">
            <a:extLst>
              <a:ext uri="{FF2B5EF4-FFF2-40B4-BE49-F238E27FC236}">
                <a16:creationId xmlns:a16="http://schemas.microsoft.com/office/drawing/2014/main" id="{3CFDFDCD-416E-A55A-630C-2DE0AF86011D}"/>
              </a:ext>
            </a:extLst>
          </p:cNvPr>
          <p:cNvPicPr>
            <a:picLocks noChangeAspect="1"/>
          </p:cNvPicPr>
          <p:nvPr/>
        </p:nvPicPr>
        <p:blipFill>
          <a:blip r:embed="rId3"/>
          <a:stretch>
            <a:fillRect/>
          </a:stretch>
        </p:blipFill>
        <p:spPr>
          <a:xfrm>
            <a:off x="9996440" y="111967"/>
            <a:ext cx="2034549" cy="1023258"/>
          </a:xfrm>
          <a:prstGeom prst="rect">
            <a:avLst/>
          </a:prstGeom>
        </p:spPr>
      </p:pic>
      <p:sp>
        <p:nvSpPr>
          <p:cNvPr id="5" name="Rectangle 4">
            <a:extLst>
              <a:ext uri="{FF2B5EF4-FFF2-40B4-BE49-F238E27FC236}">
                <a16:creationId xmlns:a16="http://schemas.microsoft.com/office/drawing/2014/main" id="{75400E7E-DAC4-9C6F-3BF4-9962D921D45E}"/>
              </a:ext>
            </a:extLst>
          </p:cNvPr>
          <p:cNvSpPr/>
          <p:nvPr/>
        </p:nvSpPr>
        <p:spPr>
          <a:xfrm>
            <a:off x="1457642" y="847731"/>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libri" panose="020F0502020204030204" pitchFamily="34" charset="0"/>
                <a:ea typeface="inpin heiti" charset="-122"/>
                <a:cs typeface="Calibri" panose="020F0502020204030204" pitchFamily="34" charset="0"/>
              </a:rPr>
              <a:t>Luyện</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đọc</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nhóm</a:t>
            </a:r>
            <a:endParaRPr lang="zh-CN" altLang="en-US" sz="3600" b="1" dirty="0">
              <a:solidFill>
                <a:srgbClr val="0070C0"/>
              </a:solidFill>
              <a:latin typeface="Calibri" panose="020F0502020204030204" pitchFamily="34" charset="0"/>
              <a:ea typeface="inpin heiti" charset="-122"/>
              <a:cs typeface="Calibri" panose="020F0502020204030204" pitchFamily="34" charset="0"/>
            </a:endParaRPr>
          </a:p>
        </p:txBody>
      </p:sp>
      <p:sp>
        <p:nvSpPr>
          <p:cNvPr id="6" name="Rectangle 5">
            <a:extLst>
              <a:ext uri="{FF2B5EF4-FFF2-40B4-BE49-F238E27FC236}">
                <a16:creationId xmlns:a16="http://schemas.microsoft.com/office/drawing/2014/main" id="{1D5F9869-7B4A-DD0B-8979-938FCB1D859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libri" panose="020F0502020204030204" pitchFamily="34" charset="0"/>
                <a:cs typeface="Calibri" panose="020F0502020204030204" pitchFamily="34" charset="0"/>
              </a:rPr>
              <a:t>Yêu</a:t>
            </a:r>
            <a:r>
              <a:rPr lang="zh-CN" altLang="en-US" sz="3600" b="1" dirty="0">
                <a:solidFill>
                  <a:srgbClr val="002060"/>
                </a:solidFill>
                <a:latin typeface="Calibri" panose="020F0502020204030204" pitchFamily="34" charset="0"/>
                <a:cs typeface="Calibri" panose="020F0502020204030204" pitchFamily="34" charset="0"/>
              </a:rPr>
              <a:t> </a:t>
            </a:r>
            <a:r>
              <a:rPr lang="en-US" altLang="zh-CN" sz="3600" b="1" dirty="0" err="1">
                <a:solidFill>
                  <a:srgbClr val="002060"/>
                </a:solidFill>
                <a:latin typeface="Calibri" panose="020F0502020204030204" pitchFamily="34" charset="0"/>
                <a:cs typeface="Calibri" panose="020F0502020204030204" pitchFamily="34" charset="0"/>
              </a:rPr>
              <a:t>cầu</a:t>
            </a:r>
            <a:endParaRPr lang="zh-CN" altLang="en-US" sz="3600" b="1"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Phân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công</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theo</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vai</a:t>
            </a:r>
            <a:endParaRPr lang="zh-CN" altLang="en-US" sz="3600"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Tất</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cả</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thành</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viên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đều</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endParaRPr lang="zh-CN" altLang="en-US" sz="3600"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FB856D9F-B1F9-10C8-C3EC-E619B0EED40F}"/>
              </a:ext>
            </a:extLst>
          </p:cNvPr>
          <p:cNvPicPr>
            <a:picLocks noChangeAspect="1"/>
          </p:cNvPicPr>
          <p:nvPr/>
        </p:nvPicPr>
        <p:blipFill>
          <a:blip r:embed="rId4"/>
          <a:stretch>
            <a:fillRect/>
          </a:stretch>
        </p:blipFill>
        <p:spPr>
          <a:xfrm>
            <a:off x="6880972" y="1166873"/>
            <a:ext cx="4637808" cy="2333262"/>
          </a:xfrm>
          <a:prstGeom prst="rect">
            <a:avLst/>
          </a:prstGeom>
        </p:spPr>
      </p:pic>
      <p:pic>
        <p:nvPicPr>
          <p:cNvPr id="12" name="Picture 11">
            <a:extLst>
              <a:ext uri="{FF2B5EF4-FFF2-40B4-BE49-F238E27FC236}">
                <a16:creationId xmlns:a16="http://schemas.microsoft.com/office/drawing/2014/main" id="{41A019A9-DAFF-1751-137B-02F1C0D06950}"/>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13" name="Kí hiệu - Khám phá &amp; Luyện tập">
            <a:extLst>
              <a:ext uri="{FF2B5EF4-FFF2-40B4-BE49-F238E27FC236}">
                <a16:creationId xmlns:a16="http://schemas.microsoft.com/office/drawing/2014/main" id="{A5FD71C0-DC5A-7380-6DC4-8ADA234DC66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149269" y="756157"/>
            <a:ext cx="851896" cy="851896"/>
          </a:xfrm>
          <a:prstGeom prst="rect">
            <a:avLst/>
          </a:prstGeom>
        </p:spPr>
      </p:pic>
    </p:spTree>
    <p:extLst>
      <p:ext uri="{BB962C8B-B14F-4D97-AF65-F5344CB8AC3E}">
        <p14:creationId xmlns:p14="http://schemas.microsoft.com/office/powerpoint/2010/main" val="189461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5" name="图片 9">
            <a:extLst>
              <a:ext uri="{FF2B5EF4-FFF2-40B4-BE49-F238E27FC236}">
                <a16:creationId xmlns:a16="http://schemas.microsoft.com/office/drawing/2014/main" id="{40768780-1719-3BBE-8C27-FD38AB277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84634"/>
            <a:ext cx="3655108" cy="3694326"/>
          </a:xfrm>
          <a:prstGeom prst="rect">
            <a:avLst/>
          </a:prstGeom>
        </p:spPr>
      </p:pic>
      <p:grpSp>
        <p:nvGrpSpPr>
          <p:cNvPr id="26" name="Group 25">
            <a:extLst>
              <a:ext uri="{FF2B5EF4-FFF2-40B4-BE49-F238E27FC236}">
                <a16:creationId xmlns:a16="http://schemas.microsoft.com/office/drawing/2014/main" id="{43E943B7-E210-AD98-DB50-10F38D41E1EE}"/>
              </a:ext>
            </a:extLst>
          </p:cNvPr>
          <p:cNvGrpSpPr/>
          <p:nvPr/>
        </p:nvGrpSpPr>
        <p:grpSpPr>
          <a:xfrm>
            <a:off x="3581415" y="-119311"/>
            <a:ext cx="4921453" cy="1524000"/>
            <a:chOff x="170" y="-418"/>
            <a:chExt cx="6688" cy="2400"/>
          </a:xfrm>
        </p:grpSpPr>
        <p:pic>
          <p:nvPicPr>
            <p:cNvPr id="27" name="图片 9">
              <a:extLst>
                <a:ext uri="{FF2B5EF4-FFF2-40B4-BE49-F238E27FC236}">
                  <a16:creationId xmlns:a16="http://schemas.microsoft.com/office/drawing/2014/main" id="{32397353-BE53-AD2C-9FF1-6EA316193EAE}"/>
                </a:ext>
              </a:extLst>
            </p:cNvPr>
            <p:cNvPicPr>
              <a:picLocks noChangeAspect="1"/>
            </p:cNvPicPr>
            <p:nvPr/>
          </p:nvPicPr>
          <p:blipFill>
            <a:blip r:embed="rId4"/>
            <a:srcRect r="59849"/>
            <a:stretch>
              <a:fillRect/>
            </a:stretch>
          </p:blipFill>
          <p:spPr>
            <a:xfrm>
              <a:off x="170" y="184"/>
              <a:ext cx="688" cy="1111"/>
            </a:xfrm>
            <a:prstGeom prst="rect">
              <a:avLst/>
            </a:prstGeom>
          </p:spPr>
        </p:pic>
        <p:pic>
          <p:nvPicPr>
            <p:cNvPr id="28" name="图片 9">
              <a:extLst>
                <a:ext uri="{FF2B5EF4-FFF2-40B4-BE49-F238E27FC236}">
                  <a16:creationId xmlns:a16="http://schemas.microsoft.com/office/drawing/2014/main" id="{EA62674E-7965-AA7B-F9B8-559881DD0623}"/>
                </a:ext>
              </a:extLst>
            </p:cNvPr>
            <p:cNvPicPr>
              <a:picLocks noChangeAspect="1"/>
            </p:cNvPicPr>
            <p:nvPr/>
          </p:nvPicPr>
          <p:blipFill>
            <a:blip r:embed="rId4"/>
            <a:srcRect l="40340" r="1"/>
            <a:stretch>
              <a:fillRect/>
            </a:stretch>
          </p:blipFill>
          <p:spPr>
            <a:xfrm>
              <a:off x="858" y="-418"/>
              <a:ext cx="1839" cy="1713"/>
            </a:xfrm>
            <a:prstGeom prst="rect">
              <a:avLst/>
            </a:prstGeom>
          </p:spPr>
        </p:pic>
        <p:pic>
          <p:nvPicPr>
            <p:cNvPr id="29" name="图片 9">
              <a:extLst>
                <a:ext uri="{FF2B5EF4-FFF2-40B4-BE49-F238E27FC236}">
                  <a16:creationId xmlns:a16="http://schemas.microsoft.com/office/drawing/2014/main" id="{B504D72C-3C54-1277-AED6-82B48E889294}"/>
                </a:ext>
              </a:extLst>
            </p:cNvPr>
            <p:cNvPicPr>
              <a:picLocks noChangeAspect="1"/>
            </p:cNvPicPr>
            <p:nvPr/>
          </p:nvPicPr>
          <p:blipFill>
            <a:blip r:embed="rId4"/>
            <a:srcRect l="51694" r="1"/>
            <a:stretch>
              <a:fillRect/>
            </a:stretch>
          </p:blipFill>
          <p:spPr>
            <a:xfrm>
              <a:off x="2458" y="-418"/>
              <a:ext cx="1489" cy="1713"/>
            </a:xfrm>
            <a:prstGeom prst="rect">
              <a:avLst/>
            </a:prstGeom>
          </p:spPr>
        </p:pic>
        <p:pic>
          <p:nvPicPr>
            <p:cNvPr id="30" name="图片 9">
              <a:extLst>
                <a:ext uri="{FF2B5EF4-FFF2-40B4-BE49-F238E27FC236}">
                  <a16:creationId xmlns:a16="http://schemas.microsoft.com/office/drawing/2014/main" id="{1B5BB4BB-348F-28CB-3F0D-40A6830097A6}"/>
                </a:ext>
              </a:extLst>
            </p:cNvPr>
            <p:cNvPicPr>
              <a:picLocks noChangeAspect="1"/>
            </p:cNvPicPr>
            <p:nvPr/>
          </p:nvPicPr>
          <p:blipFill>
            <a:blip r:embed="rId4"/>
            <a:srcRect l="51694" r="1"/>
            <a:stretch>
              <a:fillRect/>
            </a:stretch>
          </p:blipFill>
          <p:spPr>
            <a:xfrm>
              <a:off x="3641" y="-418"/>
              <a:ext cx="1489" cy="1713"/>
            </a:xfrm>
            <a:prstGeom prst="rect">
              <a:avLst/>
            </a:prstGeom>
          </p:spPr>
        </p:pic>
        <p:pic>
          <p:nvPicPr>
            <p:cNvPr id="31" name="图片 9">
              <a:extLst>
                <a:ext uri="{FF2B5EF4-FFF2-40B4-BE49-F238E27FC236}">
                  <a16:creationId xmlns:a16="http://schemas.microsoft.com/office/drawing/2014/main" id="{FC1B0E38-C64F-E1E8-EDA6-640D35F5D8CF}"/>
                </a:ext>
              </a:extLst>
            </p:cNvPr>
            <p:cNvPicPr>
              <a:picLocks noChangeAspect="1"/>
            </p:cNvPicPr>
            <p:nvPr/>
          </p:nvPicPr>
          <p:blipFill>
            <a:blip r:embed="rId4"/>
            <a:srcRect l="51694" r="1"/>
            <a:stretch>
              <a:fillRect/>
            </a:stretch>
          </p:blipFill>
          <p:spPr>
            <a:xfrm>
              <a:off x="4759" y="-413"/>
              <a:ext cx="1489" cy="1713"/>
            </a:xfrm>
            <a:prstGeom prst="rect">
              <a:avLst/>
            </a:prstGeom>
          </p:spPr>
        </p:pic>
        <p:pic>
          <p:nvPicPr>
            <p:cNvPr id="32" name="图片 9">
              <a:extLst>
                <a:ext uri="{FF2B5EF4-FFF2-40B4-BE49-F238E27FC236}">
                  <a16:creationId xmlns:a16="http://schemas.microsoft.com/office/drawing/2014/main" id="{651003A4-DB68-75F2-C9D1-761930587EF3}"/>
                </a:ext>
              </a:extLst>
            </p:cNvPr>
            <p:cNvPicPr>
              <a:picLocks noChangeAspect="1"/>
            </p:cNvPicPr>
            <p:nvPr/>
          </p:nvPicPr>
          <p:blipFill>
            <a:blip r:embed="rId4"/>
            <a:srcRect l="51694" r="1"/>
            <a:stretch>
              <a:fillRect/>
            </a:stretch>
          </p:blipFill>
          <p:spPr>
            <a:xfrm>
              <a:off x="5316" y="-418"/>
              <a:ext cx="1489" cy="1713"/>
            </a:xfrm>
            <a:prstGeom prst="rect">
              <a:avLst/>
            </a:prstGeom>
          </p:spPr>
        </p:pic>
        <p:sp>
          <p:nvSpPr>
            <p:cNvPr id="33" name="矩形 4">
              <a:extLst>
                <a:ext uri="{FF2B5EF4-FFF2-40B4-BE49-F238E27FC236}">
                  <a16:creationId xmlns:a16="http://schemas.microsoft.com/office/drawing/2014/main" id="{658FB4D1-9476-A0A0-0014-3A27808131D6}"/>
                </a:ext>
              </a:extLst>
            </p:cNvPr>
            <p:cNvSpPr/>
            <p:nvPr/>
          </p:nvSpPr>
          <p:spPr>
            <a:xfrm>
              <a:off x="1213" y="286"/>
              <a:ext cx="5645" cy="1696"/>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defTabSz="914400"/>
              <a:r>
                <a:rPr lang="en-US" sz="3200" b="1" dirty="0">
                  <a:solidFill>
                    <a:srgbClr val="FF0000"/>
                  </a:solidFill>
                  <a:latin typeface="Calibri" panose="020F0502020204030204" pitchFamily="34" charset="0"/>
                  <a:ea typeface="zihun27hao-budingti" panose="00000500000000000000" pitchFamily="2" charset="-122"/>
                  <a:cs typeface="Calibri" panose="020F0502020204030204" pitchFamily="34" charset="0"/>
                  <a:sym typeface="+mn-lt"/>
                </a:rPr>
                <a:t>Luyện đọc trước lớp</a:t>
              </a:r>
            </a:p>
          </p:txBody>
        </p:sp>
      </p:grpSp>
      <p:grpSp>
        <p:nvGrpSpPr>
          <p:cNvPr id="34" name="Group 33">
            <a:extLst>
              <a:ext uri="{FF2B5EF4-FFF2-40B4-BE49-F238E27FC236}">
                <a16:creationId xmlns:a16="http://schemas.microsoft.com/office/drawing/2014/main" id="{A84029D3-2437-DD46-FDD4-5803A479A4EF}"/>
              </a:ext>
            </a:extLst>
          </p:cNvPr>
          <p:cNvGrpSpPr/>
          <p:nvPr/>
        </p:nvGrpSpPr>
        <p:grpSpPr>
          <a:xfrm>
            <a:off x="3588651" y="1849917"/>
            <a:ext cx="7016287" cy="2396264"/>
            <a:chOff x="7118" y="5282"/>
            <a:chExt cx="11878" cy="4191"/>
          </a:xfrm>
        </p:grpSpPr>
        <p:sp>
          <p:nvSpPr>
            <p:cNvPr id="35" name="Rounded Rectangle 20">
              <a:extLst>
                <a:ext uri="{FF2B5EF4-FFF2-40B4-BE49-F238E27FC236}">
                  <a16:creationId xmlns:a16="http://schemas.microsoft.com/office/drawing/2014/main" id="{9F9265B1-C51D-7730-8EED-CAB6A4EA8544}"/>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21">
              <a:extLst>
                <a:ext uri="{FF2B5EF4-FFF2-40B4-BE49-F238E27FC236}">
                  <a16:creationId xmlns:a16="http://schemas.microsoft.com/office/drawing/2014/main" id="{D7D278AC-5FEA-8BB8-E9E9-54B81405F8C9}"/>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42C1ACB3-0B02-6A34-26B3-09BB586CAD18}"/>
                </a:ext>
              </a:extLst>
            </p:cNvPr>
            <p:cNvPicPr>
              <a:picLocks noChangeAspect="1"/>
            </p:cNvPicPr>
            <p:nvPr/>
          </p:nvPicPr>
          <p:blipFill>
            <a:blip r:embed="rId5"/>
            <a:stretch>
              <a:fillRect/>
            </a:stretch>
          </p:blipFill>
          <p:spPr>
            <a:xfrm>
              <a:off x="7118" y="5282"/>
              <a:ext cx="11737" cy="4176"/>
            </a:xfrm>
            <a:prstGeom prst="rect">
              <a:avLst/>
            </a:prstGeom>
          </p:spPr>
        </p:pic>
      </p:grpSp>
    </p:spTree>
    <p:extLst>
      <p:ext uri="{BB962C8B-B14F-4D97-AF65-F5344CB8AC3E}">
        <p14:creationId xmlns:p14="http://schemas.microsoft.com/office/powerpoint/2010/main" val="3027407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 fill="hold" nodeType="withEffect">
                                  <p:stCondLst>
                                    <p:cond delay="0"/>
                                  </p:stCondLst>
                                  <p:childTnLst>
                                    <p:set>
                                      <p:cBhvr additive="base">
                                        <p:cTn id="11" dur="500"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ppt_y-#ppt_h/2"/>
                                          </p:val>
                                        </p:tav>
                                        <p:tav tm="100000">
                                          <p:val>
                                            <p:strVal val="#ppt_y"/>
                                          </p:val>
                                        </p:tav>
                                      </p:tavLst>
                                    </p:anim>
                                    <p:anim calcmode="lin" valueType="num">
                                      <p:cBhvr additive="base">
                                        <p:cTn id="14" dur="500" fill="hold"/>
                                        <p:tgtEl>
                                          <p:spTgt spid="34"/>
                                        </p:tgtEl>
                                        <p:attrNameLst>
                                          <p:attrName>ppt_w</p:attrName>
                                        </p:attrNameLst>
                                      </p:cBhvr>
                                      <p:tavLst>
                                        <p:tav tm="0">
                                          <p:val>
                                            <p:strVal val="#ppt_w"/>
                                          </p:val>
                                        </p:tav>
                                        <p:tav tm="100000">
                                          <p:val>
                                            <p:strVal val="#ppt_w"/>
                                          </p:val>
                                        </p:tav>
                                      </p:tavLst>
                                    </p:anim>
                                    <p:anim calcmode="lin" valueType="num">
                                      <p:cBhvr additive="base">
                                        <p:cTn id="15" dur="500" fill="hold"/>
                                        <p:tgtEl>
                                          <p:spTgt spid="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7" name="Picture 6">
            <a:extLst>
              <a:ext uri="{FF2B5EF4-FFF2-40B4-BE49-F238E27FC236}">
                <a16:creationId xmlns:a16="http://schemas.microsoft.com/office/drawing/2014/main" id="{7256D8AE-3768-B085-D4A2-5F17F6CE6C3F}"/>
              </a:ext>
            </a:extLst>
          </p:cNvPr>
          <p:cNvPicPr>
            <a:picLocks noChangeAspect="1"/>
          </p:cNvPicPr>
          <p:nvPr/>
        </p:nvPicPr>
        <p:blipFill>
          <a:blip r:embed="rId5"/>
          <a:stretch>
            <a:fillRect/>
          </a:stretch>
        </p:blipFill>
        <p:spPr>
          <a:xfrm>
            <a:off x="2724426" y="2187723"/>
            <a:ext cx="6364776" cy="2566638"/>
          </a:xfrm>
          <a:prstGeom prst="rect">
            <a:avLst/>
          </a:prstGeom>
        </p:spPr>
      </p:pic>
    </p:spTree>
    <p:extLst>
      <p:ext uri="{BB962C8B-B14F-4D97-AF65-F5344CB8AC3E}">
        <p14:creationId xmlns:p14="http://schemas.microsoft.com/office/powerpoint/2010/main" val="565658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2074715" cy="5789157"/>
            <a:chOff x="0" y="728637"/>
            <a:chExt cx="9056036" cy="4341868"/>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020347" cy="968839"/>
              <a:chOff x="237022" y="794871"/>
              <a:chExt cx="8020347"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54509"/>
                <a:ext cx="7258876" cy="726625"/>
              </a:xfrm>
              <a:custGeom>
                <a:avLst/>
                <a:gdLst>
                  <a:gd name="connsiteX0" fmla="*/ 0 w 7258876"/>
                  <a:gd name="connsiteY0" fmla="*/ 121107 h 726625"/>
                  <a:gd name="connsiteX1" fmla="*/ 121107 w 7258876"/>
                  <a:gd name="connsiteY1" fmla="*/ 0 h 726625"/>
                  <a:gd name="connsiteX2" fmla="*/ 618652 w 7258876"/>
                  <a:gd name="connsiteY2" fmla="*/ 0 h 726625"/>
                  <a:gd name="connsiteX3" fmla="*/ 1116197 w 7258876"/>
                  <a:gd name="connsiteY3" fmla="*/ 0 h 726625"/>
                  <a:gd name="connsiteX4" fmla="*/ 1824242 w 7258876"/>
                  <a:gd name="connsiteY4" fmla="*/ 0 h 726625"/>
                  <a:gd name="connsiteX5" fmla="*/ 2251621 w 7258876"/>
                  <a:gd name="connsiteY5" fmla="*/ 0 h 726625"/>
                  <a:gd name="connsiteX6" fmla="*/ 2889499 w 7258876"/>
                  <a:gd name="connsiteY6" fmla="*/ 0 h 726625"/>
                  <a:gd name="connsiteX7" fmla="*/ 3597544 w 7258876"/>
                  <a:gd name="connsiteY7" fmla="*/ 0 h 726625"/>
                  <a:gd name="connsiteX8" fmla="*/ 4375756 w 7258876"/>
                  <a:gd name="connsiteY8" fmla="*/ 0 h 726625"/>
                  <a:gd name="connsiteX9" fmla="*/ 4803134 w 7258876"/>
                  <a:gd name="connsiteY9" fmla="*/ 0 h 726625"/>
                  <a:gd name="connsiteX10" fmla="*/ 5511179 w 7258876"/>
                  <a:gd name="connsiteY10" fmla="*/ 0 h 726625"/>
                  <a:gd name="connsiteX11" fmla="*/ 5938558 w 7258876"/>
                  <a:gd name="connsiteY11" fmla="*/ 0 h 726625"/>
                  <a:gd name="connsiteX12" fmla="*/ 6436103 w 7258876"/>
                  <a:gd name="connsiteY12" fmla="*/ 0 h 726625"/>
                  <a:gd name="connsiteX13" fmla="*/ 7137769 w 7258876"/>
                  <a:gd name="connsiteY13" fmla="*/ 0 h 726625"/>
                  <a:gd name="connsiteX14" fmla="*/ 7258876 w 7258876"/>
                  <a:gd name="connsiteY14" fmla="*/ 121107 h 726625"/>
                  <a:gd name="connsiteX15" fmla="*/ 7258876 w 7258876"/>
                  <a:gd name="connsiteY15" fmla="*/ 605518 h 726625"/>
                  <a:gd name="connsiteX16" fmla="*/ 7137769 w 7258876"/>
                  <a:gd name="connsiteY16" fmla="*/ 726625 h 726625"/>
                  <a:gd name="connsiteX17" fmla="*/ 6499891 w 7258876"/>
                  <a:gd name="connsiteY17" fmla="*/ 726625 h 726625"/>
                  <a:gd name="connsiteX18" fmla="*/ 5721679 w 7258876"/>
                  <a:gd name="connsiteY18" fmla="*/ 726625 h 726625"/>
                  <a:gd name="connsiteX19" fmla="*/ 5013634 w 7258876"/>
                  <a:gd name="connsiteY19" fmla="*/ 726625 h 726625"/>
                  <a:gd name="connsiteX20" fmla="*/ 4516089 w 7258876"/>
                  <a:gd name="connsiteY20" fmla="*/ 726625 h 726625"/>
                  <a:gd name="connsiteX21" fmla="*/ 3878211 w 7258876"/>
                  <a:gd name="connsiteY21" fmla="*/ 726625 h 726625"/>
                  <a:gd name="connsiteX22" fmla="*/ 3380665 w 7258876"/>
                  <a:gd name="connsiteY22" fmla="*/ 726625 h 726625"/>
                  <a:gd name="connsiteX23" fmla="*/ 2953287 w 7258876"/>
                  <a:gd name="connsiteY23" fmla="*/ 726625 h 726625"/>
                  <a:gd name="connsiteX24" fmla="*/ 2385575 w 7258876"/>
                  <a:gd name="connsiteY24" fmla="*/ 726625 h 726625"/>
                  <a:gd name="connsiteX25" fmla="*/ 1958197 w 7258876"/>
                  <a:gd name="connsiteY25" fmla="*/ 726625 h 726625"/>
                  <a:gd name="connsiteX26" fmla="*/ 1250152 w 7258876"/>
                  <a:gd name="connsiteY26" fmla="*/ 726625 h 726625"/>
                  <a:gd name="connsiteX27" fmla="*/ 121107 w 7258876"/>
                  <a:gd name="connsiteY27" fmla="*/ 726625 h 726625"/>
                  <a:gd name="connsiteX28" fmla="*/ 0 w 7258876"/>
                  <a:gd name="connsiteY28" fmla="*/ 605518 h 726625"/>
                  <a:gd name="connsiteX29" fmla="*/ 0 w 7258876"/>
                  <a:gd name="connsiteY29" fmla="*/ 121107 h 72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726625" fill="none" extrusionOk="0">
                    <a:moveTo>
                      <a:pt x="0" y="121107"/>
                    </a:moveTo>
                    <a:cubicBezTo>
                      <a:pt x="2644" y="43651"/>
                      <a:pt x="58980" y="735"/>
                      <a:pt x="121107" y="0"/>
                    </a:cubicBezTo>
                    <a:cubicBezTo>
                      <a:pt x="249148" y="12079"/>
                      <a:pt x="449996" y="-9735"/>
                      <a:pt x="618652" y="0"/>
                    </a:cubicBezTo>
                    <a:cubicBezTo>
                      <a:pt x="787309" y="9735"/>
                      <a:pt x="999872" y="17072"/>
                      <a:pt x="1116197" y="0"/>
                    </a:cubicBezTo>
                    <a:cubicBezTo>
                      <a:pt x="1232522" y="-17072"/>
                      <a:pt x="1607032" y="29350"/>
                      <a:pt x="1824242" y="0"/>
                    </a:cubicBezTo>
                    <a:cubicBezTo>
                      <a:pt x="2041452" y="-29350"/>
                      <a:pt x="2086438" y="-19095"/>
                      <a:pt x="2251621" y="0"/>
                    </a:cubicBezTo>
                    <a:cubicBezTo>
                      <a:pt x="2416804" y="19095"/>
                      <a:pt x="2654308" y="-20053"/>
                      <a:pt x="2889499" y="0"/>
                    </a:cubicBezTo>
                    <a:cubicBezTo>
                      <a:pt x="3124690" y="20053"/>
                      <a:pt x="3413807" y="-22302"/>
                      <a:pt x="3597544" y="0"/>
                    </a:cubicBezTo>
                    <a:cubicBezTo>
                      <a:pt x="3781281" y="22302"/>
                      <a:pt x="4015090" y="-3276"/>
                      <a:pt x="4375756" y="0"/>
                    </a:cubicBezTo>
                    <a:cubicBezTo>
                      <a:pt x="4736422" y="3276"/>
                      <a:pt x="4602240" y="-2199"/>
                      <a:pt x="4803134" y="0"/>
                    </a:cubicBezTo>
                    <a:cubicBezTo>
                      <a:pt x="5004028" y="2199"/>
                      <a:pt x="5261352" y="-23547"/>
                      <a:pt x="5511179" y="0"/>
                    </a:cubicBezTo>
                    <a:cubicBezTo>
                      <a:pt x="5761007" y="23547"/>
                      <a:pt x="5821388" y="-11784"/>
                      <a:pt x="5938558" y="0"/>
                    </a:cubicBezTo>
                    <a:cubicBezTo>
                      <a:pt x="6055728" y="11784"/>
                      <a:pt x="6335407" y="5657"/>
                      <a:pt x="6436103" y="0"/>
                    </a:cubicBezTo>
                    <a:cubicBezTo>
                      <a:pt x="6536800" y="-5657"/>
                      <a:pt x="6933564" y="-2848"/>
                      <a:pt x="7137769" y="0"/>
                    </a:cubicBezTo>
                    <a:cubicBezTo>
                      <a:pt x="7197868" y="-2116"/>
                      <a:pt x="7257107" y="57405"/>
                      <a:pt x="7258876" y="121107"/>
                    </a:cubicBezTo>
                    <a:cubicBezTo>
                      <a:pt x="7248742" y="271062"/>
                      <a:pt x="7269619" y="486506"/>
                      <a:pt x="7258876" y="605518"/>
                    </a:cubicBezTo>
                    <a:cubicBezTo>
                      <a:pt x="7251526" y="673485"/>
                      <a:pt x="7210374" y="730564"/>
                      <a:pt x="7137769" y="726625"/>
                    </a:cubicBezTo>
                    <a:cubicBezTo>
                      <a:pt x="6851202" y="745719"/>
                      <a:pt x="6645939" y="706391"/>
                      <a:pt x="6499891" y="726625"/>
                    </a:cubicBezTo>
                    <a:cubicBezTo>
                      <a:pt x="6353843" y="746859"/>
                      <a:pt x="5910936" y="731185"/>
                      <a:pt x="5721679" y="726625"/>
                    </a:cubicBezTo>
                    <a:cubicBezTo>
                      <a:pt x="5532422" y="722065"/>
                      <a:pt x="5158644" y="740933"/>
                      <a:pt x="5013634" y="726625"/>
                    </a:cubicBezTo>
                    <a:cubicBezTo>
                      <a:pt x="4868625" y="712317"/>
                      <a:pt x="4674594" y="723884"/>
                      <a:pt x="4516089" y="726625"/>
                    </a:cubicBezTo>
                    <a:cubicBezTo>
                      <a:pt x="4357585" y="729366"/>
                      <a:pt x="4175720" y="752677"/>
                      <a:pt x="3878211" y="726625"/>
                    </a:cubicBezTo>
                    <a:cubicBezTo>
                      <a:pt x="3580702" y="700573"/>
                      <a:pt x="3546270" y="714724"/>
                      <a:pt x="3380665" y="726625"/>
                    </a:cubicBezTo>
                    <a:cubicBezTo>
                      <a:pt x="3215060" y="738526"/>
                      <a:pt x="3165061" y="732734"/>
                      <a:pt x="2953287" y="726625"/>
                    </a:cubicBezTo>
                    <a:cubicBezTo>
                      <a:pt x="2741513" y="720516"/>
                      <a:pt x="2654262" y="711969"/>
                      <a:pt x="2385575" y="726625"/>
                    </a:cubicBezTo>
                    <a:cubicBezTo>
                      <a:pt x="2116888" y="741281"/>
                      <a:pt x="2061461" y="710404"/>
                      <a:pt x="1958197" y="726625"/>
                    </a:cubicBezTo>
                    <a:cubicBezTo>
                      <a:pt x="1854933" y="742846"/>
                      <a:pt x="1592366" y="713644"/>
                      <a:pt x="1250152" y="726625"/>
                    </a:cubicBezTo>
                    <a:cubicBezTo>
                      <a:pt x="907938" y="739606"/>
                      <a:pt x="608719" y="703129"/>
                      <a:pt x="121107" y="726625"/>
                    </a:cubicBezTo>
                    <a:cubicBezTo>
                      <a:pt x="66888" y="715862"/>
                      <a:pt x="-1408" y="681671"/>
                      <a:pt x="0" y="605518"/>
                    </a:cubicBezTo>
                    <a:cubicBezTo>
                      <a:pt x="-3892" y="419398"/>
                      <a:pt x="-14886" y="337876"/>
                      <a:pt x="0" y="121107"/>
                    </a:cubicBezTo>
                    <a:close/>
                  </a:path>
                  <a:path w="7258876" h="726625" stroke="0" extrusionOk="0">
                    <a:moveTo>
                      <a:pt x="0" y="121107"/>
                    </a:moveTo>
                    <a:cubicBezTo>
                      <a:pt x="11760" y="52246"/>
                      <a:pt x="53908" y="12758"/>
                      <a:pt x="121107" y="0"/>
                    </a:cubicBezTo>
                    <a:cubicBezTo>
                      <a:pt x="214361" y="16658"/>
                      <a:pt x="447008" y="-4204"/>
                      <a:pt x="548486" y="0"/>
                    </a:cubicBezTo>
                    <a:cubicBezTo>
                      <a:pt x="649964" y="4204"/>
                      <a:pt x="762571" y="3379"/>
                      <a:pt x="975864" y="0"/>
                    </a:cubicBezTo>
                    <a:cubicBezTo>
                      <a:pt x="1189157" y="-3379"/>
                      <a:pt x="1353322" y="-5535"/>
                      <a:pt x="1543576" y="0"/>
                    </a:cubicBezTo>
                    <a:cubicBezTo>
                      <a:pt x="1733830" y="5535"/>
                      <a:pt x="2117389" y="-24780"/>
                      <a:pt x="2321787" y="0"/>
                    </a:cubicBezTo>
                    <a:cubicBezTo>
                      <a:pt x="2526185" y="24780"/>
                      <a:pt x="2614003" y="17313"/>
                      <a:pt x="2749166" y="0"/>
                    </a:cubicBezTo>
                    <a:cubicBezTo>
                      <a:pt x="2884329" y="-17313"/>
                      <a:pt x="3075225" y="5877"/>
                      <a:pt x="3246711" y="0"/>
                    </a:cubicBezTo>
                    <a:cubicBezTo>
                      <a:pt x="3418198" y="-5877"/>
                      <a:pt x="3545563" y="-11408"/>
                      <a:pt x="3744256" y="0"/>
                    </a:cubicBezTo>
                    <a:cubicBezTo>
                      <a:pt x="3942950" y="11408"/>
                      <a:pt x="4176485" y="-9244"/>
                      <a:pt x="4311968" y="0"/>
                    </a:cubicBezTo>
                    <a:cubicBezTo>
                      <a:pt x="4447451" y="9244"/>
                      <a:pt x="4703405" y="-3571"/>
                      <a:pt x="4949846" y="0"/>
                    </a:cubicBezTo>
                    <a:cubicBezTo>
                      <a:pt x="5196287" y="3571"/>
                      <a:pt x="5177311" y="-11415"/>
                      <a:pt x="5377225" y="0"/>
                    </a:cubicBezTo>
                    <a:cubicBezTo>
                      <a:pt x="5577139" y="11415"/>
                      <a:pt x="5709298" y="-7617"/>
                      <a:pt x="5874770" y="0"/>
                    </a:cubicBezTo>
                    <a:cubicBezTo>
                      <a:pt x="6040242" y="7617"/>
                      <a:pt x="6284518" y="-10979"/>
                      <a:pt x="6582815" y="0"/>
                    </a:cubicBezTo>
                    <a:cubicBezTo>
                      <a:pt x="6881113" y="10979"/>
                      <a:pt x="6865368" y="-23855"/>
                      <a:pt x="7137769" y="0"/>
                    </a:cubicBezTo>
                    <a:cubicBezTo>
                      <a:pt x="7202778" y="-15843"/>
                      <a:pt x="7256750" y="60687"/>
                      <a:pt x="7258876" y="121107"/>
                    </a:cubicBezTo>
                    <a:cubicBezTo>
                      <a:pt x="7241728" y="311470"/>
                      <a:pt x="7274507" y="490098"/>
                      <a:pt x="7258876" y="605518"/>
                    </a:cubicBezTo>
                    <a:cubicBezTo>
                      <a:pt x="7258825" y="670302"/>
                      <a:pt x="7200193" y="725200"/>
                      <a:pt x="7137769" y="726625"/>
                    </a:cubicBezTo>
                    <a:cubicBezTo>
                      <a:pt x="6960138" y="739035"/>
                      <a:pt x="6894905" y="741150"/>
                      <a:pt x="6710390" y="726625"/>
                    </a:cubicBezTo>
                    <a:cubicBezTo>
                      <a:pt x="6525875" y="712100"/>
                      <a:pt x="6322611" y="699408"/>
                      <a:pt x="6002346" y="726625"/>
                    </a:cubicBezTo>
                    <a:cubicBezTo>
                      <a:pt x="5682081" y="753842"/>
                      <a:pt x="5384321" y="722572"/>
                      <a:pt x="5224134" y="726625"/>
                    </a:cubicBezTo>
                    <a:cubicBezTo>
                      <a:pt x="5063947" y="730678"/>
                      <a:pt x="4639435" y="693144"/>
                      <a:pt x="4445922" y="726625"/>
                    </a:cubicBezTo>
                    <a:cubicBezTo>
                      <a:pt x="4252409" y="760106"/>
                      <a:pt x="3973951" y="701844"/>
                      <a:pt x="3808044" y="726625"/>
                    </a:cubicBezTo>
                    <a:cubicBezTo>
                      <a:pt x="3642137" y="751406"/>
                      <a:pt x="3480275" y="721467"/>
                      <a:pt x="3170166" y="726625"/>
                    </a:cubicBezTo>
                    <a:cubicBezTo>
                      <a:pt x="2860057" y="731783"/>
                      <a:pt x="2855764" y="717634"/>
                      <a:pt x="2602454" y="726625"/>
                    </a:cubicBezTo>
                    <a:cubicBezTo>
                      <a:pt x="2349144" y="735616"/>
                      <a:pt x="2236388" y="747019"/>
                      <a:pt x="2104909" y="726625"/>
                    </a:cubicBezTo>
                    <a:cubicBezTo>
                      <a:pt x="1973431" y="706231"/>
                      <a:pt x="1824868" y="749492"/>
                      <a:pt x="1607364" y="726625"/>
                    </a:cubicBezTo>
                    <a:cubicBezTo>
                      <a:pt x="1389861" y="703758"/>
                      <a:pt x="1316005" y="710655"/>
                      <a:pt x="1039652" y="726625"/>
                    </a:cubicBezTo>
                    <a:cubicBezTo>
                      <a:pt x="763299" y="742595"/>
                      <a:pt x="461541" y="756091"/>
                      <a:pt x="121107" y="726625"/>
                    </a:cubicBezTo>
                    <a:cubicBezTo>
                      <a:pt x="50266" y="726468"/>
                      <a:pt x="-7959" y="658137"/>
                      <a:pt x="0" y="605518"/>
                    </a:cubicBezTo>
                    <a:cubicBezTo>
                      <a:pt x="6538" y="474035"/>
                      <a:pt x="-10920" y="234295"/>
                      <a:pt x="0" y="121107"/>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802452"/>
                <a:ext cx="7393181"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endParaRPr lang="en-US" sz="3200" kern="0" dirty="0">
                  <a:solidFill>
                    <a:prstClr val="black"/>
                  </a:solidFill>
                  <a:latin typeface="Calibri" panose="020F0502020204030204" pitchFamily="34"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537265"/>
              <a:ext cx="7990604" cy="976819"/>
              <a:chOff x="207253" y="1649202"/>
              <a:chExt cx="7990604" cy="976819"/>
            </a:xfrm>
          </p:grpSpPr>
          <p:grpSp>
            <p:nvGrpSpPr>
              <p:cNvPr id="33" name="Nhóm 32">
                <a:extLst>
                  <a:ext uri="{FF2B5EF4-FFF2-40B4-BE49-F238E27FC236}">
                    <a16:creationId xmlns:a16="http://schemas.microsoft.com/office/drawing/2014/main" id="{5B8FB71C-A454-A8F5-779F-569025ED3F68}"/>
                  </a:ext>
                </a:extLst>
              </p:cNvPr>
              <p:cNvGrpSpPr/>
              <p:nvPr/>
            </p:nvGrpSpPr>
            <p:grpSpPr>
              <a:xfrm>
                <a:off x="442292" y="1789191"/>
                <a:ext cx="7755565" cy="658819"/>
                <a:chOff x="4749359" y="748193"/>
                <a:chExt cx="7755565" cy="658819"/>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748193"/>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4749359" y="804271"/>
                  <a:ext cx="7551768"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649202"/>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99114" y="2393380"/>
              <a:ext cx="8012244" cy="960400"/>
              <a:chOff x="200483" y="2614576"/>
              <a:chExt cx="8012244"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200483" y="2614576"/>
                <a:ext cx="8012244" cy="960400"/>
                <a:chOff x="200483" y="2614576"/>
                <a:chExt cx="8012244"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767327"/>
                  <a:ext cx="7354334" cy="680294"/>
                </a:xfrm>
                <a:custGeom>
                  <a:avLst/>
                  <a:gdLst>
                    <a:gd name="connsiteX0" fmla="*/ 0 w 7354334"/>
                    <a:gd name="connsiteY0" fmla="*/ 113385 h 680294"/>
                    <a:gd name="connsiteX1" fmla="*/ 113385 w 7354334"/>
                    <a:gd name="connsiteY1" fmla="*/ 0 h 680294"/>
                    <a:gd name="connsiteX2" fmla="*/ 618794 w 7354334"/>
                    <a:gd name="connsiteY2" fmla="*/ 0 h 680294"/>
                    <a:gd name="connsiteX3" fmla="*/ 1124203 w 7354334"/>
                    <a:gd name="connsiteY3" fmla="*/ 0 h 680294"/>
                    <a:gd name="connsiteX4" fmla="*/ 1843439 w 7354334"/>
                    <a:gd name="connsiteY4" fmla="*/ 0 h 680294"/>
                    <a:gd name="connsiteX5" fmla="*/ 2277573 w 7354334"/>
                    <a:gd name="connsiteY5" fmla="*/ 0 h 680294"/>
                    <a:gd name="connsiteX6" fmla="*/ 2925533 w 7354334"/>
                    <a:gd name="connsiteY6" fmla="*/ 0 h 680294"/>
                    <a:gd name="connsiteX7" fmla="*/ 3644769 w 7354334"/>
                    <a:gd name="connsiteY7" fmla="*/ 0 h 680294"/>
                    <a:gd name="connsiteX8" fmla="*/ 4435281 w 7354334"/>
                    <a:gd name="connsiteY8" fmla="*/ 0 h 680294"/>
                    <a:gd name="connsiteX9" fmla="*/ 4869414 w 7354334"/>
                    <a:gd name="connsiteY9" fmla="*/ 0 h 680294"/>
                    <a:gd name="connsiteX10" fmla="*/ 5588650 w 7354334"/>
                    <a:gd name="connsiteY10" fmla="*/ 0 h 680294"/>
                    <a:gd name="connsiteX11" fmla="*/ 6022784 w 7354334"/>
                    <a:gd name="connsiteY11" fmla="*/ 0 h 680294"/>
                    <a:gd name="connsiteX12" fmla="*/ 6528193 w 7354334"/>
                    <a:gd name="connsiteY12" fmla="*/ 0 h 680294"/>
                    <a:gd name="connsiteX13" fmla="*/ 7240949 w 7354334"/>
                    <a:gd name="connsiteY13" fmla="*/ 0 h 680294"/>
                    <a:gd name="connsiteX14" fmla="*/ 7354334 w 7354334"/>
                    <a:gd name="connsiteY14" fmla="*/ 113385 h 680294"/>
                    <a:gd name="connsiteX15" fmla="*/ 7354334 w 7354334"/>
                    <a:gd name="connsiteY15" fmla="*/ 566909 h 680294"/>
                    <a:gd name="connsiteX16" fmla="*/ 7240949 w 7354334"/>
                    <a:gd name="connsiteY16" fmla="*/ 680294 h 680294"/>
                    <a:gd name="connsiteX17" fmla="*/ 6592989 w 7354334"/>
                    <a:gd name="connsiteY17" fmla="*/ 680294 h 680294"/>
                    <a:gd name="connsiteX18" fmla="*/ 5802477 w 7354334"/>
                    <a:gd name="connsiteY18" fmla="*/ 680294 h 680294"/>
                    <a:gd name="connsiteX19" fmla="*/ 5083241 w 7354334"/>
                    <a:gd name="connsiteY19" fmla="*/ 680294 h 680294"/>
                    <a:gd name="connsiteX20" fmla="*/ 4577832 w 7354334"/>
                    <a:gd name="connsiteY20" fmla="*/ 680294 h 680294"/>
                    <a:gd name="connsiteX21" fmla="*/ 3929872 w 7354334"/>
                    <a:gd name="connsiteY21" fmla="*/ 680294 h 680294"/>
                    <a:gd name="connsiteX22" fmla="*/ 3424462 w 7354334"/>
                    <a:gd name="connsiteY22" fmla="*/ 680294 h 680294"/>
                    <a:gd name="connsiteX23" fmla="*/ 2990329 w 7354334"/>
                    <a:gd name="connsiteY23" fmla="*/ 680294 h 680294"/>
                    <a:gd name="connsiteX24" fmla="*/ 2413644 w 7354334"/>
                    <a:gd name="connsiteY24" fmla="*/ 680294 h 680294"/>
                    <a:gd name="connsiteX25" fmla="*/ 1979511 w 7354334"/>
                    <a:gd name="connsiteY25" fmla="*/ 680294 h 680294"/>
                    <a:gd name="connsiteX26" fmla="*/ 1260275 w 7354334"/>
                    <a:gd name="connsiteY26" fmla="*/ 680294 h 680294"/>
                    <a:gd name="connsiteX27" fmla="*/ 113385 w 7354334"/>
                    <a:gd name="connsiteY27" fmla="*/ 680294 h 680294"/>
                    <a:gd name="connsiteX28" fmla="*/ 0 w 7354334"/>
                    <a:gd name="connsiteY28" fmla="*/ 566909 h 680294"/>
                    <a:gd name="connsiteX29" fmla="*/ 0 w 7354334"/>
                    <a:gd name="connsiteY29" fmla="*/ 113385 h 68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54334" h="680294" fill="none" extrusionOk="0">
                      <a:moveTo>
                        <a:pt x="0" y="113385"/>
                      </a:moveTo>
                      <a:cubicBezTo>
                        <a:pt x="1513" y="44716"/>
                        <a:pt x="60921" y="1569"/>
                        <a:pt x="113385" y="0"/>
                      </a:cubicBezTo>
                      <a:cubicBezTo>
                        <a:pt x="317663" y="-17190"/>
                        <a:pt x="471299" y="-5936"/>
                        <a:pt x="618794" y="0"/>
                      </a:cubicBezTo>
                      <a:cubicBezTo>
                        <a:pt x="766289" y="5936"/>
                        <a:pt x="962486" y="17310"/>
                        <a:pt x="1124203" y="0"/>
                      </a:cubicBezTo>
                      <a:cubicBezTo>
                        <a:pt x="1285920" y="-17310"/>
                        <a:pt x="1606084" y="26236"/>
                        <a:pt x="1843439" y="0"/>
                      </a:cubicBezTo>
                      <a:cubicBezTo>
                        <a:pt x="2080794" y="-26236"/>
                        <a:pt x="2142444" y="-13818"/>
                        <a:pt x="2277573" y="0"/>
                      </a:cubicBezTo>
                      <a:cubicBezTo>
                        <a:pt x="2412702" y="13818"/>
                        <a:pt x="2610695" y="29719"/>
                        <a:pt x="2925533" y="0"/>
                      </a:cubicBezTo>
                      <a:cubicBezTo>
                        <a:pt x="3240371" y="-29719"/>
                        <a:pt x="3402548" y="-17228"/>
                        <a:pt x="3644769" y="0"/>
                      </a:cubicBezTo>
                      <a:cubicBezTo>
                        <a:pt x="3886990" y="17228"/>
                        <a:pt x="4047727" y="-844"/>
                        <a:pt x="4435281" y="0"/>
                      </a:cubicBezTo>
                      <a:cubicBezTo>
                        <a:pt x="4822835" y="844"/>
                        <a:pt x="4781720" y="20710"/>
                        <a:pt x="4869414" y="0"/>
                      </a:cubicBezTo>
                      <a:cubicBezTo>
                        <a:pt x="4957108" y="-20710"/>
                        <a:pt x="5237701" y="-22885"/>
                        <a:pt x="5588650" y="0"/>
                      </a:cubicBezTo>
                      <a:cubicBezTo>
                        <a:pt x="5939599" y="22885"/>
                        <a:pt x="5849228" y="19635"/>
                        <a:pt x="6022784" y="0"/>
                      </a:cubicBezTo>
                      <a:cubicBezTo>
                        <a:pt x="6196340" y="-19635"/>
                        <a:pt x="6407809" y="-7564"/>
                        <a:pt x="6528193" y="0"/>
                      </a:cubicBezTo>
                      <a:cubicBezTo>
                        <a:pt x="6648577" y="7564"/>
                        <a:pt x="6901136" y="-13902"/>
                        <a:pt x="7240949" y="0"/>
                      </a:cubicBezTo>
                      <a:cubicBezTo>
                        <a:pt x="7297019" y="-2042"/>
                        <a:pt x="7347713" y="62681"/>
                        <a:pt x="7354334" y="113385"/>
                      </a:cubicBezTo>
                      <a:cubicBezTo>
                        <a:pt x="7357019" y="243050"/>
                        <a:pt x="7353992" y="460821"/>
                        <a:pt x="7354334" y="566909"/>
                      </a:cubicBezTo>
                      <a:cubicBezTo>
                        <a:pt x="7352617" y="629783"/>
                        <a:pt x="7306758" y="682490"/>
                        <a:pt x="7240949" y="680294"/>
                      </a:cubicBezTo>
                      <a:cubicBezTo>
                        <a:pt x="7059834" y="669623"/>
                        <a:pt x="6795248" y="689847"/>
                        <a:pt x="6592989" y="680294"/>
                      </a:cubicBezTo>
                      <a:cubicBezTo>
                        <a:pt x="6390730" y="670741"/>
                        <a:pt x="5970028" y="649871"/>
                        <a:pt x="5802477" y="680294"/>
                      </a:cubicBezTo>
                      <a:cubicBezTo>
                        <a:pt x="5634926" y="710717"/>
                        <a:pt x="5352480" y="703276"/>
                        <a:pt x="5083241" y="680294"/>
                      </a:cubicBezTo>
                      <a:cubicBezTo>
                        <a:pt x="4814002" y="657312"/>
                        <a:pt x="4746341" y="667319"/>
                        <a:pt x="4577832" y="680294"/>
                      </a:cubicBezTo>
                      <a:cubicBezTo>
                        <a:pt x="4409323" y="693269"/>
                        <a:pt x="4238843" y="710222"/>
                        <a:pt x="3929872" y="680294"/>
                      </a:cubicBezTo>
                      <a:cubicBezTo>
                        <a:pt x="3620901" y="650366"/>
                        <a:pt x="3640905" y="694880"/>
                        <a:pt x="3424462" y="680294"/>
                      </a:cubicBezTo>
                      <a:cubicBezTo>
                        <a:pt x="3208019" y="665709"/>
                        <a:pt x="3128898" y="666673"/>
                        <a:pt x="2990329" y="680294"/>
                      </a:cubicBezTo>
                      <a:cubicBezTo>
                        <a:pt x="2851760" y="693915"/>
                        <a:pt x="2594612" y="673718"/>
                        <a:pt x="2413644" y="680294"/>
                      </a:cubicBezTo>
                      <a:cubicBezTo>
                        <a:pt x="2232676" y="686870"/>
                        <a:pt x="2082187" y="689915"/>
                        <a:pt x="1979511" y="680294"/>
                      </a:cubicBezTo>
                      <a:cubicBezTo>
                        <a:pt x="1876835" y="670673"/>
                        <a:pt x="1497639" y="713624"/>
                        <a:pt x="1260275" y="680294"/>
                      </a:cubicBezTo>
                      <a:cubicBezTo>
                        <a:pt x="1022911" y="646964"/>
                        <a:pt x="604079" y="707545"/>
                        <a:pt x="113385" y="680294"/>
                      </a:cubicBezTo>
                      <a:cubicBezTo>
                        <a:pt x="53351" y="678096"/>
                        <a:pt x="-948" y="635769"/>
                        <a:pt x="0" y="566909"/>
                      </a:cubicBezTo>
                      <a:cubicBezTo>
                        <a:pt x="-4838" y="351659"/>
                        <a:pt x="18756" y="257712"/>
                        <a:pt x="0" y="113385"/>
                      </a:cubicBezTo>
                      <a:close/>
                    </a:path>
                    <a:path w="7354334" h="680294" stroke="0" extrusionOk="0">
                      <a:moveTo>
                        <a:pt x="0" y="113385"/>
                      </a:moveTo>
                      <a:cubicBezTo>
                        <a:pt x="12419" y="48679"/>
                        <a:pt x="50458" y="12465"/>
                        <a:pt x="113385" y="0"/>
                      </a:cubicBezTo>
                      <a:cubicBezTo>
                        <a:pt x="208754" y="-2426"/>
                        <a:pt x="411600" y="9442"/>
                        <a:pt x="547518" y="0"/>
                      </a:cubicBezTo>
                      <a:cubicBezTo>
                        <a:pt x="683436" y="-9442"/>
                        <a:pt x="834871" y="20752"/>
                        <a:pt x="981652" y="0"/>
                      </a:cubicBezTo>
                      <a:cubicBezTo>
                        <a:pt x="1128433" y="-20752"/>
                        <a:pt x="1418808" y="-26642"/>
                        <a:pt x="1558337" y="0"/>
                      </a:cubicBezTo>
                      <a:cubicBezTo>
                        <a:pt x="1697867" y="26642"/>
                        <a:pt x="2090306" y="-22654"/>
                        <a:pt x="2348848" y="0"/>
                      </a:cubicBezTo>
                      <a:cubicBezTo>
                        <a:pt x="2607390" y="22654"/>
                        <a:pt x="2694168" y="18267"/>
                        <a:pt x="2782982" y="0"/>
                      </a:cubicBezTo>
                      <a:cubicBezTo>
                        <a:pt x="2871796" y="-18267"/>
                        <a:pt x="3171112" y="-10227"/>
                        <a:pt x="3288391" y="0"/>
                      </a:cubicBezTo>
                      <a:cubicBezTo>
                        <a:pt x="3405670" y="10227"/>
                        <a:pt x="3586053" y="13972"/>
                        <a:pt x="3793800" y="0"/>
                      </a:cubicBezTo>
                      <a:cubicBezTo>
                        <a:pt x="4001547" y="-13972"/>
                        <a:pt x="4185214" y="10550"/>
                        <a:pt x="4370485" y="0"/>
                      </a:cubicBezTo>
                      <a:cubicBezTo>
                        <a:pt x="4555757" y="-10550"/>
                        <a:pt x="4766540" y="-20819"/>
                        <a:pt x="5018445" y="0"/>
                      </a:cubicBezTo>
                      <a:cubicBezTo>
                        <a:pt x="5270350" y="20819"/>
                        <a:pt x="5249627" y="-6273"/>
                        <a:pt x="5452578" y="0"/>
                      </a:cubicBezTo>
                      <a:cubicBezTo>
                        <a:pt x="5655529" y="6273"/>
                        <a:pt x="5817667" y="-19543"/>
                        <a:pt x="5957987" y="0"/>
                      </a:cubicBezTo>
                      <a:cubicBezTo>
                        <a:pt x="6098307" y="19543"/>
                        <a:pt x="6358754" y="5110"/>
                        <a:pt x="6677223" y="0"/>
                      </a:cubicBezTo>
                      <a:cubicBezTo>
                        <a:pt x="6995692" y="-5110"/>
                        <a:pt x="7114116" y="-2963"/>
                        <a:pt x="7240949" y="0"/>
                      </a:cubicBezTo>
                      <a:cubicBezTo>
                        <a:pt x="7302872" y="-5894"/>
                        <a:pt x="7353556" y="53129"/>
                        <a:pt x="7354334" y="113385"/>
                      </a:cubicBezTo>
                      <a:cubicBezTo>
                        <a:pt x="7357071" y="336781"/>
                        <a:pt x="7351313" y="391203"/>
                        <a:pt x="7354334" y="566909"/>
                      </a:cubicBezTo>
                      <a:cubicBezTo>
                        <a:pt x="7354291" y="627764"/>
                        <a:pt x="7290832" y="676226"/>
                        <a:pt x="7240949" y="680294"/>
                      </a:cubicBezTo>
                      <a:cubicBezTo>
                        <a:pt x="7033532" y="669056"/>
                        <a:pt x="7007629" y="676656"/>
                        <a:pt x="6806816" y="680294"/>
                      </a:cubicBezTo>
                      <a:cubicBezTo>
                        <a:pt x="6606003" y="683932"/>
                        <a:pt x="6326395" y="701702"/>
                        <a:pt x="6087580" y="680294"/>
                      </a:cubicBezTo>
                      <a:cubicBezTo>
                        <a:pt x="5848765" y="658886"/>
                        <a:pt x="5588647" y="642062"/>
                        <a:pt x="5297068" y="680294"/>
                      </a:cubicBezTo>
                      <a:cubicBezTo>
                        <a:pt x="5005489" y="718526"/>
                        <a:pt x="4685384" y="685162"/>
                        <a:pt x="4506556" y="680294"/>
                      </a:cubicBezTo>
                      <a:cubicBezTo>
                        <a:pt x="4327728" y="675426"/>
                        <a:pt x="4166443" y="700423"/>
                        <a:pt x="3858596" y="680294"/>
                      </a:cubicBezTo>
                      <a:cubicBezTo>
                        <a:pt x="3550749" y="660165"/>
                        <a:pt x="3361441" y="660529"/>
                        <a:pt x="3210636" y="680294"/>
                      </a:cubicBezTo>
                      <a:cubicBezTo>
                        <a:pt x="3059831" y="700059"/>
                        <a:pt x="2892354" y="704716"/>
                        <a:pt x="2633951" y="680294"/>
                      </a:cubicBezTo>
                      <a:cubicBezTo>
                        <a:pt x="2375548" y="655872"/>
                        <a:pt x="2274354" y="703914"/>
                        <a:pt x="2128542" y="680294"/>
                      </a:cubicBezTo>
                      <a:cubicBezTo>
                        <a:pt x="1982730" y="656674"/>
                        <a:pt x="1794409" y="689983"/>
                        <a:pt x="1623133" y="680294"/>
                      </a:cubicBezTo>
                      <a:cubicBezTo>
                        <a:pt x="1451857" y="670605"/>
                        <a:pt x="1180146" y="704310"/>
                        <a:pt x="1046448" y="680294"/>
                      </a:cubicBezTo>
                      <a:cubicBezTo>
                        <a:pt x="912751" y="656278"/>
                        <a:pt x="567604" y="656420"/>
                        <a:pt x="113385" y="680294"/>
                      </a:cubicBezTo>
                      <a:cubicBezTo>
                        <a:pt x="42246" y="679957"/>
                        <a:pt x="-1015" y="627711"/>
                        <a:pt x="0" y="566909"/>
                      </a:cubicBezTo>
                      <a:cubicBezTo>
                        <a:pt x="-16898" y="422642"/>
                        <a:pt x="-22628" y="318200"/>
                        <a:pt x="0" y="113385"/>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200483" y="2614576"/>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1045041" y="2715236"/>
                <a:ext cx="713615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Hai bạn đã nhận ra điều gì khi thay đổi môi trường sống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116843" y="4166282"/>
              <a:ext cx="8939193" cy="904223"/>
              <a:chOff x="121505" y="4211559"/>
              <a:chExt cx="8939193" cy="904223"/>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459621"/>
                <a:ext cx="8226733" cy="536029"/>
              </a:xfrm>
              <a:custGeom>
                <a:avLst/>
                <a:gdLst>
                  <a:gd name="connsiteX0" fmla="*/ 0 w 8226733"/>
                  <a:gd name="connsiteY0" fmla="*/ 89340 h 536029"/>
                  <a:gd name="connsiteX1" fmla="*/ 89340 w 8226733"/>
                  <a:gd name="connsiteY1" fmla="*/ 0 h 536029"/>
                  <a:gd name="connsiteX2" fmla="*/ 679531 w 8226733"/>
                  <a:gd name="connsiteY2" fmla="*/ 0 h 536029"/>
                  <a:gd name="connsiteX3" fmla="*/ 1108760 w 8226733"/>
                  <a:gd name="connsiteY3" fmla="*/ 0 h 536029"/>
                  <a:gd name="connsiteX4" fmla="*/ 1779431 w 8226733"/>
                  <a:gd name="connsiteY4" fmla="*/ 0 h 536029"/>
                  <a:gd name="connsiteX5" fmla="*/ 2530583 w 8226733"/>
                  <a:gd name="connsiteY5" fmla="*/ 0 h 536029"/>
                  <a:gd name="connsiteX6" fmla="*/ 3362215 w 8226733"/>
                  <a:gd name="connsiteY6" fmla="*/ 0 h 536029"/>
                  <a:gd name="connsiteX7" fmla="*/ 3791444 w 8226733"/>
                  <a:gd name="connsiteY7" fmla="*/ 0 h 536029"/>
                  <a:gd name="connsiteX8" fmla="*/ 4542596 w 8226733"/>
                  <a:gd name="connsiteY8" fmla="*/ 0 h 536029"/>
                  <a:gd name="connsiteX9" fmla="*/ 4971825 w 8226733"/>
                  <a:gd name="connsiteY9" fmla="*/ 0 h 536029"/>
                  <a:gd name="connsiteX10" fmla="*/ 5481536 w 8226733"/>
                  <a:gd name="connsiteY10" fmla="*/ 0 h 536029"/>
                  <a:gd name="connsiteX11" fmla="*/ 6071726 w 8226733"/>
                  <a:gd name="connsiteY11" fmla="*/ 0 h 536029"/>
                  <a:gd name="connsiteX12" fmla="*/ 6500956 w 8226733"/>
                  <a:gd name="connsiteY12" fmla="*/ 0 h 536029"/>
                  <a:gd name="connsiteX13" fmla="*/ 7091146 w 8226733"/>
                  <a:gd name="connsiteY13" fmla="*/ 0 h 536029"/>
                  <a:gd name="connsiteX14" fmla="*/ 8137393 w 8226733"/>
                  <a:gd name="connsiteY14" fmla="*/ 0 h 536029"/>
                  <a:gd name="connsiteX15" fmla="*/ 8226733 w 8226733"/>
                  <a:gd name="connsiteY15" fmla="*/ 89340 h 536029"/>
                  <a:gd name="connsiteX16" fmla="*/ 8226733 w 8226733"/>
                  <a:gd name="connsiteY16" fmla="*/ 446689 h 536029"/>
                  <a:gd name="connsiteX17" fmla="*/ 8137393 w 8226733"/>
                  <a:gd name="connsiteY17" fmla="*/ 536029 h 536029"/>
                  <a:gd name="connsiteX18" fmla="*/ 7305761 w 8226733"/>
                  <a:gd name="connsiteY18" fmla="*/ 536029 h 536029"/>
                  <a:gd name="connsiteX19" fmla="*/ 6635090 w 8226733"/>
                  <a:gd name="connsiteY19" fmla="*/ 536029 h 536029"/>
                  <a:gd name="connsiteX20" fmla="*/ 6125380 w 8226733"/>
                  <a:gd name="connsiteY20" fmla="*/ 536029 h 536029"/>
                  <a:gd name="connsiteX21" fmla="*/ 5696150 w 8226733"/>
                  <a:gd name="connsiteY21" fmla="*/ 536029 h 536029"/>
                  <a:gd name="connsiteX22" fmla="*/ 5105960 w 8226733"/>
                  <a:gd name="connsiteY22" fmla="*/ 536029 h 536029"/>
                  <a:gd name="connsiteX23" fmla="*/ 4676730 w 8226733"/>
                  <a:gd name="connsiteY23" fmla="*/ 536029 h 536029"/>
                  <a:gd name="connsiteX24" fmla="*/ 3925579 w 8226733"/>
                  <a:gd name="connsiteY24" fmla="*/ 536029 h 536029"/>
                  <a:gd name="connsiteX25" fmla="*/ 3093946 w 8226733"/>
                  <a:gd name="connsiteY25" fmla="*/ 536029 h 536029"/>
                  <a:gd name="connsiteX26" fmla="*/ 2342795 w 8226733"/>
                  <a:gd name="connsiteY26" fmla="*/ 536029 h 536029"/>
                  <a:gd name="connsiteX27" fmla="*/ 1913565 w 8226733"/>
                  <a:gd name="connsiteY27" fmla="*/ 536029 h 536029"/>
                  <a:gd name="connsiteX28" fmla="*/ 1484336 w 8226733"/>
                  <a:gd name="connsiteY28" fmla="*/ 536029 h 536029"/>
                  <a:gd name="connsiteX29" fmla="*/ 894145 w 8226733"/>
                  <a:gd name="connsiteY29" fmla="*/ 536029 h 536029"/>
                  <a:gd name="connsiteX30" fmla="*/ 89340 w 8226733"/>
                  <a:gd name="connsiteY30" fmla="*/ 536029 h 536029"/>
                  <a:gd name="connsiteX31" fmla="*/ 0 w 8226733"/>
                  <a:gd name="connsiteY31" fmla="*/ 446689 h 536029"/>
                  <a:gd name="connsiteX32" fmla="*/ 0 w 8226733"/>
                  <a:gd name="connsiteY32" fmla="*/ 89340 h 53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26733" h="536029" fill="none" extrusionOk="0">
                    <a:moveTo>
                      <a:pt x="0" y="89340"/>
                    </a:moveTo>
                    <a:cubicBezTo>
                      <a:pt x="9065" y="32486"/>
                      <a:pt x="33938" y="-1996"/>
                      <a:pt x="89340" y="0"/>
                    </a:cubicBezTo>
                    <a:cubicBezTo>
                      <a:pt x="349806" y="26031"/>
                      <a:pt x="515436" y="16959"/>
                      <a:pt x="679531" y="0"/>
                    </a:cubicBezTo>
                    <a:cubicBezTo>
                      <a:pt x="843626" y="-16959"/>
                      <a:pt x="985373" y="1956"/>
                      <a:pt x="1108760" y="0"/>
                    </a:cubicBezTo>
                    <a:cubicBezTo>
                      <a:pt x="1232147" y="-1956"/>
                      <a:pt x="1622024" y="-1435"/>
                      <a:pt x="1779431" y="0"/>
                    </a:cubicBezTo>
                    <a:cubicBezTo>
                      <a:pt x="1936838" y="1435"/>
                      <a:pt x="2372807" y="15455"/>
                      <a:pt x="2530583" y="0"/>
                    </a:cubicBezTo>
                    <a:cubicBezTo>
                      <a:pt x="2688359" y="-15455"/>
                      <a:pt x="3136814" y="-3948"/>
                      <a:pt x="3362215" y="0"/>
                    </a:cubicBezTo>
                    <a:cubicBezTo>
                      <a:pt x="3587616" y="3948"/>
                      <a:pt x="3654915" y="5551"/>
                      <a:pt x="3791444" y="0"/>
                    </a:cubicBezTo>
                    <a:cubicBezTo>
                      <a:pt x="3927973" y="-5551"/>
                      <a:pt x="4329740" y="-23013"/>
                      <a:pt x="4542596" y="0"/>
                    </a:cubicBezTo>
                    <a:cubicBezTo>
                      <a:pt x="4755452" y="23013"/>
                      <a:pt x="4823201" y="-11555"/>
                      <a:pt x="4971825" y="0"/>
                    </a:cubicBezTo>
                    <a:cubicBezTo>
                      <a:pt x="5120449" y="11555"/>
                      <a:pt x="5237158" y="-14106"/>
                      <a:pt x="5481536" y="0"/>
                    </a:cubicBezTo>
                    <a:cubicBezTo>
                      <a:pt x="5725914" y="14106"/>
                      <a:pt x="5866267" y="25857"/>
                      <a:pt x="6071726" y="0"/>
                    </a:cubicBezTo>
                    <a:cubicBezTo>
                      <a:pt x="6277185" y="-25857"/>
                      <a:pt x="6364206" y="2528"/>
                      <a:pt x="6500956" y="0"/>
                    </a:cubicBezTo>
                    <a:cubicBezTo>
                      <a:pt x="6637706" y="-2528"/>
                      <a:pt x="6888108" y="10614"/>
                      <a:pt x="7091146" y="0"/>
                    </a:cubicBezTo>
                    <a:cubicBezTo>
                      <a:pt x="7294184" y="-10614"/>
                      <a:pt x="7830395" y="-27015"/>
                      <a:pt x="8137393" y="0"/>
                    </a:cubicBezTo>
                    <a:cubicBezTo>
                      <a:pt x="8185064" y="246"/>
                      <a:pt x="8235666" y="46151"/>
                      <a:pt x="8226733" y="89340"/>
                    </a:cubicBezTo>
                    <a:cubicBezTo>
                      <a:pt x="8232946" y="244986"/>
                      <a:pt x="8239002" y="294576"/>
                      <a:pt x="8226733" y="446689"/>
                    </a:cubicBezTo>
                    <a:cubicBezTo>
                      <a:pt x="8224997" y="501631"/>
                      <a:pt x="8186653" y="537317"/>
                      <a:pt x="8137393" y="536029"/>
                    </a:cubicBezTo>
                    <a:cubicBezTo>
                      <a:pt x="7807337" y="518218"/>
                      <a:pt x="7564325" y="555211"/>
                      <a:pt x="7305761" y="536029"/>
                    </a:cubicBezTo>
                    <a:cubicBezTo>
                      <a:pt x="7047197" y="516847"/>
                      <a:pt x="6772705" y="512138"/>
                      <a:pt x="6635090" y="536029"/>
                    </a:cubicBezTo>
                    <a:cubicBezTo>
                      <a:pt x="6497475" y="559920"/>
                      <a:pt x="6278737" y="542384"/>
                      <a:pt x="6125380" y="536029"/>
                    </a:cubicBezTo>
                    <a:cubicBezTo>
                      <a:pt x="5972023" y="529675"/>
                      <a:pt x="5892672" y="538645"/>
                      <a:pt x="5696150" y="536029"/>
                    </a:cubicBezTo>
                    <a:cubicBezTo>
                      <a:pt x="5499628" y="533414"/>
                      <a:pt x="5394569" y="550744"/>
                      <a:pt x="5105960" y="536029"/>
                    </a:cubicBezTo>
                    <a:cubicBezTo>
                      <a:pt x="4817351" y="521315"/>
                      <a:pt x="4887336" y="557428"/>
                      <a:pt x="4676730" y="536029"/>
                    </a:cubicBezTo>
                    <a:cubicBezTo>
                      <a:pt x="4466124" y="514631"/>
                      <a:pt x="4225181" y="535541"/>
                      <a:pt x="3925579" y="536029"/>
                    </a:cubicBezTo>
                    <a:cubicBezTo>
                      <a:pt x="3625977" y="536517"/>
                      <a:pt x="3494061" y="503310"/>
                      <a:pt x="3093946" y="536029"/>
                    </a:cubicBezTo>
                    <a:cubicBezTo>
                      <a:pt x="2693831" y="568748"/>
                      <a:pt x="2663853" y="563481"/>
                      <a:pt x="2342795" y="536029"/>
                    </a:cubicBezTo>
                    <a:cubicBezTo>
                      <a:pt x="2021737" y="508577"/>
                      <a:pt x="2061094" y="540250"/>
                      <a:pt x="1913565" y="536029"/>
                    </a:cubicBezTo>
                    <a:cubicBezTo>
                      <a:pt x="1766036" y="531809"/>
                      <a:pt x="1643390" y="531742"/>
                      <a:pt x="1484336" y="536029"/>
                    </a:cubicBezTo>
                    <a:cubicBezTo>
                      <a:pt x="1325282" y="540316"/>
                      <a:pt x="1145422" y="547524"/>
                      <a:pt x="894145" y="536029"/>
                    </a:cubicBezTo>
                    <a:cubicBezTo>
                      <a:pt x="642868" y="524534"/>
                      <a:pt x="432067" y="513702"/>
                      <a:pt x="89340" y="536029"/>
                    </a:cubicBezTo>
                    <a:cubicBezTo>
                      <a:pt x="45202" y="536129"/>
                      <a:pt x="8946" y="500011"/>
                      <a:pt x="0" y="446689"/>
                    </a:cubicBezTo>
                    <a:cubicBezTo>
                      <a:pt x="-6888" y="361842"/>
                      <a:pt x="2416" y="253336"/>
                      <a:pt x="0" y="89340"/>
                    </a:cubicBezTo>
                    <a:close/>
                  </a:path>
                  <a:path w="8226733" h="536029" stroke="0" extrusionOk="0">
                    <a:moveTo>
                      <a:pt x="0" y="89340"/>
                    </a:moveTo>
                    <a:cubicBezTo>
                      <a:pt x="10909" y="38167"/>
                      <a:pt x="39849" y="6125"/>
                      <a:pt x="89340" y="0"/>
                    </a:cubicBezTo>
                    <a:cubicBezTo>
                      <a:pt x="224866" y="11427"/>
                      <a:pt x="353381" y="-15627"/>
                      <a:pt x="518569" y="0"/>
                    </a:cubicBezTo>
                    <a:cubicBezTo>
                      <a:pt x="683757" y="15627"/>
                      <a:pt x="807695" y="-21010"/>
                      <a:pt x="947799" y="0"/>
                    </a:cubicBezTo>
                    <a:cubicBezTo>
                      <a:pt x="1087903" y="21010"/>
                      <a:pt x="1353123" y="4555"/>
                      <a:pt x="1537990" y="0"/>
                    </a:cubicBezTo>
                    <a:cubicBezTo>
                      <a:pt x="1722857" y="-4555"/>
                      <a:pt x="2152861" y="-33739"/>
                      <a:pt x="2369622" y="0"/>
                    </a:cubicBezTo>
                    <a:cubicBezTo>
                      <a:pt x="2586383" y="33739"/>
                      <a:pt x="2587231" y="-5641"/>
                      <a:pt x="2798851" y="0"/>
                    </a:cubicBezTo>
                    <a:cubicBezTo>
                      <a:pt x="3010471" y="5641"/>
                      <a:pt x="3155411" y="-15128"/>
                      <a:pt x="3308561" y="0"/>
                    </a:cubicBezTo>
                    <a:cubicBezTo>
                      <a:pt x="3461711" y="15128"/>
                      <a:pt x="3603630" y="-13772"/>
                      <a:pt x="3818271" y="0"/>
                    </a:cubicBezTo>
                    <a:cubicBezTo>
                      <a:pt x="4032912" y="13772"/>
                      <a:pt x="4206861" y="-23400"/>
                      <a:pt x="4408462" y="0"/>
                    </a:cubicBezTo>
                    <a:cubicBezTo>
                      <a:pt x="4610063" y="23400"/>
                      <a:pt x="4797260" y="18771"/>
                      <a:pt x="5079133" y="0"/>
                    </a:cubicBezTo>
                    <a:cubicBezTo>
                      <a:pt x="5361006" y="-18771"/>
                      <a:pt x="5364226" y="1614"/>
                      <a:pt x="5508362" y="0"/>
                    </a:cubicBezTo>
                    <a:cubicBezTo>
                      <a:pt x="5652498" y="-1614"/>
                      <a:pt x="5898693" y="20396"/>
                      <a:pt x="6018072" y="0"/>
                    </a:cubicBezTo>
                    <a:cubicBezTo>
                      <a:pt x="6137451" y="-20396"/>
                      <a:pt x="6516344" y="-27228"/>
                      <a:pt x="6769224" y="0"/>
                    </a:cubicBezTo>
                    <a:cubicBezTo>
                      <a:pt x="7022104" y="27228"/>
                      <a:pt x="7355154" y="-35137"/>
                      <a:pt x="7520376" y="0"/>
                    </a:cubicBezTo>
                    <a:cubicBezTo>
                      <a:pt x="7685598" y="35137"/>
                      <a:pt x="7981664" y="1132"/>
                      <a:pt x="8137393" y="0"/>
                    </a:cubicBezTo>
                    <a:cubicBezTo>
                      <a:pt x="8190737" y="-10639"/>
                      <a:pt x="8218802" y="32798"/>
                      <a:pt x="8226733" y="89340"/>
                    </a:cubicBezTo>
                    <a:cubicBezTo>
                      <a:pt x="8238574" y="226702"/>
                      <a:pt x="8240760" y="319482"/>
                      <a:pt x="8226733" y="446689"/>
                    </a:cubicBezTo>
                    <a:cubicBezTo>
                      <a:pt x="8231012" y="495499"/>
                      <a:pt x="8192458" y="537865"/>
                      <a:pt x="8137393" y="536029"/>
                    </a:cubicBezTo>
                    <a:cubicBezTo>
                      <a:pt x="7900037" y="552438"/>
                      <a:pt x="7607686" y="563577"/>
                      <a:pt x="7305761" y="536029"/>
                    </a:cubicBezTo>
                    <a:cubicBezTo>
                      <a:pt x="7003836" y="508481"/>
                      <a:pt x="6855479" y="510862"/>
                      <a:pt x="6474129" y="536029"/>
                    </a:cubicBezTo>
                    <a:cubicBezTo>
                      <a:pt x="6092779" y="561196"/>
                      <a:pt x="5991273" y="566921"/>
                      <a:pt x="5642497" y="536029"/>
                    </a:cubicBezTo>
                    <a:cubicBezTo>
                      <a:pt x="5293721" y="505137"/>
                      <a:pt x="5192665" y="507327"/>
                      <a:pt x="4971825" y="536029"/>
                    </a:cubicBezTo>
                    <a:cubicBezTo>
                      <a:pt x="4750985" y="564731"/>
                      <a:pt x="4501636" y="510804"/>
                      <a:pt x="4301154" y="536029"/>
                    </a:cubicBezTo>
                    <a:cubicBezTo>
                      <a:pt x="4100672" y="561254"/>
                      <a:pt x="3834129" y="514617"/>
                      <a:pt x="3710964" y="536029"/>
                    </a:cubicBezTo>
                    <a:cubicBezTo>
                      <a:pt x="3587799" y="557442"/>
                      <a:pt x="3392844" y="554591"/>
                      <a:pt x="3201254" y="536029"/>
                    </a:cubicBezTo>
                    <a:cubicBezTo>
                      <a:pt x="3009664" y="517468"/>
                      <a:pt x="2799472" y="522195"/>
                      <a:pt x="2691544" y="536029"/>
                    </a:cubicBezTo>
                    <a:cubicBezTo>
                      <a:pt x="2583616" y="549864"/>
                      <a:pt x="2371205" y="546020"/>
                      <a:pt x="2101353" y="536029"/>
                    </a:cubicBezTo>
                    <a:cubicBezTo>
                      <a:pt x="1831501" y="526038"/>
                      <a:pt x="1636396" y="531842"/>
                      <a:pt x="1350202" y="536029"/>
                    </a:cubicBezTo>
                    <a:cubicBezTo>
                      <a:pt x="1064008" y="540216"/>
                      <a:pt x="1033281" y="558321"/>
                      <a:pt x="840492" y="536029"/>
                    </a:cubicBezTo>
                    <a:cubicBezTo>
                      <a:pt x="647703" y="513738"/>
                      <a:pt x="321058" y="546896"/>
                      <a:pt x="89340" y="536029"/>
                    </a:cubicBezTo>
                    <a:cubicBezTo>
                      <a:pt x="34401" y="533969"/>
                      <a:pt x="-1182" y="491435"/>
                      <a:pt x="0" y="446689"/>
                    </a:cubicBezTo>
                    <a:cubicBezTo>
                      <a:pt x="12940" y="301192"/>
                      <a:pt x="12028" y="215197"/>
                      <a:pt x="0" y="89340"/>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545406" y="4499520"/>
                <a:ext cx="8515292" cy="469408"/>
              </a:xfrm>
              <a:prstGeom prst="rect">
                <a:avLst/>
              </a:prstGeom>
              <a:noFill/>
            </p:spPr>
            <p:txBody>
              <a:bodyPr wrap="square" rtlCol="0">
                <a:spAutoFit/>
              </a:bodyPr>
              <a:lstStyle/>
              <a:p>
                <a:pPr algn="ctr" defTabSz="1219170">
                  <a:buClr>
                    <a:srgbClr val="000000"/>
                  </a:buClr>
                </a:pPr>
                <a:r>
                  <a:rPr lang="vi-VN" sz="3467" kern="0" dirty="0">
                    <a:solidFill>
                      <a:prstClr val="black"/>
                    </a:solidFill>
                    <a:latin typeface="Calibri" panose="020F0502020204030204" pitchFamily="34" charset="0"/>
                    <a:cs typeface="Calibri" panose="020F0502020204030204" pitchFamily="34" charset="0"/>
                    <a:sym typeface="Arial"/>
                  </a:rPr>
                  <a:t>Tìm đọc đoạn văn trong bài có nội dung tương ứng với mỗi ý</a:t>
                </a:r>
                <a:endParaRPr lang="en-US" sz="3467" kern="0" dirty="0">
                  <a:solidFill>
                    <a:prstClr val="black"/>
                  </a:solidFill>
                  <a:latin typeface="Calibri" panose="020F0502020204030204" pitchFamily="34"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121505" y="4211559"/>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607972" cy="970136"/>
              <a:chOff x="8624" y="3369268"/>
              <a:chExt cx="8607972" cy="970136"/>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57024" y="3480137"/>
                <a:ext cx="7859572" cy="859267"/>
                <a:chOff x="856075" y="3661610"/>
                <a:chExt cx="7859572" cy="859267"/>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7840970" cy="819598"/>
                </a:xfrm>
                <a:custGeom>
                  <a:avLst/>
                  <a:gdLst>
                    <a:gd name="connsiteX0" fmla="*/ 0 w 7840970"/>
                    <a:gd name="connsiteY0" fmla="*/ 136602 h 819598"/>
                    <a:gd name="connsiteX1" fmla="*/ 136602 w 7840970"/>
                    <a:gd name="connsiteY1" fmla="*/ 0 h 819598"/>
                    <a:gd name="connsiteX2" fmla="*/ 673225 w 7840970"/>
                    <a:gd name="connsiteY2" fmla="*/ 0 h 819598"/>
                    <a:gd name="connsiteX3" fmla="*/ 1209849 w 7840970"/>
                    <a:gd name="connsiteY3" fmla="*/ 0 h 819598"/>
                    <a:gd name="connsiteX4" fmla="*/ 1973505 w 7840970"/>
                    <a:gd name="connsiteY4" fmla="*/ 0 h 819598"/>
                    <a:gd name="connsiteX5" fmla="*/ 2434451 w 7840970"/>
                    <a:gd name="connsiteY5" fmla="*/ 0 h 819598"/>
                    <a:gd name="connsiteX6" fmla="*/ 3122430 w 7840970"/>
                    <a:gd name="connsiteY6" fmla="*/ 0 h 819598"/>
                    <a:gd name="connsiteX7" fmla="*/ 3886086 w 7840970"/>
                    <a:gd name="connsiteY7" fmla="*/ 0 h 819598"/>
                    <a:gd name="connsiteX8" fmla="*/ 4725420 w 7840970"/>
                    <a:gd name="connsiteY8" fmla="*/ 0 h 819598"/>
                    <a:gd name="connsiteX9" fmla="*/ 5186366 w 7840970"/>
                    <a:gd name="connsiteY9" fmla="*/ 0 h 819598"/>
                    <a:gd name="connsiteX10" fmla="*/ 5950022 w 7840970"/>
                    <a:gd name="connsiteY10" fmla="*/ 0 h 819598"/>
                    <a:gd name="connsiteX11" fmla="*/ 6410968 w 7840970"/>
                    <a:gd name="connsiteY11" fmla="*/ 0 h 819598"/>
                    <a:gd name="connsiteX12" fmla="*/ 6947591 w 7840970"/>
                    <a:gd name="connsiteY12" fmla="*/ 0 h 819598"/>
                    <a:gd name="connsiteX13" fmla="*/ 7704368 w 7840970"/>
                    <a:gd name="connsiteY13" fmla="*/ 0 h 819598"/>
                    <a:gd name="connsiteX14" fmla="*/ 7840970 w 7840970"/>
                    <a:gd name="connsiteY14" fmla="*/ 136602 h 819598"/>
                    <a:gd name="connsiteX15" fmla="*/ 7840970 w 7840970"/>
                    <a:gd name="connsiteY15" fmla="*/ 682996 h 819598"/>
                    <a:gd name="connsiteX16" fmla="*/ 7704368 w 7840970"/>
                    <a:gd name="connsiteY16" fmla="*/ 819598 h 819598"/>
                    <a:gd name="connsiteX17" fmla="*/ 7016389 w 7840970"/>
                    <a:gd name="connsiteY17" fmla="*/ 819598 h 819598"/>
                    <a:gd name="connsiteX18" fmla="*/ 6177055 w 7840970"/>
                    <a:gd name="connsiteY18" fmla="*/ 819598 h 819598"/>
                    <a:gd name="connsiteX19" fmla="*/ 5413399 w 7840970"/>
                    <a:gd name="connsiteY19" fmla="*/ 819598 h 819598"/>
                    <a:gd name="connsiteX20" fmla="*/ 4876775 w 7840970"/>
                    <a:gd name="connsiteY20" fmla="*/ 819598 h 819598"/>
                    <a:gd name="connsiteX21" fmla="*/ 4188797 w 7840970"/>
                    <a:gd name="connsiteY21" fmla="*/ 819598 h 819598"/>
                    <a:gd name="connsiteX22" fmla="*/ 3652173 w 7840970"/>
                    <a:gd name="connsiteY22" fmla="*/ 819598 h 819598"/>
                    <a:gd name="connsiteX23" fmla="*/ 3191228 w 7840970"/>
                    <a:gd name="connsiteY23" fmla="*/ 819598 h 819598"/>
                    <a:gd name="connsiteX24" fmla="*/ 2578926 w 7840970"/>
                    <a:gd name="connsiteY24" fmla="*/ 819598 h 819598"/>
                    <a:gd name="connsiteX25" fmla="*/ 2117981 w 7840970"/>
                    <a:gd name="connsiteY25" fmla="*/ 819598 h 819598"/>
                    <a:gd name="connsiteX26" fmla="*/ 1354324 w 7840970"/>
                    <a:gd name="connsiteY26" fmla="*/ 819598 h 819598"/>
                    <a:gd name="connsiteX27" fmla="*/ 136602 w 7840970"/>
                    <a:gd name="connsiteY27" fmla="*/ 819598 h 819598"/>
                    <a:gd name="connsiteX28" fmla="*/ 0 w 7840970"/>
                    <a:gd name="connsiteY28" fmla="*/ 682996 h 819598"/>
                    <a:gd name="connsiteX29" fmla="*/ 0 w 7840970"/>
                    <a:gd name="connsiteY29" fmla="*/ 136602 h 81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40970" h="819598" fill="none" extrusionOk="0">
                      <a:moveTo>
                        <a:pt x="0" y="136602"/>
                      </a:moveTo>
                      <a:cubicBezTo>
                        <a:pt x="1091" y="56796"/>
                        <a:pt x="76797" y="2416"/>
                        <a:pt x="136602" y="0"/>
                      </a:cubicBezTo>
                      <a:cubicBezTo>
                        <a:pt x="326578" y="-7642"/>
                        <a:pt x="495847" y="-7989"/>
                        <a:pt x="673225" y="0"/>
                      </a:cubicBezTo>
                      <a:cubicBezTo>
                        <a:pt x="850603" y="7989"/>
                        <a:pt x="1046549" y="15767"/>
                        <a:pt x="1209849" y="0"/>
                      </a:cubicBezTo>
                      <a:cubicBezTo>
                        <a:pt x="1373149" y="-15767"/>
                        <a:pt x="1598683" y="-19171"/>
                        <a:pt x="1973505" y="0"/>
                      </a:cubicBezTo>
                      <a:cubicBezTo>
                        <a:pt x="2348327" y="19171"/>
                        <a:pt x="2304259" y="-16606"/>
                        <a:pt x="2434451" y="0"/>
                      </a:cubicBezTo>
                      <a:cubicBezTo>
                        <a:pt x="2564643" y="16606"/>
                        <a:pt x="2953711" y="-33883"/>
                        <a:pt x="3122430" y="0"/>
                      </a:cubicBezTo>
                      <a:cubicBezTo>
                        <a:pt x="3291149" y="33883"/>
                        <a:pt x="3683296" y="22370"/>
                        <a:pt x="3886086" y="0"/>
                      </a:cubicBezTo>
                      <a:cubicBezTo>
                        <a:pt x="4088876" y="-22370"/>
                        <a:pt x="4446704" y="41516"/>
                        <a:pt x="4725420" y="0"/>
                      </a:cubicBezTo>
                      <a:cubicBezTo>
                        <a:pt x="5004136" y="-41516"/>
                        <a:pt x="4994435" y="-15149"/>
                        <a:pt x="5186366" y="0"/>
                      </a:cubicBezTo>
                      <a:cubicBezTo>
                        <a:pt x="5378297" y="15149"/>
                        <a:pt x="5580984" y="-3377"/>
                        <a:pt x="5950022" y="0"/>
                      </a:cubicBezTo>
                      <a:cubicBezTo>
                        <a:pt x="6319060" y="3377"/>
                        <a:pt x="6258678" y="-1994"/>
                        <a:pt x="6410968" y="0"/>
                      </a:cubicBezTo>
                      <a:cubicBezTo>
                        <a:pt x="6563258" y="1994"/>
                        <a:pt x="6768605" y="-14550"/>
                        <a:pt x="6947591" y="0"/>
                      </a:cubicBezTo>
                      <a:cubicBezTo>
                        <a:pt x="7126577" y="14550"/>
                        <a:pt x="7482475" y="18262"/>
                        <a:pt x="7704368" y="0"/>
                      </a:cubicBezTo>
                      <a:cubicBezTo>
                        <a:pt x="7771869" y="-2475"/>
                        <a:pt x="7838228" y="66094"/>
                        <a:pt x="7840970" y="136602"/>
                      </a:cubicBezTo>
                      <a:cubicBezTo>
                        <a:pt x="7865464" y="351463"/>
                        <a:pt x="7815781" y="482719"/>
                        <a:pt x="7840970" y="682996"/>
                      </a:cubicBezTo>
                      <a:cubicBezTo>
                        <a:pt x="7836465" y="759102"/>
                        <a:pt x="7794873" y="829971"/>
                        <a:pt x="7704368" y="819598"/>
                      </a:cubicBezTo>
                      <a:cubicBezTo>
                        <a:pt x="7467555" y="840852"/>
                        <a:pt x="7255247" y="819574"/>
                        <a:pt x="7016389" y="819598"/>
                      </a:cubicBezTo>
                      <a:cubicBezTo>
                        <a:pt x="6777531" y="819622"/>
                        <a:pt x="6556146" y="843944"/>
                        <a:pt x="6177055" y="819598"/>
                      </a:cubicBezTo>
                      <a:cubicBezTo>
                        <a:pt x="5797964" y="795252"/>
                        <a:pt x="5710667" y="790215"/>
                        <a:pt x="5413399" y="819598"/>
                      </a:cubicBezTo>
                      <a:cubicBezTo>
                        <a:pt x="5116131" y="848981"/>
                        <a:pt x="5067387" y="800556"/>
                        <a:pt x="4876775" y="819598"/>
                      </a:cubicBezTo>
                      <a:cubicBezTo>
                        <a:pt x="4686163" y="838640"/>
                        <a:pt x="4433338" y="804134"/>
                        <a:pt x="4188797" y="819598"/>
                      </a:cubicBezTo>
                      <a:cubicBezTo>
                        <a:pt x="3944256" y="835062"/>
                        <a:pt x="3914540" y="826429"/>
                        <a:pt x="3652173" y="819598"/>
                      </a:cubicBezTo>
                      <a:cubicBezTo>
                        <a:pt x="3389806" y="812767"/>
                        <a:pt x="3390925" y="830861"/>
                        <a:pt x="3191228" y="819598"/>
                      </a:cubicBezTo>
                      <a:cubicBezTo>
                        <a:pt x="2991532" y="808335"/>
                        <a:pt x="2740462" y="799694"/>
                        <a:pt x="2578926" y="819598"/>
                      </a:cubicBezTo>
                      <a:cubicBezTo>
                        <a:pt x="2417390" y="839502"/>
                        <a:pt x="2295145" y="831948"/>
                        <a:pt x="2117981" y="819598"/>
                      </a:cubicBezTo>
                      <a:cubicBezTo>
                        <a:pt x="1940817" y="807248"/>
                        <a:pt x="1665117" y="841461"/>
                        <a:pt x="1354324" y="819598"/>
                      </a:cubicBezTo>
                      <a:cubicBezTo>
                        <a:pt x="1043531" y="797735"/>
                        <a:pt x="567814" y="770305"/>
                        <a:pt x="136602" y="819598"/>
                      </a:cubicBezTo>
                      <a:cubicBezTo>
                        <a:pt x="73958" y="808723"/>
                        <a:pt x="-2050" y="771932"/>
                        <a:pt x="0" y="682996"/>
                      </a:cubicBezTo>
                      <a:cubicBezTo>
                        <a:pt x="17841" y="505448"/>
                        <a:pt x="23392" y="259189"/>
                        <a:pt x="0" y="136602"/>
                      </a:cubicBezTo>
                      <a:close/>
                    </a:path>
                    <a:path w="7840970" h="819598" stroke="0" extrusionOk="0">
                      <a:moveTo>
                        <a:pt x="0" y="136602"/>
                      </a:moveTo>
                      <a:cubicBezTo>
                        <a:pt x="9615" y="59545"/>
                        <a:pt x="61098" y="2479"/>
                        <a:pt x="136602" y="0"/>
                      </a:cubicBezTo>
                      <a:cubicBezTo>
                        <a:pt x="290702" y="-15974"/>
                        <a:pt x="475069" y="14066"/>
                        <a:pt x="597548" y="0"/>
                      </a:cubicBezTo>
                      <a:cubicBezTo>
                        <a:pt x="720027" y="-14066"/>
                        <a:pt x="897530" y="-7154"/>
                        <a:pt x="1058493" y="0"/>
                      </a:cubicBezTo>
                      <a:cubicBezTo>
                        <a:pt x="1219456" y="7154"/>
                        <a:pt x="1370862" y="-11625"/>
                        <a:pt x="1670795" y="0"/>
                      </a:cubicBezTo>
                      <a:cubicBezTo>
                        <a:pt x="1970728" y="11625"/>
                        <a:pt x="2308395" y="24519"/>
                        <a:pt x="2510129" y="0"/>
                      </a:cubicBezTo>
                      <a:cubicBezTo>
                        <a:pt x="2711863" y="-24519"/>
                        <a:pt x="2749003" y="-7160"/>
                        <a:pt x="2971074" y="0"/>
                      </a:cubicBezTo>
                      <a:cubicBezTo>
                        <a:pt x="3193145" y="7160"/>
                        <a:pt x="3315077" y="21626"/>
                        <a:pt x="3507698" y="0"/>
                      </a:cubicBezTo>
                      <a:cubicBezTo>
                        <a:pt x="3700319" y="-21626"/>
                        <a:pt x="3854276" y="-19415"/>
                        <a:pt x="4044321" y="0"/>
                      </a:cubicBezTo>
                      <a:cubicBezTo>
                        <a:pt x="4234366" y="19415"/>
                        <a:pt x="4461614" y="-15285"/>
                        <a:pt x="4656622" y="0"/>
                      </a:cubicBezTo>
                      <a:cubicBezTo>
                        <a:pt x="4851630" y="15285"/>
                        <a:pt x="5136423" y="11733"/>
                        <a:pt x="5344601" y="0"/>
                      </a:cubicBezTo>
                      <a:cubicBezTo>
                        <a:pt x="5552779" y="-11733"/>
                        <a:pt x="5637885" y="-14167"/>
                        <a:pt x="5805547" y="0"/>
                      </a:cubicBezTo>
                      <a:cubicBezTo>
                        <a:pt x="5973209" y="14167"/>
                        <a:pt x="6219709" y="-25541"/>
                        <a:pt x="6342170" y="0"/>
                      </a:cubicBezTo>
                      <a:cubicBezTo>
                        <a:pt x="6464631" y="25541"/>
                        <a:pt x="6870841" y="14233"/>
                        <a:pt x="7105827" y="0"/>
                      </a:cubicBezTo>
                      <a:cubicBezTo>
                        <a:pt x="7340813" y="-14233"/>
                        <a:pt x="7471825" y="-5528"/>
                        <a:pt x="7704368" y="0"/>
                      </a:cubicBezTo>
                      <a:cubicBezTo>
                        <a:pt x="7778991" y="-6924"/>
                        <a:pt x="7839584" y="65376"/>
                        <a:pt x="7840970" y="136602"/>
                      </a:cubicBezTo>
                      <a:cubicBezTo>
                        <a:pt x="7834202" y="277590"/>
                        <a:pt x="7834074" y="545417"/>
                        <a:pt x="7840970" y="682996"/>
                      </a:cubicBezTo>
                      <a:cubicBezTo>
                        <a:pt x="7840580" y="742282"/>
                        <a:pt x="7762135" y="813954"/>
                        <a:pt x="7704368" y="819598"/>
                      </a:cubicBezTo>
                      <a:cubicBezTo>
                        <a:pt x="7484590" y="825274"/>
                        <a:pt x="7470513" y="816046"/>
                        <a:pt x="7243422" y="819598"/>
                      </a:cubicBezTo>
                      <a:cubicBezTo>
                        <a:pt x="7016331" y="823150"/>
                        <a:pt x="6846551" y="834442"/>
                        <a:pt x="6479766" y="819598"/>
                      </a:cubicBezTo>
                      <a:cubicBezTo>
                        <a:pt x="6112981" y="804754"/>
                        <a:pt x="5842845" y="789057"/>
                        <a:pt x="5640432" y="819598"/>
                      </a:cubicBezTo>
                      <a:cubicBezTo>
                        <a:pt x="5438019" y="850139"/>
                        <a:pt x="5185863" y="849348"/>
                        <a:pt x="4801098" y="819598"/>
                      </a:cubicBezTo>
                      <a:cubicBezTo>
                        <a:pt x="4416333" y="789848"/>
                        <a:pt x="4444118" y="842086"/>
                        <a:pt x="4113119" y="819598"/>
                      </a:cubicBezTo>
                      <a:cubicBezTo>
                        <a:pt x="3782120" y="797110"/>
                        <a:pt x="3655229" y="836455"/>
                        <a:pt x="3425140" y="819598"/>
                      </a:cubicBezTo>
                      <a:cubicBezTo>
                        <a:pt x="3195051" y="802741"/>
                        <a:pt x="3013920" y="811825"/>
                        <a:pt x="2812839" y="819598"/>
                      </a:cubicBezTo>
                      <a:cubicBezTo>
                        <a:pt x="2611758" y="827371"/>
                        <a:pt x="2407895" y="826007"/>
                        <a:pt x="2276216" y="819598"/>
                      </a:cubicBezTo>
                      <a:cubicBezTo>
                        <a:pt x="2144537" y="813189"/>
                        <a:pt x="1920350" y="836633"/>
                        <a:pt x="1739592" y="819598"/>
                      </a:cubicBezTo>
                      <a:cubicBezTo>
                        <a:pt x="1558834" y="802563"/>
                        <a:pt x="1250292" y="841050"/>
                        <a:pt x="1127291" y="819598"/>
                      </a:cubicBezTo>
                      <a:cubicBezTo>
                        <a:pt x="1004290" y="798146"/>
                        <a:pt x="485874" y="835103"/>
                        <a:pt x="136602" y="819598"/>
                      </a:cubicBezTo>
                      <a:cubicBezTo>
                        <a:pt x="47864" y="819072"/>
                        <a:pt x="-6872" y="746121"/>
                        <a:pt x="0" y="682996"/>
                      </a:cubicBezTo>
                      <a:cubicBezTo>
                        <a:pt x="13485" y="490850"/>
                        <a:pt x="-17567" y="311347"/>
                        <a:pt x="0" y="136602"/>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56075" y="3712963"/>
                  <a:ext cx="781227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31DF9A8C-C22C-B5D2-F4FD-BDD6C5B344C4}"/>
              </a:ext>
            </a:extLst>
          </p:cNvPr>
          <p:cNvPicPr>
            <a:picLocks noChangeAspect="1"/>
          </p:cNvPicPr>
          <p:nvPr/>
        </p:nvPicPr>
        <p:blipFill>
          <a:blip r:embed="rId5"/>
          <a:stretch>
            <a:fillRect/>
          </a:stretch>
        </p:blipFill>
        <p:spPr>
          <a:xfrm>
            <a:off x="1119867" y="-153929"/>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0683285" cy="1304218"/>
            <a:chOff x="237022" y="794871"/>
            <a:chExt cx="8012464" cy="978163"/>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34986"/>
              <a:ext cx="7258876" cy="938048"/>
            </a:xfrm>
            <a:custGeom>
              <a:avLst/>
              <a:gdLst>
                <a:gd name="connsiteX0" fmla="*/ 0 w 7258876"/>
                <a:gd name="connsiteY0" fmla="*/ 156344 h 938048"/>
                <a:gd name="connsiteX1" fmla="*/ 156344 w 7258876"/>
                <a:gd name="connsiteY1" fmla="*/ 0 h 938048"/>
                <a:gd name="connsiteX2" fmla="*/ 642577 w 7258876"/>
                <a:gd name="connsiteY2" fmla="*/ 0 h 938048"/>
                <a:gd name="connsiteX3" fmla="*/ 1476120 w 7258876"/>
                <a:gd name="connsiteY3" fmla="*/ 0 h 938048"/>
                <a:gd name="connsiteX4" fmla="*/ 2031815 w 7258876"/>
                <a:gd name="connsiteY4" fmla="*/ 0 h 938048"/>
                <a:gd name="connsiteX5" fmla="*/ 2518048 w 7258876"/>
                <a:gd name="connsiteY5" fmla="*/ 0 h 938048"/>
                <a:gd name="connsiteX6" fmla="*/ 3212667 w 7258876"/>
                <a:gd name="connsiteY6" fmla="*/ 0 h 938048"/>
                <a:gd name="connsiteX7" fmla="*/ 3768362 w 7258876"/>
                <a:gd name="connsiteY7" fmla="*/ 0 h 938048"/>
                <a:gd name="connsiteX8" fmla="*/ 4532442 w 7258876"/>
                <a:gd name="connsiteY8" fmla="*/ 0 h 938048"/>
                <a:gd name="connsiteX9" fmla="*/ 5018676 w 7258876"/>
                <a:gd name="connsiteY9" fmla="*/ 0 h 938048"/>
                <a:gd name="connsiteX10" fmla="*/ 5713294 w 7258876"/>
                <a:gd name="connsiteY10" fmla="*/ 0 h 938048"/>
                <a:gd name="connsiteX11" fmla="*/ 6477375 w 7258876"/>
                <a:gd name="connsiteY11" fmla="*/ 0 h 938048"/>
                <a:gd name="connsiteX12" fmla="*/ 7102532 w 7258876"/>
                <a:gd name="connsiteY12" fmla="*/ 0 h 938048"/>
                <a:gd name="connsiteX13" fmla="*/ 7258876 w 7258876"/>
                <a:gd name="connsiteY13" fmla="*/ 156344 h 938048"/>
                <a:gd name="connsiteX14" fmla="*/ 7258876 w 7258876"/>
                <a:gd name="connsiteY14" fmla="*/ 781704 h 938048"/>
                <a:gd name="connsiteX15" fmla="*/ 7102532 w 7258876"/>
                <a:gd name="connsiteY15" fmla="*/ 938048 h 938048"/>
                <a:gd name="connsiteX16" fmla="*/ 6338451 w 7258876"/>
                <a:gd name="connsiteY16" fmla="*/ 938048 h 938048"/>
                <a:gd name="connsiteX17" fmla="*/ 5713294 w 7258876"/>
                <a:gd name="connsiteY17" fmla="*/ 938048 h 938048"/>
                <a:gd name="connsiteX18" fmla="*/ 5157599 w 7258876"/>
                <a:gd name="connsiteY18" fmla="*/ 938048 h 938048"/>
                <a:gd name="connsiteX19" fmla="*/ 4462981 w 7258876"/>
                <a:gd name="connsiteY19" fmla="*/ 938048 h 938048"/>
                <a:gd name="connsiteX20" fmla="*/ 3837824 w 7258876"/>
                <a:gd name="connsiteY20" fmla="*/ 938048 h 938048"/>
                <a:gd name="connsiteX21" fmla="*/ 3143205 w 7258876"/>
                <a:gd name="connsiteY21" fmla="*/ 938048 h 938048"/>
                <a:gd name="connsiteX22" fmla="*/ 2309662 w 7258876"/>
                <a:gd name="connsiteY22" fmla="*/ 938048 h 938048"/>
                <a:gd name="connsiteX23" fmla="*/ 1545582 w 7258876"/>
                <a:gd name="connsiteY23" fmla="*/ 938048 h 938048"/>
                <a:gd name="connsiteX24" fmla="*/ 989887 w 7258876"/>
                <a:gd name="connsiteY24" fmla="*/ 938048 h 938048"/>
                <a:gd name="connsiteX25" fmla="*/ 156344 w 7258876"/>
                <a:gd name="connsiteY25" fmla="*/ 938048 h 938048"/>
                <a:gd name="connsiteX26" fmla="*/ 0 w 7258876"/>
                <a:gd name="connsiteY26" fmla="*/ 781704 h 938048"/>
                <a:gd name="connsiteX27" fmla="*/ 0 w 7258876"/>
                <a:gd name="connsiteY27" fmla="*/ 156344 h 93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938048" fill="none" extrusionOk="0">
                  <a:moveTo>
                    <a:pt x="0" y="156344"/>
                  </a:moveTo>
                  <a:cubicBezTo>
                    <a:pt x="-8808" y="86257"/>
                    <a:pt x="61539" y="-6115"/>
                    <a:pt x="156344" y="0"/>
                  </a:cubicBezTo>
                  <a:cubicBezTo>
                    <a:pt x="363712" y="-23259"/>
                    <a:pt x="486918" y="-5093"/>
                    <a:pt x="642577" y="0"/>
                  </a:cubicBezTo>
                  <a:cubicBezTo>
                    <a:pt x="798236" y="5093"/>
                    <a:pt x="1060661" y="30672"/>
                    <a:pt x="1476120" y="0"/>
                  </a:cubicBezTo>
                  <a:cubicBezTo>
                    <a:pt x="1891579" y="-30672"/>
                    <a:pt x="1915163" y="-4250"/>
                    <a:pt x="2031815" y="0"/>
                  </a:cubicBezTo>
                  <a:cubicBezTo>
                    <a:pt x="2148468" y="4250"/>
                    <a:pt x="2368315" y="-11590"/>
                    <a:pt x="2518048" y="0"/>
                  </a:cubicBezTo>
                  <a:cubicBezTo>
                    <a:pt x="2667781" y="11590"/>
                    <a:pt x="2878292" y="-23249"/>
                    <a:pt x="3212667" y="0"/>
                  </a:cubicBezTo>
                  <a:cubicBezTo>
                    <a:pt x="3547042" y="23249"/>
                    <a:pt x="3508234" y="-4449"/>
                    <a:pt x="3768362" y="0"/>
                  </a:cubicBezTo>
                  <a:cubicBezTo>
                    <a:pt x="4028490" y="4449"/>
                    <a:pt x="4171485" y="-28886"/>
                    <a:pt x="4532442" y="0"/>
                  </a:cubicBezTo>
                  <a:cubicBezTo>
                    <a:pt x="4893399" y="28886"/>
                    <a:pt x="4801976" y="-10236"/>
                    <a:pt x="5018676" y="0"/>
                  </a:cubicBezTo>
                  <a:cubicBezTo>
                    <a:pt x="5235376" y="10236"/>
                    <a:pt x="5456613" y="-30276"/>
                    <a:pt x="5713294" y="0"/>
                  </a:cubicBezTo>
                  <a:cubicBezTo>
                    <a:pt x="5969975" y="30276"/>
                    <a:pt x="6153727" y="-16096"/>
                    <a:pt x="6477375" y="0"/>
                  </a:cubicBezTo>
                  <a:cubicBezTo>
                    <a:pt x="6801023" y="16096"/>
                    <a:pt x="6906436" y="-20065"/>
                    <a:pt x="7102532" y="0"/>
                  </a:cubicBezTo>
                  <a:cubicBezTo>
                    <a:pt x="7190189" y="-1460"/>
                    <a:pt x="7260833" y="50988"/>
                    <a:pt x="7258876" y="156344"/>
                  </a:cubicBezTo>
                  <a:cubicBezTo>
                    <a:pt x="7238072" y="455462"/>
                    <a:pt x="7238195" y="546741"/>
                    <a:pt x="7258876" y="781704"/>
                  </a:cubicBezTo>
                  <a:cubicBezTo>
                    <a:pt x="7248109" y="872442"/>
                    <a:pt x="7194578" y="956910"/>
                    <a:pt x="7102532" y="938048"/>
                  </a:cubicBezTo>
                  <a:cubicBezTo>
                    <a:pt x="6891398" y="950604"/>
                    <a:pt x="6653194" y="915014"/>
                    <a:pt x="6338451" y="938048"/>
                  </a:cubicBezTo>
                  <a:cubicBezTo>
                    <a:pt x="6023708" y="961082"/>
                    <a:pt x="6021458" y="946805"/>
                    <a:pt x="5713294" y="938048"/>
                  </a:cubicBezTo>
                  <a:cubicBezTo>
                    <a:pt x="5405130" y="929291"/>
                    <a:pt x="5373301" y="932220"/>
                    <a:pt x="5157599" y="938048"/>
                  </a:cubicBezTo>
                  <a:cubicBezTo>
                    <a:pt x="4941898" y="943876"/>
                    <a:pt x="4696458" y="929759"/>
                    <a:pt x="4462981" y="938048"/>
                  </a:cubicBezTo>
                  <a:cubicBezTo>
                    <a:pt x="4229504" y="946337"/>
                    <a:pt x="3976801" y="908940"/>
                    <a:pt x="3837824" y="938048"/>
                  </a:cubicBezTo>
                  <a:cubicBezTo>
                    <a:pt x="3698847" y="967156"/>
                    <a:pt x="3396184" y="961682"/>
                    <a:pt x="3143205" y="938048"/>
                  </a:cubicBezTo>
                  <a:cubicBezTo>
                    <a:pt x="2890226" y="914414"/>
                    <a:pt x="2553430" y="906167"/>
                    <a:pt x="2309662" y="938048"/>
                  </a:cubicBezTo>
                  <a:cubicBezTo>
                    <a:pt x="2065894" y="969929"/>
                    <a:pt x="1745097" y="943511"/>
                    <a:pt x="1545582" y="938048"/>
                  </a:cubicBezTo>
                  <a:cubicBezTo>
                    <a:pt x="1346067" y="932585"/>
                    <a:pt x="1197229" y="950424"/>
                    <a:pt x="989887" y="938048"/>
                  </a:cubicBezTo>
                  <a:cubicBezTo>
                    <a:pt x="782545" y="925672"/>
                    <a:pt x="558622" y="935637"/>
                    <a:pt x="156344" y="938048"/>
                  </a:cubicBezTo>
                  <a:cubicBezTo>
                    <a:pt x="57050" y="936580"/>
                    <a:pt x="-17569" y="879238"/>
                    <a:pt x="0" y="781704"/>
                  </a:cubicBezTo>
                  <a:cubicBezTo>
                    <a:pt x="29574" y="612011"/>
                    <a:pt x="13791" y="354996"/>
                    <a:pt x="0" y="156344"/>
                  </a:cubicBezTo>
                  <a:close/>
                </a:path>
                <a:path w="7258876" h="938048" stroke="0" extrusionOk="0">
                  <a:moveTo>
                    <a:pt x="0" y="156344"/>
                  </a:moveTo>
                  <a:cubicBezTo>
                    <a:pt x="5026" y="69154"/>
                    <a:pt x="69611" y="15790"/>
                    <a:pt x="156344" y="0"/>
                  </a:cubicBezTo>
                  <a:cubicBezTo>
                    <a:pt x="292876" y="-8228"/>
                    <a:pt x="531881" y="-23484"/>
                    <a:pt x="642577" y="0"/>
                  </a:cubicBezTo>
                  <a:cubicBezTo>
                    <a:pt x="753273" y="23484"/>
                    <a:pt x="1011473" y="16757"/>
                    <a:pt x="1128810" y="0"/>
                  </a:cubicBezTo>
                  <a:cubicBezTo>
                    <a:pt x="1246147" y="-16757"/>
                    <a:pt x="1504525" y="27196"/>
                    <a:pt x="1753967" y="0"/>
                  </a:cubicBezTo>
                  <a:cubicBezTo>
                    <a:pt x="2003409" y="-27196"/>
                    <a:pt x="2252544" y="-18808"/>
                    <a:pt x="2587510" y="0"/>
                  </a:cubicBezTo>
                  <a:cubicBezTo>
                    <a:pt x="2922476" y="18808"/>
                    <a:pt x="2973242" y="-8108"/>
                    <a:pt x="3073743" y="0"/>
                  </a:cubicBezTo>
                  <a:cubicBezTo>
                    <a:pt x="3174244" y="8108"/>
                    <a:pt x="3360936" y="-22379"/>
                    <a:pt x="3629438" y="0"/>
                  </a:cubicBezTo>
                  <a:cubicBezTo>
                    <a:pt x="3897941" y="22379"/>
                    <a:pt x="4028297" y="-22147"/>
                    <a:pt x="4185133" y="0"/>
                  </a:cubicBezTo>
                  <a:cubicBezTo>
                    <a:pt x="4341970" y="22147"/>
                    <a:pt x="4684730" y="20412"/>
                    <a:pt x="4810290" y="0"/>
                  </a:cubicBezTo>
                  <a:cubicBezTo>
                    <a:pt x="4935850" y="-20412"/>
                    <a:pt x="5230446" y="-10959"/>
                    <a:pt x="5504909" y="0"/>
                  </a:cubicBezTo>
                  <a:cubicBezTo>
                    <a:pt x="5779372" y="10959"/>
                    <a:pt x="5765882" y="1852"/>
                    <a:pt x="5991142" y="0"/>
                  </a:cubicBezTo>
                  <a:cubicBezTo>
                    <a:pt x="6216402" y="-1852"/>
                    <a:pt x="6553659" y="-50080"/>
                    <a:pt x="7102532" y="0"/>
                  </a:cubicBezTo>
                  <a:cubicBezTo>
                    <a:pt x="7195308" y="813"/>
                    <a:pt x="7257439" y="76955"/>
                    <a:pt x="7258876" y="156344"/>
                  </a:cubicBezTo>
                  <a:cubicBezTo>
                    <a:pt x="7249653" y="398125"/>
                    <a:pt x="7253504" y="601839"/>
                    <a:pt x="7258876" y="781704"/>
                  </a:cubicBezTo>
                  <a:cubicBezTo>
                    <a:pt x="7262416" y="858641"/>
                    <a:pt x="7173847" y="924401"/>
                    <a:pt x="7102532" y="938048"/>
                  </a:cubicBezTo>
                  <a:cubicBezTo>
                    <a:pt x="6882751" y="915830"/>
                    <a:pt x="6523855" y="973195"/>
                    <a:pt x="6338451" y="938048"/>
                  </a:cubicBezTo>
                  <a:cubicBezTo>
                    <a:pt x="6153047" y="902901"/>
                    <a:pt x="5983980" y="937762"/>
                    <a:pt x="5713294" y="938048"/>
                  </a:cubicBezTo>
                  <a:cubicBezTo>
                    <a:pt x="5442608" y="938334"/>
                    <a:pt x="5242097" y="943539"/>
                    <a:pt x="4949214" y="938048"/>
                  </a:cubicBezTo>
                  <a:cubicBezTo>
                    <a:pt x="4656331" y="932557"/>
                    <a:pt x="4385282" y="904992"/>
                    <a:pt x="4185133" y="938048"/>
                  </a:cubicBezTo>
                  <a:cubicBezTo>
                    <a:pt x="3984984" y="971104"/>
                    <a:pt x="3562001" y="928772"/>
                    <a:pt x="3351590" y="938048"/>
                  </a:cubicBezTo>
                  <a:cubicBezTo>
                    <a:pt x="3141179" y="947324"/>
                    <a:pt x="2866779" y="921916"/>
                    <a:pt x="2518048" y="938048"/>
                  </a:cubicBezTo>
                  <a:cubicBezTo>
                    <a:pt x="2169317" y="954180"/>
                    <a:pt x="2005299" y="952362"/>
                    <a:pt x="1823429" y="938048"/>
                  </a:cubicBezTo>
                  <a:cubicBezTo>
                    <a:pt x="1641559" y="923734"/>
                    <a:pt x="1474533" y="919820"/>
                    <a:pt x="1128810" y="938048"/>
                  </a:cubicBezTo>
                  <a:cubicBezTo>
                    <a:pt x="783087" y="956276"/>
                    <a:pt x="631043" y="923644"/>
                    <a:pt x="156344" y="938048"/>
                  </a:cubicBezTo>
                  <a:cubicBezTo>
                    <a:pt x="62585" y="923013"/>
                    <a:pt x="18051" y="878444"/>
                    <a:pt x="0" y="781704"/>
                  </a:cubicBezTo>
                  <a:cubicBezTo>
                    <a:pt x="3044" y="555710"/>
                    <a:pt x="-12535" y="373315"/>
                    <a:pt x="0" y="156344"/>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928576"/>
              <a:ext cx="7393181" cy="807913"/>
            </a:xfrm>
            <a:prstGeom prst="rect">
              <a:avLst/>
            </a:prstGeom>
            <a:noFill/>
          </p:spPr>
          <p:txBody>
            <a:bodyPr wrap="square" rtlCol="0">
              <a:spAutoFit/>
            </a:bodyPr>
            <a:lstStyle/>
            <a:p>
              <a:pPr algn="ctr" defTabSz="1219170">
                <a:buClr>
                  <a:srgbClr val="000000"/>
                </a:buClr>
              </a:pPr>
              <a:r>
                <a:rPr lang="vi-VN" sz="3200" b="1"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6"/>
            <a:srcRect l="31483" t="5898" r="50744" b="64236"/>
            <a:stretch/>
          </p:blipFill>
          <p:spPr>
            <a:xfrm>
              <a:off x="237022" y="794871"/>
              <a:ext cx="576592" cy="968839"/>
            </a:xfrm>
            <a:prstGeom prst="rect">
              <a:avLst/>
            </a:prstGeom>
          </p:spPr>
        </p:pic>
      </p:grpSp>
      <p:grpSp>
        <p:nvGrpSpPr>
          <p:cNvPr id="53" name="Nhóm 52">
            <a:extLst>
              <a:ext uri="{FF2B5EF4-FFF2-40B4-BE49-F238E27FC236}">
                <a16:creationId xmlns:a16="http://schemas.microsoft.com/office/drawing/2014/main" id="{7DFE82C6-8C37-10F8-25D1-8C06E3C58453}"/>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39" name="Rectangle: Rounded Corners 7">
              <a:extLst>
                <a:ext uri="{FF2B5EF4-FFF2-40B4-BE49-F238E27FC236}">
                  <a16:creationId xmlns:a16="http://schemas.microsoft.com/office/drawing/2014/main" id="{921094B1-6DF6-31D5-F36A-212BA1D2E320}"/>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41" name="Hộp Văn bản 40">
              <a:extLst>
                <a:ext uri="{FF2B5EF4-FFF2-40B4-BE49-F238E27FC236}">
                  <a16:creationId xmlns:a16="http://schemas.microsoft.com/office/drawing/2014/main" id="{1BFECE5E-6559-CD5B-BBC2-28D570F6596A}"/>
                </a:ext>
              </a:extLst>
            </p:cNvPr>
            <p:cNvSpPr txBox="1"/>
            <p:nvPr/>
          </p:nvSpPr>
          <p:spPr>
            <a:xfrm>
              <a:off x="489082" y="1588647"/>
              <a:ext cx="8181599" cy="2105363"/>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a:cs typeface="Arial"/>
                  <a:sym typeface="Arial"/>
                </a:rPr>
                <a:t>  Thằn lằn cất tiếng chào:</a:t>
              </a:r>
              <a:endParaRPr lang="en-US" sz="3200" kern="0" dirty="0">
                <a:solidFill>
                  <a:prstClr val="black"/>
                </a:solidFill>
                <a:latin typeface="Calibri"/>
                <a:cs typeface="Arial"/>
                <a:sym typeface="Arial"/>
              </a:endParaRPr>
            </a:p>
            <a:p>
              <a:pPr algn="just" defTabSz="1219170">
                <a:buClr>
                  <a:srgbClr val="000000"/>
                </a:buClr>
              </a:pPr>
              <a:r>
                <a:rPr lang="vi-VN" sz="3200" kern="0" dirty="0">
                  <a:solidFill>
                    <a:prstClr val="black"/>
                  </a:solidFill>
                  <a:latin typeface="Calibri"/>
                  <a:cs typeface="Arial"/>
                  <a:sym typeface="Arial"/>
                </a:rPr>
                <a:t>- Chào cậu! Tớ là thằn lằn xanh. Tớ thích đi kiếm thức ăn vào ban ngày.</a:t>
              </a:r>
            </a:p>
            <a:p>
              <a:pPr algn="just" defTabSz="1219170">
                <a:buClr>
                  <a:srgbClr val="000000"/>
                </a:buClr>
              </a:pPr>
              <a:r>
                <a:rPr lang="vi-VN" sz="3200" kern="0" dirty="0">
                  <a:solidFill>
                    <a:prstClr val="black"/>
                  </a:solidFill>
                  <a:latin typeface="Calibri"/>
                  <a:cs typeface="Arial"/>
                  <a:sym typeface="Arial"/>
                </a:rPr>
                <a:t>   - Chào cậu! Tớ là tắc kè. Tớ thích đi kiếm thức ăn vào buổi tối. – Tắc kè đáp lời thằn lằn xanh.</a:t>
              </a:r>
              <a:endParaRPr lang="en-US" sz="3200" kern="0" dirty="0">
                <a:solidFill>
                  <a:prstClr val="black"/>
                </a:solidFill>
                <a:latin typeface="Calibri"/>
                <a:cs typeface="Arial"/>
                <a:sym typeface="Arial"/>
              </a:endParaRPr>
            </a:p>
          </p:txBody>
        </p:sp>
      </p:grpSp>
      <p:sp>
        <p:nvSpPr>
          <p:cNvPr id="2" name="Rectangle 1">
            <a:extLst>
              <a:ext uri="{FF2B5EF4-FFF2-40B4-BE49-F238E27FC236}">
                <a16:creationId xmlns:a16="http://schemas.microsoft.com/office/drawing/2014/main" id="{EF081782-707D-72C4-E8E5-2CD537B40132}"/>
              </a:ext>
            </a:extLst>
          </p:cNvPr>
          <p:cNvSpPr/>
          <p:nvPr/>
        </p:nvSpPr>
        <p:spPr>
          <a:xfrm>
            <a:off x="998483" y="2585544"/>
            <a:ext cx="10489324" cy="493987"/>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A6B242C-3033-DB74-7B47-ADE41745C251}"/>
              </a:ext>
            </a:extLst>
          </p:cNvPr>
          <p:cNvSpPr/>
          <p:nvPr/>
        </p:nvSpPr>
        <p:spPr>
          <a:xfrm>
            <a:off x="746235" y="3153103"/>
            <a:ext cx="1713186" cy="40990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CE1FD16-36EF-1700-E706-E4F367E30023}"/>
              </a:ext>
            </a:extLst>
          </p:cNvPr>
          <p:cNvSpPr/>
          <p:nvPr/>
        </p:nvSpPr>
        <p:spPr>
          <a:xfrm>
            <a:off x="966952" y="3594538"/>
            <a:ext cx="10489324" cy="43092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5" name="Nhóm 43">
            <a:extLst>
              <a:ext uri="{FF2B5EF4-FFF2-40B4-BE49-F238E27FC236}">
                <a16:creationId xmlns:a16="http://schemas.microsoft.com/office/drawing/2014/main" id="{72A24C59-64E5-257A-D96D-BF76E1D2A847}"/>
              </a:ext>
            </a:extLst>
          </p:cNvPr>
          <p:cNvGrpSpPr/>
          <p:nvPr/>
        </p:nvGrpSpPr>
        <p:grpSpPr>
          <a:xfrm>
            <a:off x="398410" y="4613548"/>
            <a:ext cx="11057866" cy="2366812"/>
            <a:chOff x="125141" y="2606072"/>
            <a:chExt cx="8917409" cy="2366812"/>
          </a:xfrm>
        </p:grpSpPr>
        <p:grpSp>
          <p:nvGrpSpPr>
            <p:cNvPr id="6" name="Nhóm 34">
              <a:extLst>
                <a:ext uri="{FF2B5EF4-FFF2-40B4-BE49-F238E27FC236}">
                  <a16:creationId xmlns:a16="http://schemas.microsoft.com/office/drawing/2014/main" id="{7133F9E9-A175-A4E0-372F-DF442FE525B4}"/>
                </a:ext>
              </a:extLst>
            </p:cNvPr>
            <p:cNvGrpSpPr/>
            <p:nvPr/>
          </p:nvGrpSpPr>
          <p:grpSpPr>
            <a:xfrm>
              <a:off x="393700" y="3109912"/>
              <a:ext cx="8531005" cy="1550500"/>
              <a:chOff x="393699" y="2878733"/>
              <a:chExt cx="8531005" cy="1550500"/>
            </a:xfrm>
          </p:grpSpPr>
          <p:sp>
            <p:nvSpPr>
              <p:cNvPr id="9" name="Hình chữ nhật: Góc Tròn 33">
                <a:extLst>
                  <a:ext uri="{FF2B5EF4-FFF2-40B4-BE49-F238E27FC236}">
                    <a16:creationId xmlns:a16="http://schemas.microsoft.com/office/drawing/2014/main" id="{F34C9E64-549F-86C8-6BEC-428E059BA801}"/>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32">
                <a:extLst>
                  <a:ext uri="{FF2B5EF4-FFF2-40B4-BE49-F238E27FC236}">
                    <a16:creationId xmlns:a16="http://schemas.microsoft.com/office/drawing/2014/main" id="{91026A9A-39E5-B2C1-F58D-DC7A5302A59E}"/>
                  </a:ext>
                </a:extLst>
              </p:cNvPr>
              <p:cNvSpPr txBox="1"/>
              <p:nvPr/>
            </p:nvSpPr>
            <p:spPr>
              <a:xfrm>
                <a:off x="558974" y="3044238"/>
                <a:ext cx="8318300" cy="1384995"/>
              </a:xfrm>
              <a:prstGeom prst="rect">
                <a:avLst/>
              </a:prstGeom>
              <a:noFill/>
            </p:spPr>
            <p:txBody>
              <a:bodyPr wrap="square">
                <a:spAutoFit/>
              </a:bodyPr>
              <a:lstStyle/>
              <a:p>
                <a:pPr algn="just" rtl="0"/>
                <a:r>
                  <a:rPr lang="en-US" sz="2800" b="1" i="0" dirty="0" err="1">
                    <a:solidFill>
                      <a:srgbClr val="FF0000"/>
                    </a:solidFill>
                    <a:effectLst/>
                    <a:latin typeface="+mn-lt"/>
                  </a:rPr>
                  <a:t>Các</a:t>
                </a:r>
                <a:r>
                  <a:rPr lang="en-US" sz="2800" b="1" i="0" dirty="0">
                    <a:solidFill>
                      <a:srgbClr val="FF0000"/>
                    </a:solidFill>
                    <a:effectLst/>
                    <a:latin typeface="+mn-lt"/>
                  </a:rPr>
                  <a:t> </a:t>
                </a:r>
                <a:r>
                  <a:rPr lang="en-US" sz="2800" b="1" i="0" dirty="0" err="1">
                    <a:solidFill>
                      <a:srgbClr val="FF0000"/>
                    </a:solidFill>
                    <a:effectLst/>
                    <a:latin typeface="+mn-lt"/>
                  </a:rPr>
                  <a:t>bạn</a:t>
                </a:r>
                <a:r>
                  <a:rPr lang="en-US" sz="2800" b="1" i="0" dirty="0">
                    <a:solidFill>
                      <a:srgbClr val="FF0000"/>
                    </a:solidFill>
                    <a:effectLst/>
                    <a:latin typeface="+mn-lt"/>
                  </a:rPr>
                  <a:t> </a:t>
                </a:r>
                <a:r>
                  <a:rPr lang="en-US" sz="2800" b="1" i="0" dirty="0" err="1">
                    <a:solidFill>
                      <a:srgbClr val="FF0000"/>
                    </a:solidFill>
                    <a:effectLst/>
                    <a:latin typeface="+mn-lt"/>
                  </a:rPr>
                  <a:t>đã</a:t>
                </a:r>
                <a:r>
                  <a:rPr lang="en-US" sz="2800" b="1" i="0" dirty="0">
                    <a:solidFill>
                      <a:srgbClr val="FF0000"/>
                    </a:solidFill>
                    <a:effectLst/>
                    <a:latin typeface="+mn-lt"/>
                  </a:rPr>
                  <a:t> </a:t>
                </a:r>
                <a:r>
                  <a:rPr lang="en-US" sz="2800" b="1" i="0" dirty="0" err="1">
                    <a:solidFill>
                      <a:srgbClr val="FF0000"/>
                    </a:solidFill>
                    <a:effectLst/>
                    <a:latin typeface="+mn-lt"/>
                  </a:rPr>
                  <a:t>tự</a:t>
                </a:r>
                <a:r>
                  <a:rPr lang="en-US" sz="2800" b="1" i="0" dirty="0">
                    <a:solidFill>
                      <a:srgbClr val="FF0000"/>
                    </a:solidFill>
                    <a:effectLst/>
                    <a:latin typeface="+mn-lt"/>
                  </a:rPr>
                  <a:t> </a:t>
                </a:r>
                <a:r>
                  <a:rPr lang="en-US" sz="2800" b="1" i="0" dirty="0" err="1">
                    <a:solidFill>
                      <a:srgbClr val="FF0000"/>
                    </a:solidFill>
                    <a:effectLst/>
                    <a:latin typeface="+mn-lt"/>
                  </a:rPr>
                  <a:t>giới</a:t>
                </a:r>
                <a:r>
                  <a:rPr lang="en-US" sz="2800" b="1" i="0" dirty="0">
                    <a:solidFill>
                      <a:srgbClr val="FF0000"/>
                    </a:solidFill>
                    <a:effectLst/>
                    <a:latin typeface="+mn-lt"/>
                  </a:rPr>
                  <a:t> </a:t>
                </a:r>
                <a:r>
                  <a:rPr lang="en-US" sz="2800" b="1" i="0" dirty="0" err="1">
                    <a:solidFill>
                      <a:srgbClr val="FF0000"/>
                    </a:solidFill>
                    <a:effectLst/>
                    <a:latin typeface="+mn-lt"/>
                  </a:rPr>
                  <a:t>thiệu</a:t>
                </a:r>
                <a:r>
                  <a:rPr lang="en-US" sz="2800" b="1" i="0" dirty="0">
                    <a:solidFill>
                      <a:srgbClr val="FF0000"/>
                    </a:solidFill>
                    <a:effectLst/>
                    <a:latin typeface="+mn-lt"/>
                  </a:rPr>
                  <a:t> </a:t>
                </a:r>
                <a:r>
                  <a:rPr lang="en-US" sz="2800" b="1" i="0" dirty="0" err="1">
                    <a:solidFill>
                      <a:srgbClr val="FF0000"/>
                    </a:solidFill>
                    <a:effectLst/>
                    <a:latin typeface="+mn-lt"/>
                  </a:rPr>
                  <a:t>tên</a:t>
                </a:r>
                <a:r>
                  <a:rPr lang="en-US" sz="2800" b="1" i="0" dirty="0">
                    <a:solidFill>
                      <a:srgbClr val="FF0000"/>
                    </a:solidFill>
                    <a:effectLst/>
                    <a:latin typeface="+mn-lt"/>
                  </a:rPr>
                  <a:t> (</a:t>
                </a:r>
                <a:r>
                  <a:rPr lang="en-US" sz="2800" b="1" i="0" dirty="0" err="1">
                    <a:solidFill>
                      <a:srgbClr val="FF0000"/>
                    </a:solidFill>
                    <a:effectLst/>
                    <a:latin typeface="+mn-lt"/>
                  </a:rPr>
                  <a:t>thằn</a:t>
                </a:r>
                <a:r>
                  <a:rPr lang="en-US" sz="2800" b="1" i="0" dirty="0">
                    <a:solidFill>
                      <a:srgbClr val="FF0000"/>
                    </a:solidFill>
                    <a:effectLst/>
                    <a:latin typeface="+mn-lt"/>
                  </a:rPr>
                  <a:t> </a:t>
                </a:r>
                <a:r>
                  <a:rPr lang="en-US" sz="2800" b="1" i="0" dirty="0" err="1">
                    <a:solidFill>
                      <a:srgbClr val="FF0000"/>
                    </a:solidFill>
                    <a:effectLst/>
                    <a:latin typeface="+mn-lt"/>
                  </a:rPr>
                  <a:t>lằn</a:t>
                </a:r>
                <a:r>
                  <a:rPr lang="en-US" sz="2800" b="1" i="0" dirty="0">
                    <a:solidFill>
                      <a:srgbClr val="FF0000"/>
                    </a:solidFill>
                    <a:effectLst/>
                    <a:latin typeface="+mn-lt"/>
                  </a:rPr>
                  <a:t> </a:t>
                </a:r>
                <a:r>
                  <a:rPr lang="en-US" sz="2800" b="1" i="0" dirty="0" err="1">
                    <a:solidFill>
                      <a:srgbClr val="FF0000"/>
                    </a:solidFill>
                    <a:effectLst/>
                    <a:latin typeface="+mn-lt"/>
                  </a:rPr>
                  <a:t>xan</a:t>
                </a:r>
                <a:r>
                  <a:rPr lang="en-US" sz="2800" b="1" dirty="0" err="1">
                    <a:solidFill>
                      <a:srgbClr val="FF0000"/>
                    </a:solidFill>
                  </a:rPr>
                  <a:t>h</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tập</a:t>
                </a:r>
                <a:r>
                  <a:rPr lang="en-US" sz="2800" b="1" dirty="0">
                    <a:solidFill>
                      <a:srgbClr val="FF0000"/>
                    </a:solidFill>
                  </a:rPr>
                  <a:t> </a:t>
                </a:r>
                <a:r>
                  <a:rPr lang="en-US" sz="2800" b="1" dirty="0" err="1">
                    <a:solidFill>
                      <a:srgbClr val="FF0000"/>
                    </a:solidFill>
                  </a:rPr>
                  <a:t>tính</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mình</a:t>
                </a:r>
                <a:r>
                  <a:rPr lang="en-US" sz="2800" b="1" dirty="0">
                    <a:solidFill>
                      <a:srgbClr val="FF0000"/>
                    </a:solidFill>
                  </a:rPr>
                  <a:t> (</a:t>
                </a:r>
                <a:r>
                  <a:rPr lang="en-US" sz="2800" b="1" dirty="0" err="1">
                    <a:solidFill>
                      <a:srgbClr val="FF0000"/>
                    </a:solidFill>
                  </a:rPr>
                  <a:t>thằn</a:t>
                </a:r>
                <a:r>
                  <a:rPr lang="en-US" sz="2800" b="1" dirty="0">
                    <a:solidFill>
                      <a:srgbClr val="FF0000"/>
                    </a:solidFill>
                  </a:rPr>
                  <a:t> </a:t>
                </a:r>
                <a:r>
                  <a:rPr lang="en-US" sz="2800" b="1" dirty="0" err="1">
                    <a:solidFill>
                      <a:srgbClr val="FF0000"/>
                    </a:solidFill>
                  </a:rPr>
                  <a:t>lằn</a:t>
                </a:r>
                <a:r>
                  <a:rPr lang="en-US" sz="2800" b="1" dirty="0">
                    <a:solidFill>
                      <a:srgbClr val="FF0000"/>
                    </a:solidFill>
                  </a:rPr>
                  <a:t> </a:t>
                </a:r>
                <a:r>
                  <a:rPr lang="en-US" sz="2800" b="1" dirty="0" err="1">
                    <a:solidFill>
                      <a:srgbClr val="FF0000"/>
                    </a:solidFill>
                  </a:rPr>
                  <a:t>xanh</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ban </a:t>
                </a:r>
                <a:r>
                  <a:rPr lang="en-US" sz="2800" b="1" dirty="0" err="1">
                    <a:solidFill>
                      <a:srgbClr val="FF0000"/>
                    </a:solidFill>
                  </a:rPr>
                  <a:t>ngày</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a:t>
                </a:r>
                <a:r>
                  <a:rPr lang="en-US" sz="2800" b="1" dirty="0" err="1">
                    <a:solidFill>
                      <a:srgbClr val="FF0000"/>
                    </a:solidFill>
                  </a:rPr>
                  <a:t>buổi</a:t>
                </a:r>
                <a:r>
                  <a:rPr lang="en-US" sz="2800" b="1" dirty="0">
                    <a:solidFill>
                      <a:srgbClr val="FF0000"/>
                    </a:solidFill>
                  </a:rPr>
                  <a:t> </a:t>
                </a:r>
                <a:r>
                  <a:rPr lang="en-US" sz="2800" b="1" dirty="0" err="1">
                    <a:solidFill>
                      <a:srgbClr val="FF0000"/>
                    </a:solidFill>
                  </a:rPr>
                  <a:t>tối</a:t>
                </a:r>
                <a:r>
                  <a:rPr lang="en-US" sz="2800" b="1" dirty="0">
                    <a:solidFill>
                      <a:srgbClr val="FF0000"/>
                    </a:solidFill>
                  </a:rPr>
                  <a:t>.)</a:t>
                </a:r>
                <a:endParaRPr lang="vi-VN" sz="2800" b="1" i="0" dirty="0">
                  <a:solidFill>
                    <a:srgbClr val="FF0000"/>
                  </a:solidFill>
                  <a:effectLst/>
                  <a:latin typeface="+mn-lt"/>
                </a:endParaRPr>
              </a:p>
            </p:txBody>
          </p:sp>
        </p:grpSp>
        <p:pic>
          <p:nvPicPr>
            <p:cNvPr id="7" name="Hình ảnh 42">
              <a:extLst>
                <a:ext uri="{FF2B5EF4-FFF2-40B4-BE49-F238E27FC236}">
                  <a16:creationId xmlns:a16="http://schemas.microsoft.com/office/drawing/2014/main" id="{3541361B-3F96-4B2D-9C9E-96FB67E9AE0F}"/>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8" name="Hình ảnh 44">
              <a:extLst>
                <a:ext uri="{FF2B5EF4-FFF2-40B4-BE49-F238E27FC236}">
                  <a16:creationId xmlns:a16="http://schemas.microsoft.com/office/drawing/2014/main" id="{03A516F3-C6BE-5051-ABD4-FB4F9FD3DD6F}"/>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 grpId="0" animBg="1"/>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501914" y="1868019"/>
              <a:ext cx="7695943" cy="658819"/>
              <a:chOff x="4808981" y="827021"/>
              <a:chExt cx="7695943"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6"/>
            <a:srcRect l="50655" t="3903" r="28184" b="63507"/>
            <a:stretch/>
          </p:blipFill>
          <p:spPr>
            <a:xfrm>
              <a:off x="207253" y="1728030"/>
              <a:ext cx="634257" cy="976819"/>
            </a:xfrm>
            <a:prstGeom prst="roundRect">
              <a:avLst/>
            </a:prstGeom>
          </p:spPr>
        </p:pic>
      </p:grpSp>
      <p:sp>
        <p:nvSpPr>
          <p:cNvPr id="11" name="Rectangle: Rounded Corners 7">
            <a:extLst>
              <a:ext uri="{FF2B5EF4-FFF2-40B4-BE49-F238E27FC236}">
                <a16:creationId xmlns:a16="http://schemas.microsoft.com/office/drawing/2014/main" id="{B52F9767-E0EC-BE0A-8A85-2D1538DC8A7B}"/>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12" name="Nhóm 52">
            <a:extLst>
              <a:ext uri="{FF2B5EF4-FFF2-40B4-BE49-F238E27FC236}">
                <a16:creationId xmlns:a16="http://schemas.microsoft.com/office/drawing/2014/main" id="{5666DCC3-E50F-BF53-AC7C-2C27A7CEB9BA}"/>
              </a:ext>
            </a:extLst>
          </p:cNvPr>
          <p:cNvGrpSpPr/>
          <p:nvPr/>
        </p:nvGrpSpPr>
        <p:grpSpPr>
          <a:xfrm>
            <a:off x="579767" y="1602136"/>
            <a:ext cx="11275760" cy="3169560"/>
            <a:chOff x="395411" y="1588647"/>
            <a:chExt cx="8456820" cy="4296834"/>
          </a:xfrm>
          <a:solidFill>
            <a:schemeClr val="accent6">
              <a:lumMod val="20000"/>
              <a:lumOff val="80000"/>
            </a:schemeClr>
          </a:solidFill>
        </p:grpSpPr>
        <p:sp>
          <p:nvSpPr>
            <p:cNvPr id="19" name="Rectangle: Rounded Corners 7">
              <a:extLst>
                <a:ext uri="{FF2B5EF4-FFF2-40B4-BE49-F238E27FC236}">
                  <a16:creationId xmlns:a16="http://schemas.microsoft.com/office/drawing/2014/main" id="{2E93C4AD-E0BA-4574-67BA-72A53EC511DB}"/>
                </a:ext>
              </a:extLst>
            </p:cNvPr>
            <p:cNvSpPr/>
            <p:nvPr/>
          </p:nvSpPr>
          <p:spPr>
            <a:xfrm>
              <a:off x="395411" y="1596706"/>
              <a:ext cx="8456820" cy="4288775"/>
            </a:xfrm>
            <a:custGeom>
              <a:avLst/>
              <a:gdLst>
                <a:gd name="connsiteX0" fmla="*/ 0 w 8456820"/>
                <a:gd name="connsiteY0" fmla="*/ 427677 h 4288775"/>
                <a:gd name="connsiteX1" fmla="*/ 427677 w 8456820"/>
                <a:gd name="connsiteY1" fmla="*/ 0 h 4288775"/>
                <a:gd name="connsiteX2" fmla="*/ 8029143 w 8456820"/>
                <a:gd name="connsiteY2" fmla="*/ 0 h 4288775"/>
                <a:gd name="connsiteX3" fmla="*/ 8456820 w 8456820"/>
                <a:gd name="connsiteY3" fmla="*/ 427677 h 4288775"/>
                <a:gd name="connsiteX4" fmla="*/ 8456820 w 8456820"/>
                <a:gd name="connsiteY4" fmla="*/ 3861098 h 4288775"/>
                <a:gd name="connsiteX5" fmla="*/ 8029143 w 8456820"/>
                <a:gd name="connsiteY5" fmla="*/ 4288775 h 4288775"/>
                <a:gd name="connsiteX6" fmla="*/ 427677 w 8456820"/>
                <a:gd name="connsiteY6" fmla="*/ 4288775 h 4288775"/>
                <a:gd name="connsiteX7" fmla="*/ 0 w 8456820"/>
                <a:gd name="connsiteY7" fmla="*/ 3861098 h 4288775"/>
                <a:gd name="connsiteX8" fmla="*/ 0 w 8456820"/>
                <a:gd name="connsiteY8" fmla="*/ 427677 h 428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4288775" fill="none" extrusionOk="0">
                  <a:moveTo>
                    <a:pt x="0" y="427677"/>
                  </a:moveTo>
                  <a:cubicBezTo>
                    <a:pt x="1687" y="237130"/>
                    <a:pt x="206122" y="24578"/>
                    <a:pt x="427677" y="0"/>
                  </a:cubicBezTo>
                  <a:cubicBezTo>
                    <a:pt x="1518721" y="72427"/>
                    <a:pt x="7203935" y="61419"/>
                    <a:pt x="8029143" y="0"/>
                  </a:cubicBezTo>
                  <a:cubicBezTo>
                    <a:pt x="8263428" y="-13174"/>
                    <a:pt x="8444330" y="187700"/>
                    <a:pt x="8456820" y="427677"/>
                  </a:cubicBezTo>
                  <a:cubicBezTo>
                    <a:pt x="8557696" y="1826782"/>
                    <a:pt x="8349507" y="2691470"/>
                    <a:pt x="8456820" y="3861098"/>
                  </a:cubicBezTo>
                  <a:cubicBezTo>
                    <a:pt x="8457664" y="4093015"/>
                    <a:pt x="8245271" y="4266275"/>
                    <a:pt x="8029143" y="4288775"/>
                  </a:cubicBezTo>
                  <a:cubicBezTo>
                    <a:pt x="4847839" y="4318602"/>
                    <a:pt x="3912430" y="4209469"/>
                    <a:pt x="427677" y="4288775"/>
                  </a:cubicBezTo>
                  <a:cubicBezTo>
                    <a:pt x="218050" y="4285771"/>
                    <a:pt x="-4338" y="4098155"/>
                    <a:pt x="0" y="3861098"/>
                  </a:cubicBezTo>
                  <a:cubicBezTo>
                    <a:pt x="50037" y="3043883"/>
                    <a:pt x="770" y="2103664"/>
                    <a:pt x="0" y="427677"/>
                  </a:cubicBezTo>
                  <a:close/>
                </a:path>
                <a:path w="8456820" h="4288775" stroke="0" extrusionOk="0">
                  <a:moveTo>
                    <a:pt x="0" y="427677"/>
                  </a:moveTo>
                  <a:cubicBezTo>
                    <a:pt x="15765" y="195775"/>
                    <a:pt x="203688" y="25439"/>
                    <a:pt x="427677" y="0"/>
                  </a:cubicBezTo>
                  <a:cubicBezTo>
                    <a:pt x="3473077" y="123000"/>
                    <a:pt x="4548286" y="-96860"/>
                    <a:pt x="8029143" y="0"/>
                  </a:cubicBezTo>
                  <a:cubicBezTo>
                    <a:pt x="8252970" y="-9429"/>
                    <a:pt x="8468282" y="168371"/>
                    <a:pt x="8456820" y="427677"/>
                  </a:cubicBezTo>
                  <a:cubicBezTo>
                    <a:pt x="8459993" y="1421725"/>
                    <a:pt x="8551087" y="2757637"/>
                    <a:pt x="8456820" y="3861098"/>
                  </a:cubicBezTo>
                  <a:cubicBezTo>
                    <a:pt x="8416011" y="4112081"/>
                    <a:pt x="8240284" y="4284674"/>
                    <a:pt x="8029143" y="4288775"/>
                  </a:cubicBezTo>
                  <a:cubicBezTo>
                    <a:pt x="6423231" y="4128068"/>
                    <a:pt x="1804814" y="4328442"/>
                    <a:pt x="427677" y="4288775"/>
                  </a:cubicBezTo>
                  <a:cubicBezTo>
                    <a:pt x="173202" y="4285084"/>
                    <a:pt x="-42731" y="4077938"/>
                    <a:pt x="0" y="3861098"/>
                  </a:cubicBezTo>
                  <a:cubicBezTo>
                    <a:pt x="32216" y="2442000"/>
                    <a:pt x="57206" y="886724"/>
                    <a:pt x="0" y="427677"/>
                  </a:cubicBezTo>
                  <a:close/>
                </a:path>
              </a:pathLst>
            </a:custGeom>
            <a:grp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sp>
          <p:nvSpPr>
            <p:cNvPr id="22" name="Hộp Văn bản 40">
              <a:extLst>
                <a:ext uri="{FF2B5EF4-FFF2-40B4-BE49-F238E27FC236}">
                  <a16:creationId xmlns:a16="http://schemas.microsoft.com/office/drawing/2014/main" id="{1C225569-E112-CEA6-4A26-6617ABE316B0}"/>
                </a:ext>
              </a:extLst>
            </p:cNvPr>
            <p:cNvSpPr txBox="1"/>
            <p:nvPr/>
          </p:nvSpPr>
          <p:spPr>
            <a:xfrm>
              <a:off x="489082" y="1588647"/>
              <a:ext cx="8181599" cy="4214116"/>
            </a:xfrm>
            <a:prstGeom prst="rect">
              <a:avLst/>
            </a:prstGeom>
            <a:noFill/>
          </p:spPr>
          <p:txBody>
            <a:bodyPr wrap="square" rtlCol="0">
              <a:spAutoFit/>
            </a:bodyPr>
            <a:lstStyle/>
            <a:p>
              <a:pPr algn="just" defTabSz="1219170">
                <a:buClr>
                  <a:srgbClr val="000000"/>
                </a:buClr>
              </a:pPr>
              <a:r>
                <a:rPr lang="vi-VN" sz="2800" kern="0" dirty="0">
                  <a:solidFill>
                    <a:prstClr val="black"/>
                  </a:solidFill>
                  <a:latin typeface="Calibri"/>
                  <a:cs typeface="Arial"/>
                  <a:sym typeface="Arial"/>
                </a:rPr>
                <a:t>Cả hai bạn cảm thấy thích thú về cuộc sống của nhau. Tắc kè liền nói:</a:t>
              </a:r>
            </a:p>
            <a:p>
              <a:pPr algn="just" defTabSz="1219170">
                <a:buClr>
                  <a:srgbClr val="000000"/>
                </a:buClr>
              </a:pPr>
              <a:r>
                <a:rPr lang="vi-VN" sz="2800" kern="0" dirty="0">
                  <a:solidFill>
                    <a:prstClr val="black"/>
                  </a:solidFill>
                  <a:latin typeface="Calibri"/>
                  <a:cs typeface="Arial"/>
                  <a:sym typeface="Arial"/>
                </a:rPr>
                <a:t>   - Hay chúng mình thử đổi cuộc sống cho nhau đi! Tớ chán những bức tường lắm rồi. Tớ muốn kiếm ăn trên những cái cây và trong các bụi cỏ giống cậu.</a:t>
              </a:r>
            </a:p>
            <a:p>
              <a:pPr algn="just" defTabSz="1219170">
                <a:buClr>
                  <a:srgbClr val="000000"/>
                </a:buClr>
              </a:pPr>
              <a:r>
                <a:rPr lang="vi-VN" sz="2800" kern="0" dirty="0">
                  <a:solidFill>
                    <a:prstClr val="black"/>
                  </a:solidFill>
                  <a:latin typeface="Calibri"/>
                  <a:cs typeface="Arial"/>
                  <a:sym typeface="Arial"/>
                </a:rPr>
                <a:t>   Thằn lằn xanh khoái chí:</a:t>
              </a:r>
            </a:p>
            <a:p>
              <a:pPr algn="just" defTabSz="1219170">
                <a:buClr>
                  <a:srgbClr val="000000"/>
                </a:buClr>
              </a:pPr>
              <a:r>
                <a:rPr lang="vi-VN" sz="2800" kern="0" dirty="0">
                  <a:solidFill>
                    <a:prstClr val="black"/>
                  </a:solidFill>
                  <a:latin typeface="Calibri"/>
                  <a:cs typeface="Arial"/>
                  <a:sym typeface="Arial"/>
                </a:rPr>
                <a:t>   - Còn tớ, tớ muốn bò lên tường để tìm thức ăn giống cậu. Mới nghĩ thế mà tớ thấy vui làm sao!</a:t>
              </a:r>
            </a:p>
          </p:txBody>
        </p:sp>
      </p:grpSp>
      <p:sp>
        <p:nvSpPr>
          <p:cNvPr id="23" name="Rectangle 22">
            <a:extLst>
              <a:ext uri="{FF2B5EF4-FFF2-40B4-BE49-F238E27FC236}">
                <a16:creationId xmlns:a16="http://schemas.microsoft.com/office/drawing/2014/main" id="{37268B00-4B4A-5462-F1E7-632C57409AC5}"/>
              </a:ext>
            </a:extLst>
          </p:cNvPr>
          <p:cNvSpPr/>
          <p:nvPr/>
        </p:nvSpPr>
        <p:spPr>
          <a:xfrm>
            <a:off x="8607972" y="2070538"/>
            <a:ext cx="2963918" cy="39939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4" name="Rectangle 23">
            <a:extLst>
              <a:ext uri="{FF2B5EF4-FFF2-40B4-BE49-F238E27FC236}">
                <a16:creationId xmlns:a16="http://schemas.microsoft.com/office/drawing/2014/main" id="{F965C994-0246-5C8D-9589-32A07F207010}"/>
              </a:ext>
            </a:extLst>
          </p:cNvPr>
          <p:cNvSpPr/>
          <p:nvPr/>
        </p:nvSpPr>
        <p:spPr>
          <a:xfrm>
            <a:off x="777766" y="2511972"/>
            <a:ext cx="10804634" cy="45194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id="{2A59A955-DEB3-E606-4264-A230AC7E257F}"/>
              </a:ext>
            </a:extLst>
          </p:cNvPr>
          <p:cNvSpPr/>
          <p:nvPr/>
        </p:nvSpPr>
        <p:spPr>
          <a:xfrm>
            <a:off x="756745" y="3005959"/>
            <a:ext cx="1650124" cy="40990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7FA4B265-C7C6-2FB8-7503-C93D074C006E}"/>
              </a:ext>
            </a:extLst>
          </p:cNvPr>
          <p:cNvSpPr/>
          <p:nvPr/>
        </p:nvSpPr>
        <p:spPr>
          <a:xfrm>
            <a:off x="1229711" y="3804745"/>
            <a:ext cx="10373710"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3" name="Rectangle 32">
            <a:extLst>
              <a:ext uri="{FF2B5EF4-FFF2-40B4-BE49-F238E27FC236}">
                <a16:creationId xmlns:a16="http://schemas.microsoft.com/office/drawing/2014/main" id="{96115B4A-1B09-D5B4-AD20-ABCCF8141FD1}"/>
              </a:ext>
            </a:extLst>
          </p:cNvPr>
          <p:cNvSpPr/>
          <p:nvPr/>
        </p:nvSpPr>
        <p:spPr>
          <a:xfrm>
            <a:off x="798787" y="4256690"/>
            <a:ext cx="3888827" cy="35735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grpSp>
        <p:nvGrpSpPr>
          <p:cNvPr id="34" name="Nhóm 43">
            <a:extLst>
              <a:ext uri="{FF2B5EF4-FFF2-40B4-BE49-F238E27FC236}">
                <a16:creationId xmlns:a16="http://schemas.microsoft.com/office/drawing/2014/main" id="{10EFF426-390F-03CC-07D9-D09F58E36000}"/>
              </a:ext>
            </a:extLst>
          </p:cNvPr>
          <p:cNvGrpSpPr/>
          <p:nvPr/>
        </p:nvGrpSpPr>
        <p:grpSpPr>
          <a:xfrm>
            <a:off x="240755" y="4739671"/>
            <a:ext cx="11741037" cy="2303750"/>
            <a:chOff x="-18948" y="2679644"/>
            <a:chExt cx="9468339" cy="2303750"/>
          </a:xfrm>
        </p:grpSpPr>
        <p:grpSp>
          <p:nvGrpSpPr>
            <p:cNvPr id="35" name="Nhóm 34">
              <a:extLst>
                <a:ext uri="{FF2B5EF4-FFF2-40B4-BE49-F238E27FC236}">
                  <a16:creationId xmlns:a16="http://schemas.microsoft.com/office/drawing/2014/main" id="{9984F2D8-DF2B-6873-9867-6A0C2885E78F}"/>
                </a:ext>
              </a:extLst>
            </p:cNvPr>
            <p:cNvGrpSpPr/>
            <p:nvPr/>
          </p:nvGrpSpPr>
          <p:grpSpPr>
            <a:xfrm>
              <a:off x="393700" y="3109912"/>
              <a:ext cx="8631899" cy="1550500"/>
              <a:chOff x="393699" y="2878733"/>
              <a:chExt cx="8631899" cy="1550500"/>
            </a:xfrm>
          </p:grpSpPr>
          <p:sp>
            <p:nvSpPr>
              <p:cNvPr id="38" name="Hình chữ nhật: Góc Tròn 33">
                <a:extLst>
                  <a:ext uri="{FF2B5EF4-FFF2-40B4-BE49-F238E27FC236}">
                    <a16:creationId xmlns:a16="http://schemas.microsoft.com/office/drawing/2014/main" id="{CF9CC635-BD3D-F435-C116-FB3889416E05}"/>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id="{97F82F30-92FC-8C5F-CA0D-B95D10CC1D83}"/>
                  </a:ext>
                </a:extLst>
              </p:cNvPr>
              <p:cNvSpPr txBox="1"/>
              <p:nvPr/>
            </p:nvSpPr>
            <p:spPr>
              <a:xfrm>
                <a:off x="558974" y="3044238"/>
                <a:ext cx="8466624" cy="1384995"/>
              </a:xfrm>
              <a:prstGeom prst="rect">
                <a:avLst/>
              </a:prstGeom>
              <a:noFill/>
            </p:spPr>
            <p:txBody>
              <a:bodyPr wrap="square">
                <a:spAutoFit/>
              </a:bodyPr>
              <a:lstStyle/>
              <a:p>
                <a:pPr rtl="0">
                  <a:spcBef>
                    <a:spcPts val="0"/>
                  </a:spcBef>
                  <a:spcAft>
                    <a:spcPts val="500"/>
                  </a:spcAft>
                </a:pPr>
                <a:r>
                  <a:rPr lang="vi-VN" sz="2800" b="1" i="0" u="none" strike="noStrike" dirty="0">
                    <a:solidFill>
                      <a:srgbClr val="FF0000"/>
                    </a:solidFill>
                    <a:effectLst/>
                  </a:rPr>
                  <a:t>Vì các bạn cảm thấy môi trường sống của mình quá quen thuộc và có vẻ nhàm chán (</a:t>
                </a:r>
                <a:r>
                  <a:rPr lang="en-US" sz="2800" b="1" i="0" u="none" strike="noStrike" dirty="0">
                    <a:solidFill>
                      <a:srgbClr val="FF0000"/>
                    </a:solidFill>
                    <a:effectLst/>
                  </a:rPr>
                  <a:t>T</a:t>
                </a:r>
                <a:r>
                  <a:rPr lang="vi-VN" sz="2800" b="1" i="0" u="none" strike="noStrike" dirty="0">
                    <a:solidFill>
                      <a:srgbClr val="FF0000"/>
                    </a:solidFill>
                    <a:effectLst/>
                  </a:rPr>
                  <a:t>ắc kè nói “Tớ chán những bức tường lắm rồi.”), nên các bạn thấy thích thú với môi trường sống khác của mình.</a:t>
                </a:r>
                <a:endParaRPr lang="vi-VN" sz="4000" b="1" dirty="0">
                  <a:solidFill>
                    <a:srgbClr val="FF0000"/>
                  </a:solidFill>
                  <a:effectLst/>
                </a:endParaRPr>
              </a:p>
            </p:txBody>
          </p:sp>
        </p:grpSp>
        <p:pic>
          <p:nvPicPr>
            <p:cNvPr id="36" name="Hình ảnh 42">
              <a:extLst>
                <a:ext uri="{FF2B5EF4-FFF2-40B4-BE49-F238E27FC236}">
                  <a16:creationId xmlns:a16="http://schemas.microsoft.com/office/drawing/2014/main" id="{099A50CB-7672-2D39-283B-694F421A9E58}"/>
                </a:ext>
              </a:extLst>
            </p:cNvPr>
            <p:cNvPicPr>
              <a:picLocks noChangeAspect="1"/>
            </p:cNvPicPr>
            <p:nvPr/>
          </p:nvPicPr>
          <p:blipFill rotWithShape="1">
            <a:blip r:embed="rId7"/>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id="{268C2F00-8A6C-27C3-2866-037BD53FFE26}"/>
                </a:ext>
              </a:extLst>
            </p:cNvPr>
            <p:cNvPicPr>
              <a:picLocks noChangeAspect="1"/>
            </p:cNvPicPr>
            <p:nvPr/>
          </p:nvPicPr>
          <p:blipFill rotWithShape="1">
            <a:blip r:embed="rId7"/>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16" presetClass="entr" presetSubtype="21"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P spid="25" grpId="0" animBg="1"/>
      <p:bldP spid="32" grpId="0" animBg="1"/>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8362B1A1-0E6C-755D-E3CC-DD7BC43573E0}"/>
              </a:ext>
            </a:extLst>
          </p:cNvPr>
          <p:cNvGrpSpPr/>
          <p:nvPr/>
        </p:nvGrpSpPr>
        <p:grpSpPr>
          <a:xfrm>
            <a:off x="218403" y="126122"/>
            <a:ext cx="9554247" cy="1416927"/>
            <a:chOff x="184717" y="2578105"/>
            <a:chExt cx="8889770" cy="1663262"/>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578105"/>
              <a:ext cx="8677582" cy="1663262"/>
              <a:chOff x="184717" y="2578105"/>
              <a:chExt cx="8677582" cy="166326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578105"/>
                <a:ext cx="8003906" cy="1663262"/>
              </a:xfrm>
              <a:custGeom>
                <a:avLst/>
                <a:gdLst>
                  <a:gd name="connsiteX0" fmla="*/ 0 w 8003906"/>
                  <a:gd name="connsiteY0" fmla="*/ 277216 h 1663262"/>
                  <a:gd name="connsiteX1" fmla="*/ 277216 w 8003906"/>
                  <a:gd name="connsiteY1" fmla="*/ 0 h 1663262"/>
                  <a:gd name="connsiteX2" fmla="*/ 879946 w 8003906"/>
                  <a:gd name="connsiteY2" fmla="*/ 0 h 1663262"/>
                  <a:gd name="connsiteX3" fmla="*/ 1333687 w 8003906"/>
                  <a:gd name="connsiteY3" fmla="*/ 0 h 1663262"/>
                  <a:gd name="connsiteX4" fmla="*/ 2010912 w 8003906"/>
                  <a:gd name="connsiteY4" fmla="*/ 0 h 1663262"/>
                  <a:gd name="connsiteX5" fmla="*/ 2762631 w 8003906"/>
                  <a:gd name="connsiteY5" fmla="*/ 0 h 1663262"/>
                  <a:gd name="connsiteX6" fmla="*/ 3588846 w 8003906"/>
                  <a:gd name="connsiteY6" fmla="*/ 0 h 1663262"/>
                  <a:gd name="connsiteX7" fmla="*/ 4042586 w 8003906"/>
                  <a:gd name="connsiteY7" fmla="*/ 0 h 1663262"/>
                  <a:gd name="connsiteX8" fmla="*/ 4794306 w 8003906"/>
                  <a:gd name="connsiteY8" fmla="*/ 0 h 1663262"/>
                  <a:gd name="connsiteX9" fmla="*/ 5248047 w 8003906"/>
                  <a:gd name="connsiteY9" fmla="*/ 0 h 1663262"/>
                  <a:gd name="connsiteX10" fmla="*/ 5776282 w 8003906"/>
                  <a:gd name="connsiteY10" fmla="*/ 0 h 1663262"/>
                  <a:gd name="connsiteX11" fmla="*/ 6379012 w 8003906"/>
                  <a:gd name="connsiteY11" fmla="*/ 0 h 1663262"/>
                  <a:gd name="connsiteX12" fmla="*/ 6832753 w 8003906"/>
                  <a:gd name="connsiteY12" fmla="*/ 0 h 1663262"/>
                  <a:gd name="connsiteX13" fmla="*/ 7726690 w 8003906"/>
                  <a:gd name="connsiteY13" fmla="*/ 0 h 1663262"/>
                  <a:gd name="connsiteX14" fmla="*/ 8003906 w 8003906"/>
                  <a:gd name="connsiteY14" fmla="*/ 277216 h 1663262"/>
                  <a:gd name="connsiteX15" fmla="*/ 8003906 w 8003906"/>
                  <a:gd name="connsiteY15" fmla="*/ 798366 h 1663262"/>
                  <a:gd name="connsiteX16" fmla="*/ 8003906 w 8003906"/>
                  <a:gd name="connsiteY16" fmla="*/ 1386046 h 1663262"/>
                  <a:gd name="connsiteX17" fmla="*/ 7726690 w 8003906"/>
                  <a:gd name="connsiteY17" fmla="*/ 1663262 h 1663262"/>
                  <a:gd name="connsiteX18" fmla="*/ 6900476 w 8003906"/>
                  <a:gd name="connsiteY18" fmla="*/ 1663262 h 1663262"/>
                  <a:gd name="connsiteX19" fmla="*/ 6223251 w 8003906"/>
                  <a:gd name="connsiteY19" fmla="*/ 1663262 h 1663262"/>
                  <a:gd name="connsiteX20" fmla="*/ 5695015 w 8003906"/>
                  <a:gd name="connsiteY20" fmla="*/ 1663262 h 1663262"/>
                  <a:gd name="connsiteX21" fmla="*/ 5241275 w 8003906"/>
                  <a:gd name="connsiteY21" fmla="*/ 1663262 h 1663262"/>
                  <a:gd name="connsiteX22" fmla="*/ 4638544 w 8003906"/>
                  <a:gd name="connsiteY22" fmla="*/ 1663262 h 1663262"/>
                  <a:gd name="connsiteX23" fmla="*/ 4184804 w 8003906"/>
                  <a:gd name="connsiteY23" fmla="*/ 1663262 h 1663262"/>
                  <a:gd name="connsiteX24" fmla="*/ 3433084 w 8003906"/>
                  <a:gd name="connsiteY24" fmla="*/ 1663262 h 1663262"/>
                  <a:gd name="connsiteX25" fmla="*/ 2606870 w 8003906"/>
                  <a:gd name="connsiteY25" fmla="*/ 1663262 h 1663262"/>
                  <a:gd name="connsiteX26" fmla="*/ 1855150 w 8003906"/>
                  <a:gd name="connsiteY26" fmla="*/ 1663262 h 1663262"/>
                  <a:gd name="connsiteX27" fmla="*/ 1401409 w 8003906"/>
                  <a:gd name="connsiteY27" fmla="*/ 1663262 h 1663262"/>
                  <a:gd name="connsiteX28" fmla="*/ 947669 w 8003906"/>
                  <a:gd name="connsiteY28" fmla="*/ 1663262 h 1663262"/>
                  <a:gd name="connsiteX29" fmla="*/ 277216 w 8003906"/>
                  <a:gd name="connsiteY29" fmla="*/ 1663262 h 1663262"/>
                  <a:gd name="connsiteX30" fmla="*/ 0 w 8003906"/>
                  <a:gd name="connsiteY30" fmla="*/ 1386046 h 1663262"/>
                  <a:gd name="connsiteX31" fmla="*/ 0 w 8003906"/>
                  <a:gd name="connsiteY31" fmla="*/ 842719 h 1663262"/>
                  <a:gd name="connsiteX32" fmla="*/ 0 w 8003906"/>
                  <a:gd name="connsiteY32" fmla="*/ 277216 h 166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1663262" fill="none" extrusionOk="0">
                    <a:moveTo>
                      <a:pt x="0" y="277216"/>
                    </a:moveTo>
                    <a:cubicBezTo>
                      <a:pt x="8572" y="117010"/>
                      <a:pt x="109786" y="-4719"/>
                      <a:pt x="277216" y="0"/>
                    </a:cubicBezTo>
                    <a:cubicBezTo>
                      <a:pt x="437213" y="26214"/>
                      <a:pt x="696214" y="-25085"/>
                      <a:pt x="879946" y="0"/>
                    </a:cubicBezTo>
                    <a:cubicBezTo>
                      <a:pt x="1063678" y="25085"/>
                      <a:pt x="1187903" y="-11896"/>
                      <a:pt x="1333687" y="0"/>
                    </a:cubicBezTo>
                    <a:cubicBezTo>
                      <a:pt x="1479471" y="11896"/>
                      <a:pt x="1749711" y="14764"/>
                      <a:pt x="2010912" y="0"/>
                    </a:cubicBezTo>
                    <a:cubicBezTo>
                      <a:pt x="2272113" y="-14764"/>
                      <a:pt x="2434416" y="34081"/>
                      <a:pt x="2762631" y="0"/>
                    </a:cubicBezTo>
                    <a:cubicBezTo>
                      <a:pt x="3090846" y="-34081"/>
                      <a:pt x="3368593" y="15182"/>
                      <a:pt x="3588846" y="0"/>
                    </a:cubicBezTo>
                    <a:cubicBezTo>
                      <a:pt x="3809099" y="-15182"/>
                      <a:pt x="3889915" y="-22245"/>
                      <a:pt x="4042586" y="0"/>
                    </a:cubicBezTo>
                    <a:cubicBezTo>
                      <a:pt x="4195257" y="22245"/>
                      <a:pt x="4550420" y="-5782"/>
                      <a:pt x="4794306" y="0"/>
                    </a:cubicBezTo>
                    <a:cubicBezTo>
                      <a:pt x="5038192" y="5782"/>
                      <a:pt x="5130135" y="7148"/>
                      <a:pt x="5248047" y="0"/>
                    </a:cubicBezTo>
                    <a:cubicBezTo>
                      <a:pt x="5365959" y="-7148"/>
                      <a:pt x="5546011" y="20678"/>
                      <a:pt x="5776282" y="0"/>
                    </a:cubicBezTo>
                    <a:cubicBezTo>
                      <a:pt x="6006553" y="-20678"/>
                      <a:pt x="6214051" y="-18781"/>
                      <a:pt x="6379012" y="0"/>
                    </a:cubicBezTo>
                    <a:cubicBezTo>
                      <a:pt x="6543973" y="18781"/>
                      <a:pt x="6735375" y="16481"/>
                      <a:pt x="6832753" y="0"/>
                    </a:cubicBezTo>
                    <a:cubicBezTo>
                      <a:pt x="6930131" y="-16481"/>
                      <a:pt x="7491215" y="-8375"/>
                      <a:pt x="7726690" y="0"/>
                    </a:cubicBezTo>
                    <a:cubicBezTo>
                      <a:pt x="7842601" y="-482"/>
                      <a:pt x="7982839" y="135898"/>
                      <a:pt x="8003906" y="277216"/>
                    </a:cubicBezTo>
                    <a:cubicBezTo>
                      <a:pt x="8009998" y="496259"/>
                      <a:pt x="8024060" y="614438"/>
                      <a:pt x="8003906" y="798366"/>
                    </a:cubicBezTo>
                    <a:cubicBezTo>
                      <a:pt x="7983753" y="982294"/>
                      <a:pt x="8020073" y="1241642"/>
                      <a:pt x="8003906" y="1386046"/>
                    </a:cubicBezTo>
                    <a:cubicBezTo>
                      <a:pt x="7998289" y="1557274"/>
                      <a:pt x="7877430" y="1701023"/>
                      <a:pt x="7726690" y="1663262"/>
                    </a:cubicBezTo>
                    <a:cubicBezTo>
                      <a:pt x="7342595" y="1629975"/>
                      <a:pt x="7113423" y="1658113"/>
                      <a:pt x="6900476" y="1663262"/>
                    </a:cubicBezTo>
                    <a:cubicBezTo>
                      <a:pt x="6687529" y="1668411"/>
                      <a:pt x="6410439" y="1656670"/>
                      <a:pt x="6223251" y="1663262"/>
                    </a:cubicBezTo>
                    <a:cubicBezTo>
                      <a:pt x="6036064" y="1669854"/>
                      <a:pt x="5812205" y="1684292"/>
                      <a:pt x="5695015" y="1663262"/>
                    </a:cubicBezTo>
                    <a:cubicBezTo>
                      <a:pt x="5577825" y="1642232"/>
                      <a:pt x="5345132" y="1657469"/>
                      <a:pt x="5241275" y="1663262"/>
                    </a:cubicBezTo>
                    <a:cubicBezTo>
                      <a:pt x="5137418" y="1669055"/>
                      <a:pt x="4927726" y="1664866"/>
                      <a:pt x="4638544" y="1663262"/>
                    </a:cubicBezTo>
                    <a:cubicBezTo>
                      <a:pt x="4349362" y="1661658"/>
                      <a:pt x="4333750" y="1656620"/>
                      <a:pt x="4184804" y="1663262"/>
                    </a:cubicBezTo>
                    <a:cubicBezTo>
                      <a:pt x="4035858" y="1669904"/>
                      <a:pt x="3661210" y="1698287"/>
                      <a:pt x="3433084" y="1663262"/>
                    </a:cubicBezTo>
                    <a:cubicBezTo>
                      <a:pt x="3204958" y="1628237"/>
                      <a:pt x="2967766" y="1622271"/>
                      <a:pt x="2606870" y="1663262"/>
                    </a:cubicBezTo>
                    <a:cubicBezTo>
                      <a:pt x="2245974" y="1704253"/>
                      <a:pt x="2142857" y="1668729"/>
                      <a:pt x="1855150" y="1663262"/>
                    </a:cubicBezTo>
                    <a:cubicBezTo>
                      <a:pt x="1567443" y="1657795"/>
                      <a:pt x="1517758" y="1643372"/>
                      <a:pt x="1401409" y="1663262"/>
                    </a:cubicBezTo>
                    <a:cubicBezTo>
                      <a:pt x="1285060" y="1683152"/>
                      <a:pt x="1159756" y="1651515"/>
                      <a:pt x="947669" y="1663262"/>
                    </a:cubicBezTo>
                    <a:cubicBezTo>
                      <a:pt x="735582" y="1675009"/>
                      <a:pt x="504091" y="1630987"/>
                      <a:pt x="277216" y="1663262"/>
                    </a:cubicBezTo>
                    <a:cubicBezTo>
                      <a:pt x="155159" y="1654754"/>
                      <a:pt x="-4092" y="1543318"/>
                      <a:pt x="0" y="1386046"/>
                    </a:cubicBezTo>
                    <a:cubicBezTo>
                      <a:pt x="14004" y="1235940"/>
                      <a:pt x="-21692" y="1059295"/>
                      <a:pt x="0" y="842719"/>
                    </a:cubicBezTo>
                    <a:cubicBezTo>
                      <a:pt x="21692" y="626143"/>
                      <a:pt x="12578" y="424482"/>
                      <a:pt x="0" y="277216"/>
                    </a:cubicBezTo>
                    <a:close/>
                  </a:path>
                  <a:path w="8003906" h="1663262" stroke="0" extrusionOk="0">
                    <a:moveTo>
                      <a:pt x="0" y="277216"/>
                    </a:moveTo>
                    <a:cubicBezTo>
                      <a:pt x="11484" y="122186"/>
                      <a:pt x="123895" y="8937"/>
                      <a:pt x="277216" y="0"/>
                    </a:cubicBezTo>
                    <a:cubicBezTo>
                      <a:pt x="478586" y="8701"/>
                      <a:pt x="538801" y="21323"/>
                      <a:pt x="730957" y="0"/>
                    </a:cubicBezTo>
                    <a:cubicBezTo>
                      <a:pt x="923113" y="-21323"/>
                      <a:pt x="1028324" y="10028"/>
                      <a:pt x="1184697" y="0"/>
                    </a:cubicBezTo>
                    <a:cubicBezTo>
                      <a:pt x="1341070" y="-10028"/>
                      <a:pt x="1604160" y="22601"/>
                      <a:pt x="1787428" y="0"/>
                    </a:cubicBezTo>
                    <a:cubicBezTo>
                      <a:pt x="1970696" y="-22601"/>
                      <a:pt x="2322035" y="-14699"/>
                      <a:pt x="2613642" y="0"/>
                    </a:cubicBezTo>
                    <a:cubicBezTo>
                      <a:pt x="2905249" y="14699"/>
                      <a:pt x="2889090" y="-7614"/>
                      <a:pt x="3067383" y="0"/>
                    </a:cubicBezTo>
                    <a:cubicBezTo>
                      <a:pt x="3245676" y="7614"/>
                      <a:pt x="3371722" y="18282"/>
                      <a:pt x="3595618" y="0"/>
                    </a:cubicBezTo>
                    <a:cubicBezTo>
                      <a:pt x="3819514" y="-18282"/>
                      <a:pt x="3949156" y="19831"/>
                      <a:pt x="4123853" y="0"/>
                    </a:cubicBezTo>
                    <a:cubicBezTo>
                      <a:pt x="4298550" y="-19831"/>
                      <a:pt x="4430482" y="3982"/>
                      <a:pt x="4726584" y="0"/>
                    </a:cubicBezTo>
                    <a:cubicBezTo>
                      <a:pt x="5022686" y="-3982"/>
                      <a:pt x="5209276" y="-2676"/>
                      <a:pt x="5403809" y="0"/>
                    </a:cubicBezTo>
                    <a:cubicBezTo>
                      <a:pt x="5598342" y="2676"/>
                      <a:pt x="5710228" y="-5996"/>
                      <a:pt x="5857549" y="0"/>
                    </a:cubicBezTo>
                    <a:cubicBezTo>
                      <a:pt x="6004870" y="5996"/>
                      <a:pt x="6130602" y="-7763"/>
                      <a:pt x="6385785" y="0"/>
                    </a:cubicBezTo>
                    <a:cubicBezTo>
                      <a:pt x="6640968" y="7763"/>
                      <a:pt x="6892810" y="-8909"/>
                      <a:pt x="7137504" y="0"/>
                    </a:cubicBezTo>
                    <a:cubicBezTo>
                      <a:pt x="7382198" y="8909"/>
                      <a:pt x="7555533" y="5782"/>
                      <a:pt x="7726690" y="0"/>
                    </a:cubicBezTo>
                    <a:cubicBezTo>
                      <a:pt x="7876219" y="-30166"/>
                      <a:pt x="7997882" y="142434"/>
                      <a:pt x="8003906" y="277216"/>
                    </a:cubicBezTo>
                    <a:cubicBezTo>
                      <a:pt x="7994575" y="509403"/>
                      <a:pt x="7984675" y="611429"/>
                      <a:pt x="8003906" y="831631"/>
                    </a:cubicBezTo>
                    <a:cubicBezTo>
                      <a:pt x="8023137" y="1051834"/>
                      <a:pt x="7989837" y="1222931"/>
                      <a:pt x="8003906" y="1386046"/>
                    </a:cubicBezTo>
                    <a:cubicBezTo>
                      <a:pt x="8041767" y="1534451"/>
                      <a:pt x="7910123" y="1672992"/>
                      <a:pt x="7726690" y="1663262"/>
                    </a:cubicBezTo>
                    <a:cubicBezTo>
                      <a:pt x="7534344" y="1662755"/>
                      <a:pt x="7311097" y="1641026"/>
                      <a:pt x="6900476" y="1663262"/>
                    </a:cubicBezTo>
                    <a:cubicBezTo>
                      <a:pt x="6489855" y="1685498"/>
                      <a:pt x="6296250" y="1637234"/>
                      <a:pt x="6074261" y="1663262"/>
                    </a:cubicBezTo>
                    <a:cubicBezTo>
                      <a:pt x="5852273" y="1689290"/>
                      <a:pt x="5419466" y="1689084"/>
                      <a:pt x="5248047" y="1663262"/>
                    </a:cubicBezTo>
                    <a:cubicBezTo>
                      <a:pt x="5076628" y="1637440"/>
                      <a:pt x="4787213" y="1651362"/>
                      <a:pt x="4570822" y="1663262"/>
                    </a:cubicBezTo>
                    <a:cubicBezTo>
                      <a:pt x="4354432" y="1675162"/>
                      <a:pt x="4127173" y="1680375"/>
                      <a:pt x="3893597" y="1663262"/>
                    </a:cubicBezTo>
                    <a:cubicBezTo>
                      <a:pt x="3660022" y="1646149"/>
                      <a:pt x="3478036" y="1673647"/>
                      <a:pt x="3290867" y="1663262"/>
                    </a:cubicBezTo>
                    <a:cubicBezTo>
                      <a:pt x="3103698" y="1652878"/>
                      <a:pt x="2964520" y="1679910"/>
                      <a:pt x="2762631" y="1663262"/>
                    </a:cubicBezTo>
                    <a:cubicBezTo>
                      <a:pt x="2560742" y="1646614"/>
                      <a:pt x="2427826" y="1641301"/>
                      <a:pt x="2234396" y="1663262"/>
                    </a:cubicBezTo>
                    <a:cubicBezTo>
                      <a:pt x="2040966" y="1685223"/>
                      <a:pt x="1847635" y="1643354"/>
                      <a:pt x="1631666" y="1663262"/>
                    </a:cubicBezTo>
                    <a:cubicBezTo>
                      <a:pt x="1415697" y="1683171"/>
                      <a:pt x="1228975" y="1642005"/>
                      <a:pt x="879946" y="1663262"/>
                    </a:cubicBezTo>
                    <a:cubicBezTo>
                      <a:pt x="530917" y="1684519"/>
                      <a:pt x="400415" y="1656276"/>
                      <a:pt x="277216" y="1663262"/>
                    </a:cubicBezTo>
                    <a:cubicBezTo>
                      <a:pt x="116135" y="1649173"/>
                      <a:pt x="-9855" y="1505206"/>
                      <a:pt x="0" y="1386046"/>
                    </a:cubicBezTo>
                    <a:cubicBezTo>
                      <a:pt x="21728" y="1234917"/>
                      <a:pt x="13374" y="1062732"/>
                      <a:pt x="0" y="853808"/>
                    </a:cubicBezTo>
                    <a:cubicBezTo>
                      <a:pt x="-13374" y="644884"/>
                      <a:pt x="-15597" y="409091"/>
                      <a:pt x="0" y="277216"/>
                    </a:cubicBezTo>
                    <a:close/>
                  </a:path>
                </a:pathLst>
              </a:custGeom>
              <a:solidFill>
                <a:srgbClr val="FFFF00"/>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400"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74159" y="2656890"/>
              <a:ext cx="8200328" cy="900247"/>
            </a:xfrm>
            <a:prstGeom prst="rect">
              <a:avLst/>
            </a:prstGeom>
            <a:noFill/>
          </p:spPr>
          <p:txBody>
            <a:bodyPr wrap="square" rtlCol="0">
              <a:spAutoFit/>
            </a:bodyPr>
            <a:lstStyle/>
            <a:p>
              <a:pPr algn="just"/>
              <a:r>
                <a:rPr lang="vi-VN" sz="2400" b="1" i="0" dirty="0">
                  <a:solidFill>
                    <a:srgbClr val="000000"/>
                  </a:solidFill>
                  <a:effectLst/>
                </a:rPr>
                <a:t> </a:t>
              </a:r>
              <a:r>
                <a:rPr lang="vi-VN" sz="2400" b="0" i="0" dirty="0">
                  <a:solidFill>
                    <a:srgbClr val="000000"/>
                  </a:solidFill>
                  <a:effectLst/>
                </a:rPr>
                <a:t>Hai bạn đã nhận ra điều gì khi thay đổi môi trường sống của mình?</a:t>
              </a:r>
            </a:p>
            <a:p>
              <a:pPr algn="just"/>
              <a:r>
                <a:rPr lang="vi-VN" sz="2400" b="0" i="0" dirty="0">
                  <a:solidFill>
                    <a:srgbClr val="000000"/>
                  </a:solidFill>
                  <a:effectLst/>
                </a:rPr>
                <a:t>- Về sự phù hợp của đặc điểm cơ thể với môi trường sống.</a:t>
              </a:r>
            </a:p>
            <a:p>
              <a:pPr algn="just"/>
              <a:r>
                <a:rPr lang="vi-VN" sz="2400" b="0" i="0" dirty="0">
                  <a:solidFill>
                    <a:srgbClr val="000000"/>
                  </a:solidFill>
                  <a:effectLst/>
                </a:rPr>
                <a:t>- Về hậu quả của việc thay đổi môi trường sống.</a:t>
              </a:r>
            </a:p>
          </p:txBody>
        </p:sp>
      </p:grpSp>
      <p:graphicFrame>
        <p:nvGraphicFramePr>
          <p:cNvPr id="20" name="Table 20">
            <a:extLst>
              <a:ext uri="{FF2B5EF4-FFF2-40B4-BE49-F238E27FC236}">
                <a16:creationId xmlns:a16="http://schemas.microsoft.com/office/drawing/2014/main" id="{E264F2B5-760A-BFF7-7778-914605F2BEA7}"/>
              </a:ext>
            </a:extLst>
          </p:cNvPr>
          <p:cNvGraphicFramePr>
            <a:graphicFrameLocks noGrp="1"/>
          </p:cNvGraphicFramePr>
          <p:nvPr>
            <p:extLst>
              <p:ext uri="{D42A27DB-BD31-4B8C-83A1-F6EECF244321}">
                <p14:modId xmlns:p14="http://schemas.microsoft.com/office/powerpoint/2010/main" val="2060235883"/>
              </p:ext>
            </p:extLst>
          </p:nvPr>
        </p:nvGraphicFramePr>
        <p:xfrm>
          <a:off x="218403" y="1739556"/>
          <a:ext cx="11382705" cy="3820804"/>
        </p:xfrm>
        <a:graphic>
          <a:graphicData uri="http://schemas.openxmlformats.org/drawingml/2006/table">
            <a:tbl>
              <a:tblPr firstRow="1" bandRow="1">
                <a:tableStyleId>{00A15C55-8517-42AA-B614-E9B94910E393}</a:tableStyleId>
              </a:tblPr>
              <a:tblGrid>
                <a:gridCol w="5810922">
                  <a:extLst>
                    <a:ext uri="{9D8B030D-6E8A-4147-A177-3AD203B41FA5}">
                      <a16:colId xmlns:a16="http://schemas.microsoft.com/office/drawing/2014/main" val="2751324156"/>
                    </a:ext>
                  </a:extLst>
                </a:gridCol>
                <a:gridCol w="3238486">
                  <a:extLst>
                    <a:ext uri="{9D8B030D-6E8A-4147-A177-3AD203B41FA5}">
                      <a16:colId xmlns:a16="http://schemas.microsoft.com/office/drawing/2014/main" val="3666732415"/>
                    </a:ext>
                  </a:extLst>
                </a:gridCol>
                <a:gridCol w="2333297">
                  <a:extLst>
                    <a:ext uri="{9D8B030D-6E8A-4147-A177-3AD203B41FA5}">
                      <a16:colId xmlns:a16="http://schemas.microsoft.com/office/drawing/2014/main" val="3968999268"/>
                    </a:ext>
                  </a:extLst>
                </a:gridCol>
              </a:tblGrid>
              <a:tr h="1025269">
                <a:tc>
                  <a:txBody>
                    <a:bodyPr/>
                    <a:lstStyle/>
                    <a:p>
                      <a:pPr algn="ctr"/>
                      <a:r>
                        <a:rPr lang="vi-VN" sz="2000" b="1" i="0" dirty="0">
                          <a:solidFill>
                            <a:srgbClr val="000000"/>
                          </a:solidFill>
                          <a:effectLst/>
                        </a:rPr>
                        <a:t>Về sự phù hợp của đặc điểm cơ thể với môi trường sống.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000" b="1" i="0" dirty="0">
                          <a:solidFill>
                            <a:srgbClr val="000000"/>
                          </a:solidFill>
                          <a:effectLst/>
                        </a:rPr>
                        <a:t>Về hậu quả của việc thay đổi môi trường sống.</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err="1" smtClean="0">
                          <a:solidFill>
                            <a:schemeClr val="tx1"/>
                          </a:solidFill>
                        </a:rPr>
                        <a:t>Bài</a:t>
                      </a:r>
                      <a:r>
                        <a:rPr lang="en-US" sz="2000" b="1" baseline="0" dirty="0" smtClean="0">
                          <a:solidFill>
                            <a:schemeClr val="tx1"/>
                          </a:solidFill>
                        </a:rPr>
                        <a:t> </a:t>
                      </a:r>
                      <a:r>
                        <a:rPr lang="en-US" sz="2000" b="1" baseline="0" dirty="0" err="1" smtClean="0">
                          <a:solidFill>
                            <a:schemeClr val="tx1"/>
                          </a:solidFill>
                        </a:rPr>
                        <a:t>học</a:t>
                      </a:r>
                      <a:r>
                        <a:rPr lang="en-US" sz="2000" b="1" baseline="0" dirty="0" smtClean="0">
                          <a:solidFill>
                            <a:schemeClr val="tx1"/>
                          </a:solidFill>
                        </a:rPr>
                        <a:t> </a:t>
                      </a:r>
                      <a:r>
                        <a:rPr lang="en-US" sz="2000" b="1" baseline="0" dirty="0" err="1" smtClean="0">
                          <a:solidFill>
                            <a:schemeClr val="tx1"/>
                          </a:solidFill>
                        </a:rPr>
                        <a:t>rút</a:t>
                      </a:r>
                      <a:r>
                        <a:rPr lang="en-US" sz="2000" b="1" baseline="0" dirty="0" smtClean="0">
                          <a:solidFill>
                            <a:schemeClr val="tx1"/>
                          </a:solidFill>
                        </a:rPr>
                        <a:t> </a:t>
                      </a:r>
                      <a:r>
                        <a:rPr lang="en-US" sz="2000" b="1" baseline="0" dirty="0" err="1" smtClean="0">
                          <a:solidFill>
                            <a:schemeClr val="tx1"/>
                          </a:solidFill>
                        </a:rPr>
                        <a:t>ra</a:t>
                      </a:r>
                      <a:endParaRPr lang="en-US"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4850032"/>
                  </a:ext>
                </a:extLst>
              </a:tr>
              <a:tr h="2795535">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9830124"/>
                  </a:ext>
                </a:extLst>
              </a:tr>
            </a:tbl>
          </a:graphicData>
        </a:graphic>
      </p:graphicFrame>
      <p:sp>
        <p:nvSpPr>
          <p:cNvPr id="21" name="TextBox 20">
            <a:extLst>
              <a:ext uri="{FF2B5EF4-FFF2-40B4-BE49-F238E27FC236}">
                <a16:creationId xmlns:a16="http://schemas.microsoft.com/office/drawing/2014/main" id="{A92EFCB0-EBF7-CF6E-C5C9-086E8B1B66D5}"/>
              </a:ext>
            </a:extLst>
          </p:cNvPr>
          <p:cNvSpPr txBox="1"/>
          <p:nvPr/>
        </p:nvSpPr>
        <p:spPr>
          <a:xfrm>
            <a:off x="261271" y="2815786"/>
            <a:ext cx="5496592" cy="2067233"/>
          </a:xfrm>
          <a:prstGeom prst="rect">
            <a:avLst/>
          </a:prstGeom>
          <a:noFill/>
        </p:spPr>
        <p:txBody>
          <a:bodyPr wrap="square" rtlCol="0">
            <a:spAutoFit/>
          </a:bodyPr>
          <a:lstStyle/>
          <a:p>
            <a:pPr algn="just" rtl="0">
              <a:spcBef>
                <a:spcPts val="0"/>
              </a:spcBef>
              <a:spcAft>
                <a:spcPts val="500"/>
              </a:spcAft>
            </a:pPr>
            <a:r>
              <a:rPr lang="vi-VN" sz="2000" b="1" i="0" u="none" strike="noStrike" dirty="0">
                <a:solidFill>
                  <a:srgbClr val="002060"/>
                </a:solidFill>
                <a:effectLst/>
              </a:rPr>
              <a:t>Các bạn nhận ra các đặc điểm cơ thể mình không phù hợp với cuộc sống của người khác, cụ thể:</a:t>
            </a:r>
            <a:endParaRPr lang="vi-VN" sz="2000" b="1"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000" b="1" i="0" u="none" strike="noStrike" dirty="0">
                <a:solidFill>
                  <a:srgbClr val="002060"/>
                </a:solidFill>
                <a:effectLst/>
              </a:rPr>
              <a:t>Tay và chân thằn lằn xanh không bám dính như tắc kè nên không thể bò trên tường như tắc kè.</a:t>
            </a:r>
            <a:endParaRPr lang="en-US" sz="2000" b="1" i="0" u="none" strike="noStrike"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000" b="1" i="0" u="none" strike="noStrike" dirty="0">
                <a:solidFill>
                  <a:srgbClr val="002060"/>
                </a:solidFill>
                <a:effectLst/>
              </a:rPr>
              <a:t>Da của tắc kè không chịu được sức nóng ban ngày như thằn lằn xanh.</a:t>
            </a:r>
            <a:endParaRPr lang="vi-VN" sz="2000" b="1" dirty="0">
              <a:solidFill>
                <a:srgbClr val="002060"/>
              </a:solidFill>
              <a:effectLst/>
            </a:endParaRPr>
          </a:p>
        </p:txBody>
      </p:sp>
      <p:sp>
        <p:nvSpPr>
          <p:cNvPr id="42" name="TextBox 41">
            <a:extLst>
              <a:ext uri="{FF2B5EF4-FFF2-40B4-BE49-F238E27FC236}">
                <a16:creationId xmlns:a16="http://schemas.microsoft.com/office/drawing/2014/main" id="{20E53CA3-5598-EDE9-1971-FC355F3C5709}"/>
              </a:ext>
            </a:extLst>
          </p:cNvPr>
          <p:cNvSpPr txBox="1"/>
          <p:nvPr/>
        </p:nvSpPr>
        <p:spPr>
          <a:xfrm>
            <a:off x="6001977" y="3296015"/>
            <a:ext cx="3134710" cy="707886"/>
          </a:xfrm>
          <a:prstGeom prst="rect">
            <a:avLst/>
          </a:prstGeom>
          <a:noFill/>
        </p:spPr>
        <p:txBody>
          <a:bodyPr wrap="square" rtlCol="0">
            <a:spAutoFit/>
          </a:bodyPr>
          <a:lstStyle/>
          <a:p>
            <a:pPr algn="just" rtl="0">
              <a:spcBef>
                <a:spcPts val="0"/>
              </a:spcBef>
              <a:spcAft>
                <a:spcPts val="500"/>
              </a:spcAft>
            </a:pPr>
            <a:r>
              <a:rPr lang="en-US" sz="2000" b="1" i="0" u="none" strike="noStrike" dirty="0" err="1">
                <a:solidFill>
                  <a:srgbClr val="002060"/>
                </a:solidFill>
                <a:effectLst/>
              </a:rPr>
              <a:t>Các</a:t>
            </a:r>
            <a:r>
              <a:rPr lang="en-US" sz="2000" b="1" i="0" u="none" strike="noStrike" dirty="0">
                <a:solidFill>
                  <a:srgbClr val="002060"/>
                </a:solidFill>
                <a:effectLst/>
              </a:rPr>
              <a:t> </a:t>
            </a:r>
            <a:r>
              <a:rPr lang="en-US" sz="2000" b="1" i="0" u="none" strike="noStrike" dirty="0" err="1">
                <a:solidFill>
                  <a:srgbClr val="002060"/>
                </a:solidFill>
                <a:effectLst/>
              </a:rPr>
              <a:t>bạn</a:t>
            </a:r>
            <a:r>
              <a:rPr lang="en-US" sz="2000" b="1" i="0" u="none" strike="noStrike" dirty="0">
                <a:solidFill>
                  <a:srgbClr val="002060"/>
                </a:solidFill>
                <a:effectLst/>
              </a:rPr>
              <a:t> </a:t>
            </a:r>
            <a:r>
              <a:rPr lang="en-US" sz="2000" b="1" i="0" u="none" strike="noStrike" dirty="0" err="1">
                <a:solidFill>
                  <a:srgbClr val="002060"/>
                </a:solidFill>
                <a:effectLst/>
              </a:rPr>
              <a:t>không</a:t>
            </a:r>
            <a:r>
              <a:rPr lang="en-US" sz="2000" b="1" i="0" u="none" strike="noStrike" dirty="0">
                <a:solidFill>
                  <a:srgbClr val="002060"/>
                </a:solidFill>
                <a:effectLst/>
              </a:rPr>
              <a:t> </a:t>
            </a:r>
            <a:r>
              <a:rPr lang="en-US" sz="2000" b="1" i="0" u="none" strike="noStrike" dirty="0" err="1">
                <a:solidFill>
                  <a:srgbClr val="002060"/>
                </a:solidFill>
                <a:effectLst/>
              </a:rPr>
              <a:t>thể</a:t>
            </a:r>
            <a:r>
              <a:rPr lang="en-US" sz="2000" b="1" i="0" u="none" strike="noStrike" dirty="0">
                <a:solidFill>
                  <a:srgbClr val="002060"/>
                </a:solidFill>
                <a:effectLst/>
              </a:rPr>
              <a:t> </a:t>
            </a:r>
            <a:r>
              <a:rPr lang="en-US" sz="2000" b="1" i="0" u="none" strike="noStrike" dirty="0" err="1">
                <a:solidFill>
                  <a:srgbClr val="002060"/>
                </a:solidFill>
                <a:effectLst/>
              </a:rPr>
              <a:t>kiếm</a:t>
            </a:r>
            <a:r>
              <a:rPr lang="en-US" sz="2000" b="1" i="0" u="none" strike="noStrike" dirty="0">
                <a:solidFill>
                  <a:srgbClr val="002060"/>
                </a:solidFill>
                <a:effectLst/>
              </a:rPr>
              <a:t> </a:t>
            </a:r>
            <a:r>
              <a:rPr lang="en-US" sz="2000" b="1" i="0" u="none" strike="noStrike" dirty="0" err="1">
                <a:solidFill>
                  <a:srgbClr val="002060"/>
                </a:solidFill>
                <a:effectLst/>
              </a:rPr>
              <a:t>thức</a:t>
            </a:r>
            <a:r>
              <a:rPr lang="en-US" sz="2000" b="1" i="0" u="none" strike="noStrike" dirty="0">
                <a:solidFill>
                  <a:srgbClr val="002060"/>
                </a:solidFill>
                <a:effectLst/>
              </a:rPr>
              <a:t> </a:t>
            </a:r>
            <a:r>
              <a:rPr lang="en-US" sz="2000" b="1" i="0" u="none" strike="noStrike" dirty="0" err="1">
                <a:solidFill>
                  <a:srgbClr val="002060"/>
                </a:solidFill>
                <a:effectLst/>
              </a:rPr>
              <a:t>ăn</a:t>
            </a:r>
            <a:r>
              <a:rPr lang="en-US" sz="2000" b="1" i="0" u="none" strike="noStrike" dirty="0">
                <a:solidFill>
                  <a:srgbClr val="002060"/>
                </a:solidFill>
                <a:effectLst/>
              </a:rPr>
              <a:t> </a:t>
            </a:r>
            <a:r>
              <a:rPr lang="en-US" sz="2000" b="1" i="0" u="none" strike="noStrike" dirty="0" err="1">
                <a:solidFill>
                  <a:srgbClr val="002060"/>
                </a:solidFill>
                <a:effectLst/>
              </a:rPr>
              <a:t>nên</a:t>
            </a:r>
            <a:r>
              <a:rPr lang="en-US" sz="2000" b="1" i="0" u="none" strike="noStrike" dirty="0">
                <a:solidFill>
                  <a:srgbClr val="002060"/>
                </a:solidFill>
                <a:effectLst/>
              </a:rPr>
              <a:t> </a:t>
            </a:r>
            <a:r>
              <a:rPr lang="en-US" sz="2000" b="1" i="0" u="none" strike="noStrike" dirty="0" err="1">
                <a:solidFill>
                  <a:srgbClr val="002060"/>
                </a:solidFill>
                <a:effectLst/>
              </a:rPr>
              <a:t>rất</a:t>
            </a:r>
            <a:r>
              <a:rPr lang="en-US" sz="2000" b="1" i="0" u="none" strike="noStrike" dirty="0">
                <a:solidFill>
                  <a:srgbClr val="002060"/>
                </a:solidFill>
                <a:effectLst/>
              </a:rPr>
              <a:t> </a:t>
            </a:r>
            <a:r>
              <a:rPr lang="en-US" sz="2000" b="1" i="0" u="none" strike="noStrike" dirty="0" err="1">
                <a:solidFill>
                  <a:srgbClr val="002060"/>
                </a:solidFill>
                <a:effectLst/>
              </a:rPr>
              <a:t>đói</a:t>
            </a:r>
            <a:endParaRPr lang="vi-VN" sz="2000" b="1" dirty="0">
              <a:solidFill>
                <a:srgbClr val="002060"/>
              </a:solidFill>
              <a:effectLst/>
            </a:endParaRPr>
          </a:p>
        </p:txBody>
      </p:sp>
      <p:sp>
        <p:nvSpPr>
          <p:cNvPr id="3" name="TextBox 2"/>
          <p:cNvSpPr txBox="1"/>
          <p:nvPr/>
        </p:nvSpPr>
        <p:spPr>
          <a:xfrm>
            <a:off x="9334787" y="3296015"/>
            <a:ext cx="2332354" cy="1323439"/>
          </a:xfrm>
          <a:prstGeom prst="rect">
            <a:avLst/>
          </a:prstGeom>
          <a:noFill/>
        </p:spPr>
        <p:txBody>
          <a:bodyPr wrap="square" rtlCol="0">
            <a:spAutoFit/>
          </a:bodyPr>
          <a:lstStyle/>
          <a:p>
            <a:r>
              <a:rPr lang="en-US" sz="2000" b="1" dirty="0" err="1" smtClean="0">
                <a:solidFill>
                  <a:srgbClr val="FF0000"/>
                </a:solidFill>
              </a:rPr>
              <a:t>Thật</a:t>
            </a:r>
            <a:r>
              <a:rPr lang="en-US" sz="2000" b="1" dirty="0" smtClean="0">
                <a:solidFill>
                  <a:srgbClr val="FF0000"/>
                </a:solidFill>
              </a:rPr>
              <a:t> </a:t>
            </a:r>
            <a:r>
              <a:rPr lang="en-US" sz="2000" b="1" dirty="0" err="1">
                <a:solidFill>
                  <a:srgbClr val="FF0000"/>
                </a:solidFill>
              </a:rPr>
              <a:t>khó</a:t>
            </a:r>
            <a:r>
              <a:rPr lang="en-US" sz="2000" b="1" dirty="0">
                <a:solidFill>
                  <a:srgbClr val="FF0000"/>
                </a:solidFill>
              </a:rPr>
              <a:t> </a:t>
            </a:r>
            <a:r>
              <a:rPr lang="en-US" sz="2000" b="1" dirty="0" err="1">
                <a:solidFill>
                  <a:srgbClr val="FF0000"/>
                </a:solidFill>
              </a:rPr>
              <a:t>khăn</a:t>
            </a:r>
            <a:r>
              <a:rPr lang="en-US" sz="2000" b="1" dirty="0">
                <a:solidFill>
                  <a:srgbClr val="FF0000"/>
                </a:solidFill>
              </a:rPr>
              <a:t> </a:t>
            </a:r>
            <a:r>
              <a:rPr lang="en-US" sz="2000" b="1" dirty="0" err="1">
                <a:solidFill>
                  <a:srgbClr val="FF0000"/>
                </a:solidFill>
              </a:rPr>
              <a:t>khi</a:t>
            </a:r>
            <a:r>
              <a:rPr lang="en-US" sz="2000" b="1" dirty="0">
                <a:solidFill>
                  <a:srgbClr val="FF0000"/>
                </a:solidFill>
              </a:rPr>
              <a:t> </a:t>
            </a:r>
            <a:r>
              <a:rPr lang="en-US" sz="2000" b="1" dirty="0" err="1">
                <a:solidFill>
                  <a:srgbClr val="FF0000"/>
                </a:solidFill>
              </a:rPr>
              <a:t>thay</a:t>
            </a:r>
            <a:r>
              <a:rPr lang="en-US" sz="2000" b="1" dirty="0">
                <a:solidFill>
                  <a:srgbClr val="FF0000"/>
                </a:solidFill>
              </a:rPr>
              <a:t> </a:t>
            </a:r>
            <a:r>
              <a:rPr lang="en-US" sz="2000" b="1" dirty="0" err="1">
                <a:solidFill>
                  <a:srgbClr val="FF0000"/>
                </a:solidFill>
              </a:rPr>
              <a:t>đổi</a:t>
            </a:r>
            <a:r>
              <a:rPr lang="en-US" sz="2000" b="1" dirty="0">
                <a:solidFill>
                  <a:srgbClr val="FF0000"/>
                </a:solidFill>
              </a:rPr>
              <a:t> </a:t>
            </a:r>
            <a:r>
              <a:rPr lang="en-US" sz="2000" b="1" dirty="0" err="1">
                <a:solidFill>
                  <a:srgbClr val="FF0000"/>
                </a:solidFill>
              </a:rPr>
              <a:t>cuộc</a:t>
            </a:r>
            <a:r>
              <a:rPr lang="en-US" sz="2000" b="1" dirty="0">
                <a:solidFill>
                  <a:srgbClr val="FF0000"/>
                </a:solidFill>
              </a:rPr>
              <a:t> </a:t>
            </a:r>
            <a:r>
              <a:rPr lang="en-US" sz="2000" b="1" dirty="0" err="1">
                <a:solidFill>
                  <a:srgbClr val="FF0000"/>
                </a:solidFill>
              </a:rPr>
              <a:t>sống</a:t>
            </a:r>
            <a:r>
              <a:rPr lang="en-US" sz="2000" b="1" dirty="0">
                <a:solidFill>
                  <a:srgbClr val="FF0000"/>
                </a:solidFill>
              </a:rPr>
              <a:t> </a:t>
            </a:r>
            <a:r>
              <a:rPr lang="en-US" sz="2000" b="1" dirty="0" err="1">
                <a:solidFill>
                  <a:srgbClr val="FF0000"/>
                </a:solidFill>
              </a:rPr>
              <a:t>cho</a:t>
            </a:r>
            <a:r>
              <a:rPr lang="en-US" sz="2000" b="1" dirty="0">
                <a:solidFill>
                  <a:srgbClr val="FF0000"/>
                </a:solidFill>
              </a:rPr>
              <a:t> </a:t>
            </a:r>
            <a:r>
              <a:rPr lang="en-US" sz="2000" b="1" dirty="0" err="1">
                <a:solidFill>
                  <a:srgbClr val="FF0000"/>
                </a:solidFill>
              </a:rPr>
              <a:t>nhau</a:t>
            </a:r>
            <a:endParaRPr lang="en-US" sz="2000" b="1" dirty="0">
              <a:solidFill>
                <a:srgbClr val="FF0000"/>
              </a:solidFill>
            </a:endParaRPr>
          </a:p>
          <a:p>
            <a:endParaRPr lang="en-US" sz="2000" b="1" dirty="0">
              <a:solidFill>
                <a:srgbClr val="FF0000"/>
              </a:solidFill>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animEffect transition="in" filter="barn(inVertical)">
                                      <p:cBhvr>
                                        <p:cTn id="15" dur="500"/>
                                        <p:tgtEl>
                                          <p:spTgt spid="21">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Effect transition="in" filter="barn(inVertical)">
                                      <p:cBhvr>
                                        <p:cTn id="18" dur="500"/>
                                        <p:tgtEl>
                                          <p:spTgt spid="2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2">
                                            <p:txEl>
                                              <p:pRg st="0" end="0"/>
                                            </p:txEl>
                                          </p:spTgt>
                                        </p:tgtEl>
                                        <p:attrNameLst>
                                          <p:attrName>style.visibility</p:attrName>
                                        </p:attrNameLst>
                                      </p:cBhvr>
                                      <p:to>
                                        <p:strVal val="visible"/>
                                      </p:to>
                                    </p:set>
                                    <p:animEffect transition="in" filter="barn(inVertical)">
                                      <p:cBhvr>
                                        <p:cTn id="23" dur="500"/>
                                        <p:tgtEl>
                                          <p:spTgt spid="4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图片 4">
            <a:extLst>
              <a:ext uri="{FF2B5EF4-FFF2-40B4-BE49-F238E27FC236}">
                <a16:creationId xmlns:a16="http://schemas.microsoft.com/office/drawing/2014/main" id="{68C3ABD0-34A1-DAF7-0BFD-D40E7DE9CC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842"/>
          <a:stretch/>
        </p:blipFill>
        <p:spPr>
          <a:xfrm>
            <a:off x="0" y="3212432"/>
            <a:ext cx="12192000" cy="3645245"/>
          </a:xfrm>
          <a:prstGeom prst="rect">
            <a:avLst/>
          </a:prstGeom>
        </p:spPr>
      </p:pic>
      <p:pic>
        <p:nvPicPr>
          <p:cNvPr id="3" name="Picture 2"/>
          <p:cNvPicPr>
            <a:picLocks noChangeAspect="1"/>
          </p:cNvPicPr>
          <p:nvPr/>
        </p:nvPicPr>
        <p:blipFill>
          <a:blip r:embed="rId5"/>
          <a:stretch>
            <a:fillRect/>
          </a:stretch>
        </p:blipFill>
        <p:spPr>
          <a:xfrm>
            <a:off x="4918" y="0"/>
            <a:ext cx="5919020" cy="4439265"/>
          </a:xfrm>
          <a:prstGeom prst="rect">
            <a:avLst/>
          </a:prstGeom>
        </p:spPr>
      </p:pic>
      <p:pic>
        <p:nvPicPr>
          <p:cNvPr id="4" name="Picture 3"/>
          <p:cNvPicPr>
            <a:picLocks noChangeAspect="1"/>
          </p:cNvPicPr>
          <p:nvPr/>
        </p:nvPicPr>
        <p:blipFill>
          <a:blip r:embed="rId6"/>
          <a:stretch>
            <a:fillRect/>
          </a:stretch>
        </p:blipFill>
        <p:spPr>
          <a:xfrm>
            <a:off x="5926988" y="2684206"/>
            <a:ext cx="6265012" cy="4173794"/>
          </a:xfrm>
          <a:prstGeom prst="rect">
            <a:avLst/>
          </a:prstGeom>
        </p:spPr>
      </p:pic>
      <p:sp>
        <p:nvSpPr>
          <p:cNvPr id="5" name="TextBox 4"/>
          <p:cNvSpPr txBox="1"/>
          <p:nvPr/>
        </p:nvSpPr>
        <p:spPr>
          <a:xfrm>
            <a:off x="1268362" y="4567381"/>
            <a:ext cx="3716594" cy="461665"/>
          </a:xfrm>
          <a:prstGeom prst="rect">
            <a:avLst/>
          </a:prstGeom>
          <a:noFill/>
        </p:spPr>
        <p:txBody>
          <a:bodyPr wrap="square" rtlCol="0">
            <a:spAutoFit/>
          </a:bodyPr>
          <a:lstStyle/>
          <a:p>
            <a:r>
              <a:rPr lang="en-US" sz="2400" b="1" dirty="0" err="1" smtClean="0">
                <a:solidFill>
                  <a:srgbClr val="002060"/>
                </a:solidFill>
              </a:rPr>
              <a:t>Thằn</a:t>
            </a:r>
            <a:r>
              <a:rPr lang="en-US" sz="2400" b="1" dirty="0" smtClean="0">
                <a:solidFill>
                  <a:srgbClr val="002060"/>
                </a:solidFill>
              </a:rPr>
              <a:t> </a:t>
            </a:r>
            <a:r>
              <a:rPr lang="en-US" sz="2400" b="1" dirty="0" err="1" smtClean="0">
                <a:solidFill>
                  <a:srgbClr val="002060"/>
                </a:solidFill>
              </a:rPr>
              <a:t>lằn</a:t>
            </a:r>
            <a:r>
              <a:rPr lang="en-US" sz="2400" b="1" dirty="0" smtClean="0">
                <a:solidFill>
                  <a:srgbClr val="002060"/>
                </a:solidFill>
              </a:rPr>
              <a:t> </a:t>
            </a:r>
            <a:r>
              <a:rPr lang="en-US" sz="2400" b="1" dirty="0" err="1" smtClean="0">
                <a:solidFill>
                  <a:srgbClr val="002060"/>
                </a:solidFill>
              </a:rPr>
              <a:t>xanh</a:t>
            </a:r>
            <a:endParaRPr lang="en-US" sz="2400" b="1" dirty="0">
              <a:solidFill>
                <a:srgbClr val="002060"/>
              </a:solidFill>
            </a:endParaRPr>
          </a:p>
        </p:txBody>
      </p:sp>
      <p:sp>
        <p:nvSpPr>
          <p:cNvPr id="13" name="TextBox 12"/>
          <p:cNvSpPr txBox="1"/>
          <p:nvPr/>
        </p:nvSpPr>
        <p:spPr>
          <a:xfrm>
            <a:off x="8264013" y="2019577"/>
            <a:ext cx="1337187" cy="461665"/>
          </a:xfrm>
          <a:prstGeom prst="rect">
            <a:avLst/>
          </a:prstGeom>
          <a:noFill/>
        </p:spPr>
        <p:txBody>
          <a:bodyPr wrap="square" rtlCol="0">
            <a:spAutoFit/>
          </a:bodyPr>
          <a:lstStyle/>
          <a:p>
            <a:r>
              <a:rPr lang="en-US" sz="2400" b="1" dirty="0" err="1" smtClean="0">
                <a:solidFill>
                  <a:srgbClr val="002060"/>
                </a:solidFill>
              </a:rPr>
              <a:t>Tắc</a:t>
            </a:r>
            <a:r>
              <a:rPr lang="en-US" sz="2400" b="1" dirty="0" smtClean="0">
                <a:solidFill>
                  <a:srgbClr val="002060"/>
                </a:solidFill>
              </a:rPr>
              <a:t> </a:t>
            </a:r>
            <a:r>
              <a:rPr lang="en-US" sz="2400" b="1" dirty="0" err="1" smtClean="0">
                <a:solidFill>
                  <a:srgbClr val="002060"/>
                </a:solidFill>
              </a:rPr>
              <a:t>kè</a:t>
            </a:r>
            <a:endParaRPr lang="en-US" sz="2400" b="1" dirty="0">
              <a:solidFill>
                <a:srgbClr val="002060"/>
              </a:solidFill>
            </a:endParaRPr>
          </a:p>
        </p:txBody>
      </p:sp>
    </p:spTree>
    <p:extLst>
      <p:ext uri="{BB962C8B-B14F-4D97-AF65-F5344CB8AC3E}">
        <p14:creationId xmlns:p14="http://schemas.microsoft.com/office/powerpoint/2010/main" val="3145570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D35C2DB8-F557-95CC-373D-812475213E5C}"/>
              </a:ext>
            </a:extLst>
          </p:cNvPr>
          <p:cNvGrpSpPr/>
          <p:nvPr/>
        </p:nvGrpSpPr>
        <p:grpSpPr>
          <a:xfrm>
            <a:off x="396522" y="334326"/>
            <a:ext cx="11459147" cy="1301011"/>
            <a:chOff x="8624" y="3369268"/>
            <a:chExt cx="8594361" cy="975758"/>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02303"/>
              <a:ext cx="7845961" cy="942723"/>
              <a:chOff x="856075" y="3583776"/>
              <a:chExt cx="7845961" cy="942723"/>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6"/>
            <a:srcRect l="8956" t="37666" r="68907" b="36153"/>
            <a:stretch/>
          </p:blipFill>
          <p:spPr>
            <a:xfrm>
              <a:off x="8624" y="3369268"/>
              <a:ext cx="733592" cy="867626"/>
            </a:xfrm>
            <a:prstGeom prst="rect">
              <a:avLst/>
            </a:prstGeom>
          </p:spPr>
        </p:pic>
      </p:grpSp>
      <p:sp>
        <p:nvSpPr>
          <p:cNvPr id="27" name="Rectangle: Rounded Corners 7">
            <a:extLst>
              <a:ext uri="{FF2B5EF4-FFF2-40B4-BE49-F238E27FC236}">
                <a16:creationId xmlns:a16="http://schemas.microsoft.com/office/drawing/2014/main" id="{C81242AA-5C0D-60E0-F128-A4D341531F23}"/>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8" name="Nhóm 52">
            <a:extLst>
              <a:ext uri="{FF2B5EF4-FFF2-40B4-BE49-F238E27FC236}">
                <a16:creationId xmlns:a16="http://schemas.microsoft.com/office/drawing/2014/main" id="{4DD5254E-DE2C-49B5-C099-8257467B6480}"/>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29" name="Rectangle: Rounded Corners 7">
              <a:extLst>
                <a:ext uri="{FF2B5EF4-FFF2-40B4-BE49-F238E27FC236}">
                  <a16:creationId xmlns:a16="http://schemas.microsoft.com/office/drawing/2014/main" id="{6C5BEA0E-34D3-AFA4-D853-D2A46C145C93}"/>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30" name="Hộp Văn bản 40">
              <a:extLst>
                <a:ext uri="{FF2B5EF4-FFF2-40B4-BE49-F238E27FC236}">
                  <a16:creationId xmlns:a16="http://schemas.microsoft.com/office/drawing/2014/main" id="{234DE671-85E8-A977-8050-F2C4F8FDE347}"/>
                </a:ext>
              </a:extLst>
            </p:cNvPr>
            <p:cNvSpPr txBox="1"/>
            <p:nvPr/>
          </p:nvSpPr>
          <p:spPr>
            <a:xfrm>
              <a:off x="504496" y="1588647"/>
              <a:ext cx="8166185" cy="2628607"/>
            </a:xfrm>
            <a:prstGeom prst="rect">
              <a:avLst/>
            </a:prstGeom>
            <a:noFill/>
          </p:spPr>
          <p:txBody>
            <a:bodyPr wrap="square" rtlCol="0">
              <a:spAutoFit/>
            </a:bodyPr>
            <a:lstStyle/>
            <a:p>
              <a:pPr algn="just" defTabSz="1219170">
                <a:buClr>
                  <a:srgbClr val="000000"/>
                </a:buClr>
              </a:pPr>
              <a:r>
                <a:rPr lang="vi-VN" sz="3000" kern="0" dirty="0">
                  <a:solidFill>
                    <a:prstClr val="black"/>
                  </a:solidFill>
                  <a:latin typeface="Calibri"/>
                  <a:cs typeface="Arial"/>
                  <a:sym typeface="Arial"/>
                </a:rPr>
                <a:t> 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endParaRPr lang="en-US" sz="3000" kern="0" dirty="0">
                <a:solidFill>
                  <a:prstClr val="black"/>
                </a:solidFill>
                <a:latin typeface="Calibri"/>
                <a:cs typeface="Arial"/>
                <a:sym typeface="Arial"/>
              </a:endParaRPr>
            </a:p>
          </p:txBody>
        </p:sp>
      </p:grpSp>
      <p:sp>
        <p:nvSpPr>
          <p:cNvPr id="31" name="Rectangle 30">
            <a:extLst>
              <a:ext uri="{FF2B5EF4-FFF2-40B4-BE49-F238E27FC236}">
                <a16:creationId xmlns:a16="http://schemas.microsoft.com/office/drawing/2014/main" id="{AF2F7BED-E428-1EBD-49D6-3889F0EA7BED}"/>
              </a:ext>
            </a:extLst>
          </p:cNvPr>
          <p:cNvSpPr/>
          <p:nvPr/>
        </p:nvSpPr>
        <p:spPr>
          <a:xfrm>
            <a:off x="9238593" y="2091559"/>
            <a:ext cx="2270235"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E57C6E0-D736-820E-971C-1DADF283B6A2}"/>
              </a:ext>
            </a:extLst>
          </p:cNvPr>
          <p:cNvSpPr/>
          <p:nvPr/>
        </p:nvSpPr>
        <p:spPr>
          <a:xfrm>
            <a:off x="683173" y="2606565"/>
            <a:ext cx="10867696" cy="31531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37D24A6-E823-7D02-6D09-14B54CAD0675}"/>
              </a:ext>
            </a:extLst>
          </p:cNvPr>
          <p:cNvSpPr/>
          <p:nvPr/>
        </p:nvSpPr>
        <p:spPr>
          <a:xfrm>
            <a:off x="714703" y="3058509"/>
            <a:ext cx="10857185" cy="36786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4" name="Nhóm 43">
            <a:extLst>
              <a:ext uri="{FF2B5EF4-FFF2-40B4-BE49-F238E27FC236}">
                <a16:creationId xmlns:a16="http://schemas.microsoft.com/office/drawing/2014/main" id="{5B2D6938-385E-A64F-1235-EEA1B8FD86AE}"/>
              </a:ext>
            </a:extLst>
          </p:cNvPr>
          <p:cNvGrpSpPr/>
          <p:nvPr/>
        </p:nvGrpSpPr>
        <p:grpSpPr>
          <a:xfrm>
            <a:off x="396522" y="3883994"/>
            <a:ext cx="11275706" cy="2366812"/>
            <a:chOff x="125141" y="2606072"/>
            <a:chExt cx="8917409" cy="2366812"/>
          </a:xfrm>
        </p:grpSpPr>
        <p:grpSp>
          <p:nvGrpSpPr>
            <p:cNvPr id="35" name="Nhóm 34">
              <a:extLst>
                <a:ext uri="{FF2B5EF4-FFF2-40B4-BE49-F238E27FC236}">
                  <a16:creationId xmlns:a16="http://schemas.microsoft.com/office/drawing/2014/main" id="{EE596FB3-C42D-7B3A-31DC-213B8B9B042A}"/>
                </a:ext>
              </a:extLst>
            </p:cNvPr>
            <p:cNvGrpSpPr/>
            <p:nvPr/>
          </p:nvGrpSpPr>
          <p:grpSpPr>
            <a:xfrm>
              <a:off x="393700" y="3109912"/>
              <a:ext cx="8531005" cy="1531341"/>
              <a:chOff x="393699" y="2878733"/>
              <a:chExt cx="8531005" cy="1531341"/>
            </a:xfrm>
          </p:grpSpPr>
          <p:sp>
            <p:nvSpPr>
              <p:cNvPr id="38" name="Hình chữ nhật: Góc Tròn 33">
                <a:extLst>
                  <a:ext uri="{FF2B5EF4-FFF2-40B4-BE49-F238E27FC236}">
                    <a16:creationId xmlns:a16="http://schemas.microsoft.com/office/drawing/2014/main" id="{59463650-A5A2-D417-80E3-96FFCCB057F3}"/>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id="{4F549AC8-1422-0F1B-C737-3BD00F48245B}"/>
                  </a:ext>
                </a:extLst>
              </p:cNvPr>
              <p:cNvSpPr txBox="1"/>
              <p:nvPr/>
            </p:nvSpPr>
            <p:spPr>
              <a:xfrm>
                <a:off x="558974" y="3044238"/>
                <a:ext cx="8318300" cy="1200329"/>
              </a:xfrm>
              <a:prstGeom prst="rect">
                <a:avLst/>
              </a:prstGeom>
              <a:noFill/>
            </p:spPr>
            <p:txBody>
              <a:bodyPr wrap="square">
                <a:spAutoFit/>
              </a:bodyPr>
              <a:lstStyle/>
              <a:p>
                <a:pPr algn="just" rtl="0"/>
                <a:r>
                  <a:rPr lang="en-US" sz="3600" b="1" i="0" dirty="0" err="1">
                    <a:solidFill>
                      <a:srgbClr val="FF0000"/>
                    </a:solidFill>
                    <a:effectLst/>
                    <a:latin typeface="+mn-lt"/>
                  </a:rPr>
                  <a:t>Các</a:t>
                </a:r>
                <a:r>
                  <a:rPr lang="en-US" sz="3600" b="1" i="0" dirty="0">
                    <a:solidFill>
                      <a:srgbClr val="FF0000"/>
                    </a:solidFill>
                    <a:effectLst/>
                    <a:latin typeface="+mn-lt"/>
                  </a:rPr>
                  <a:t> </a:t>
                </a:r>
                <a:r>
                  <a:rPr lang="en-US" sz="3600" b="1" i="0" dirty="0" err="1">
                    <a:solidFill>
                      <a:srgbClr val="FF0000"/>
                    </a:solidFill>
                    <a:effectLst/>
                    <a:latin typeface="+mn-lt"/>
                  </a:rPr>
                  <a:t>bạn</a:t>
                </a:r>
                <a:r>
                  <a:rPr lang="en-US" sz="3600" b="1" i="0" dirty="0">
                    <a:solidFill>
                      <a:srgbClr val="FF0000"/>
                    </a:solidFill>
                    <a:effectLst/>
                    <a:latin typeface="+mn-lt"/>
                  </a:rPr>
                  <a:t> </a:t>
                </a:r>
                <a:r>
                  <a:rPr lang="en-US" sz="3600" b="1" i="0" dirty="0" err="1">
                    <a:solidFill>
                      <a:srgbClr val="FF0000"/>
                    </a:solidFill>
                    <a:effectLst/>
                    <a:latin typeface="+mn-lt"/>
                  </a:rPr>
                  <a:t>cảm</a:t>
                </a:r>
                <a:r>
                  <a:rPr lang="en-US" sz="3600" b="1" i="0" dirty="0">
                    <a:solidFill>
                      <a:srgbClr val="FF0000"/>
                    </a:solidFill>
                    <a:effectLst/>
                    <a:latin typeface="+mn-lt"/>
                  </a:rPr>
                  <a:t> </a:t>
                </a:r>
                <a:r>
                  <a:rPr lang="en-US" sz="3600" b="1" i="0" dirty="0" err="1">
                    <a:solidFill>
                      <a:srgbClr val="FF0000"/>
                    </a:solidFill>
                    <a:effectLst/>
                    <a:latin typeface="+mn-lt"/>
                  </a:rPr>
                  <a:t>thấy</a:t>
                </a:r>
                <a:r>
                  <a:rPr lang="en-US" sz="3600" b="1" i="0" dirty="0">
                    <a:solidFill>
                      <a:srgbClr val="FF0000"/>
                    </a:solidFill>
                    <a:effectLst/>
                    <a:latin typeface="+mn-lt"/>
                  </a:rPr>
                  <a:t> </a:t>
                </a:r>
                <a:r>
                  <a:rPr lang="en-US" sz="3600" b="1" i="0" dirty="0" err="1">
                    <a:solidFill>
                      <a:srgbClr val="FF0000"/>
                    </a:solidFill>
                    <a:effectLst/>
                    <a:latin typeface="+mn-lt"/>
                  </a:rPr>
                  <a:t>thích</a:t>
                </a:r>
                <a:r>
                  <a:rPr lang="en-US" sz="3600" b="1" i="0" dirty="0">
                    <a:solidFill>
                      <a:srgbClr val="FF0000"/>
                    </a:solidFill>
                    <a:effectLst/>
                    <a:latin typeface="+mn-lt"/>
                  </a:rPr>
                  <a:t> </a:t>
                </a:r>
                <a:r>
                  <a:rPr lang="en-US" sz="3600" b="1" i="0" dirty="0" err="1">
                    <a:solidFill>
                      <a:srgbClr val="FF0000"/>
                    </a:solidFill>
                    <a:effectLst/>
                    <a:latin typeface="+mn-lt"/>
                  </a:rPr>
                  <a:t>thú</a:t>
                </a:r>
                <a:r>
                  <a:rPr lang="en-US" sz="3600" b="1" i="0" dirty="0">
                    <a:solidFill>
                      <a:srgbClr val="FF0000"/>
                    </a:solidFill>
                    <a:effectLst/>
                    <a:latin typeface="+mn-lt"/>
                  </a:rPr>
                  <a:t> </a:t>
                </a:r>
                <a:r>
                  <a:rPr lang="en-US" sz="3600" b="1" i="0" dirty="0" err="1">
                    <a:solidFill>
                      <a:srgbClr val="FF0000"/>
                    </a:solidFill>
                    <a:effectLst/>
                    <a:latin typeface="+mn-lt"/>
                  </a:rPr>
                  <a:t>và</a:t>
                </a:r>
                <a:r>
                  <a:rPr lang="en-US" sz="3600" b="1" i="0" dirty="0">
                    <a:solidFill>
                      <a:srgbClr val="FF0000"/>
                    </a:solidFill>
                    <a:effectLst/>
                    <a:latin typeface="+mn-lt"/>
                  </a:rPr>
                  <a:t> </a:t>
                </a:r>
                <a:r>
                  <a:rPr lang="en-US" sz="3600" b="1" i="0" dirty="0" err="1">
                    <a:solidFill>
                      <a:srgbClr val="FF0000"/>
                    </a:solidFill>
                    <a:effectLst/>
                    <a:latin typeface="+mn-lt"/>
                  </a:rPr>
                  <a:t>vui</a:t>
                </a:r>
                <a:r>
                  <a:rPr lang="en-US" sz="3600" b="1" i="0" dirty="0">
                    <a:solidFill>
                      <a:srgbClr val="FF0000"/>
                    </a:solidFill>
                    <a:effectLst/>
                    <a:latin typeface="+mn-lt"/>
                  </a:rPr>
                  <a:t> </a:t>
                </a:r>
                <a:r>
                  <a:rPr lang="en-US" sz="3600" b="1" i="0" dirty="0" err="1">
                    <a:solidFill>
                      <a:srgbClr val="FF0000"/>
                    </a:solidFill>
                    <a:effectLst/>
                    <a:latin typeface="+mn-lt"/>
                  </a:rPr>
                  <a:t>vẻ</a:t>
                </a:r>
                <a:r>
                  <a:rPr lang="en-US" sz="3600" b="1" i="0" dirty="0">
                    <a:solidFill>
                      <a:srgbClr val="FF0000"/>
                    </a:solidFill>
                    <a:effectLst/>
                    <a:latin typeface="+mn-lt"/>
                  </a:rPr>
                  <a:t> </a:t>
                </a:r>
                <a:r>
                  <a:rPr lang="en-US" sz="3600" b="1" i="0" dirty="0" err="1">
                    <a:solidFill>
                      <a:srgbClr val="FF0000"/>
                    </a:solidFill>
                    <a:effectLst/>
                    <a:latin typeface="+mn-lt"/>
                  </a:rPr>
                  <a:t>với</a:t>
                </a:r>
                <a:r>
                  <a:rPr lang="en-US" sz="3600" b="1" i="0" dirty="0">
                    <a:solidFill>
                      <a:srgbClr val="FF0000"/>
                    </a:solidFill>
                    <a:effectLst/>
                    <a:latin typeface="+mn-lt"/>
                  </a:rPr>
                  <a:t> </a:t>
                </a:r>
                <a:r>
                  <a:rPr lang="en-US" sz="3600" b="1" i="0" dirty="0" err="1">
                    <a:solidFill>
                      <a:srgbClr val="FF0000"/>
                    </a:solidFill>
                    <a:effectLst/>
                    <a:latin typeface="+mn-lt"/>
                  </a:rPr>
                  <a:t>cuộc</a:t>
                </a:r>
                <a:r>
                  <a:rPr lang="en-US" sz="3600" b="1" i="0" dirty="0">
                    <a:solidFill>
                      <a:srgbClr val="FF0000"/>
                    </a:solidFill>
                    <a:effectLst/>
                    <a:latin typeface="+mn-lt"/>
                  </a:rPr>
                  <a:t> </a:t>
                </a:r>
                <a:r>
                  <a:rPr lang="en-US" sz="3600" b="1" i="0" dirty="0" err="1">
                    <a:solidFill>
                      <a:srgbClr val="FF0000"/>
                    </a:solidFill>
                    <a:effectLst/>
                    <a:latin typeface="+mn-lt"/>
                  </a:rPr>
                  <a:t>sống</a:t>
                </a:r>
                <a:r>
                  <a:rPr lang="en-US" sz="3600" b="1" i="0" dirty="0">
                    <a:solidFill>
                      <a:srgbClr val="FF0000"/>
                    </a:solidFill>
                    <a:effectLst/>
                    <a:latin typeface="+mn-lt"/>
                  </a:rPr>
                  <a:t> </a:t>
                </a:r>
                <a:r>
                  <a:rPr lang="en-US" sz="3600" b="1" i="0" dirty="0" err="1">
                    <a:solidFill>
                      <a:srgbClr val="FF0000"/>
                    </a:solidFill>
                    <a:effectLst/>
                    <a:latin typeface="+mn-lt"/>
                  </a:rPr>
                  <a:t>quen</a:t>
                </a:r>
                <a:r>
                  <a:rPr lang="en-US" sz="3600" b="1" i="0" dirty="0">
                    <a:solidFill>
                      <a:srgbClr val="FF0000"/>
                    </a:solidFill>
                    <a:effectLst/>
                    <a:latin typeface="+mn-lt"/>
                  </a:rPr>
                  <a:t> </a:t>
                </a:r>
                <a:r>
                  <a:rPr lang="en-US" sz="3600" b="1" i="0" dirty="0" err="1">
                    <a:solidFill>
                      <a:srgbClr val="FF0000"/>
                    </a:solidFill>
                    <a:effectLst/>
                    <a:latin typeface="+mn-lt"/>
                  </a:rPr>
                  <a:t>thuộc</a:t>
                </a:r>
                <a:r>
                  <a:rPr lang="en-US" sz="3600" b="1" i="0" dirty="0">
                    <a:solidFill>
                      <a:srgbClr val="FF0000"/>
                    </a:solidFill>
                    <a:effectLst/>
                    <a:latin typeface="+mn-lt"/>
                  </a:rPr>
                  <a:t> </a:t>
                </a:r>
                <a:r>
                  <a:rPr lang="en-US" sz="3600" b="1" i="0" dirty="0" err="1">
                    <a:solidFill>
                      <a:srgbClr val="FF0000"/>
                    </a:solidFill>
                    <a:effectLst/>
                    <a:latin typeface="+mn-lt"/>
                  </a:rPr>
                  <a:t>của</a:t>
                </a:r>
                <a:r>
                  <a:rPr lang="en-US" sz="3600" b="1" i="0" dirty="0">
                    <a:solidFill>
                      <a:srgbClr val="FF0000"/>
                    </a:solidFill>
                    <a:effectLst/>
                    <a:latin typeface="+mn-lt"/>
                  </a:rPr>
                  <a:t> </a:t>
                </a:r>
                <a:r>
                  <a:rPr lang="en-US" sz="3600" b="1" i="0" dirty="0" err="1">
                    <a:solidFill>
                      <a:srgbClr val="FF0000"/>
                    </a:solidFill>
                    <a:effectLst/>
                    <a:latin typeface="+mn-lt"/>
                  </a:rPr>
                  <a:t>mình</a:t>
                </a:r>
                <a:r>
                  <a:rPr lang="en-US" sz="3600" b="1" i="0" dirty="0">
                    <a:solidFill>
                      <a:srgbClr val="FF0000"/>
                    </a:solidFill>
                    <a:effectLst/>
                    <a:latin typeface="+mn-lt"/>
                  </a:rPr>
                  <a:t>.</a:t>
                </a:r>
                <a:endParaRPr lang="vi-VN" sz="3600" b="1" i="0" dirty="0">
                  <a:solidFill>
                    <a:srgbClr val="FF0000"/>
                  </a:solidFill>
                  <a:effectLst/>
                  <a:latin typeface="+mn-lt"/>
                </a:endParaRPr>
              </a:p>
            </p:txBody>
          </p:sp>
        </p:grpSp>
        <p:pic>
          <p:nvPicPr>
            <p:cNvPr id="36" name="Hình ảnh 42">
              <a:extLst>
                <a:ext uri="{FF2B5EF4-FFF2-40B4-BE49-F238E27FC236}">
                  <a16:creationId xmlns:a16="http://schemas.microsoft.com/office/drawing/2014/main" id="{E921BBF2-FA7A-998D-C0A6-BF1B882FCC9A}"/>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id="{6FF35DC2-AFA0-B5BD-705C-C487BAECCBAD}"/>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
        <p:nvSpPr>
          <p:cNvPr id="40" name="Rectangle 39">
            <a:extLst>
              <a:ext uri="{FF2B5EF4-FFF2-40B4-BE49-F238E27FC236}">
                <a16:creationId xmlns:a16="http://schemas.microsoft.com/office/drawing/2014/main" id="{847B4DBA-A2F8-A1B7-3CB7-CA893449DBE9}"/>
              </a:ext>
            </a:extLst>
          </p:cNvPr>
          <p:cNvSpPr/>
          <p:nvPr/>
        </p:nvSpPr>
        <p:spPr>
          <a:xfrm>
            <a:off x="746235" y="3478923"/>
            <a:ext cx="609600" cy="35735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2" grpId="0" animBg="1"/>
      <p:bldP spid="33" grpId="0" animBg="1"/>
      <p:bldP spid="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6" cy="5847419"/>
            <a:chOff x="32218" y="4156379"/>
            <a:chExt cx="9057507" cy="4385565"/>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505401" y="4156379"/>
              <a:ext cx="8405780" cy="4385565"/>
            </a:xfrm>
            <a:custGeom>
              <a:avLst/>
              <a:gdLst>
                <a:gd name="connsiteX0" fmla="*/ 0 w 8405780"/>
                <a:gd name="connsiteY0" fmla="*/ 730942 h 4385565"/>
                <a:gd name="connsiteX1" fmla="*/ 730942 w 8405780"/>
                <a:gd name="connsiteY1" fmla="*/ 0 h 4385565"/>
                <a:gd name="connsiteX2" fmla="*/ 1286454 w 8405780"/>
                <a:gd name="connsiteY2" fmla="*/ 0 h 4385565"/>
                <a:gd name="connsiteX3" fmla="*/ 2119721 w 8405780"/>
                <a:gd name="connsiteY3" fmla="*/ 0 h 4385565"/>
                <a:gd name="connsiteX4" fmla="*/ 2605794 w 8405780"/>
                <a:gd name="connsiteY4" fmla="*/ 0 h 4385565"/>
                <a:gd name="connsiteX5" fmla="*/ 3369622 w 8405780"/>
                <a:gd name="connsiteY5" fmla="*/ 0 h 4385565"/>
                <a:gd name="connsiteX6" fmla="*/ 3855695 w 8405780"/>
                <a:gd name="connsiteY6" fmla="*/ 0 h 4385565"/>
                <a:gd name="connsiteX7" fmla="*/ 4411207 w 8405780"/>
                <a:gd name="connsiteY7" fmla="*/ 0 h 4385565"/>
                <a:gd name="connsiteX8" fmla="*/ 5036158 w 8405780"/>
                <a:gd name="connsiteY8" fmla="*/ 0 h 4385565"/>
                <a:gd name="connsiteX9" fmla="*/ 5522230 w 8405780"/>
                <a:gd name="connsiteY9" fmla="*/ 0 h 4385565"/>
                <a:gd name="connsiteX10" fmla="*/ 6147181 w 8405780"/>
                <a:gd name="connsiteY10" fmla="*/ 0 h 4385565"/>
                <a:gd name="connsiteX11" fmla="*/ 6702693 w 8405780"/>
                <a:gd name="connsiteY11" fmla="*/ 0 h 4385565"/>
                <a:gd name="connsiteX12" fmla="*/ 7674838 w 8405780"/>
                <a:gd name="connsiteY12" fmla="*/ 0 h 4385565"/>
                <a:gd name="connsiteX13" fmla="*/ 8405780 w 8405780"/>
                <a:gd name="connsiteY13" fmla="*/ 730942 h 4385565"/>
                <a:gd name="connsiteX14" fmla="*/ 8405780 w 8405780"/>
                <a:gd name="connsiteY14" fmla="*/ 1257205 h 4385565"/>
                <a:gd name="connsiteX15" fmla="*/ 8405780 w 8405780"/>
                <a:gd name="connsiteY15" fmla="*/ 1871178 h 4385565"/>
                <a:gd name="connsiteX16" fmla="*/ 8405780 w 8405780"/>
                <a:gd name="connsiteY16" fmla="*/ 2397440 h 4385565"/>
                <a:gd name="connsiteX17" fmla="*/ 8405780 w 8405780"/>
                <a:gd name="connsiteY17" fmla="*/ 2982176 h 4385565"/>
                <a:gd name="connsiteX18" fmla="*/ 8405780 w 8405780"/>
                <a:gd name="connsiteY18" fmla="*/ 3654623 h 4385565"/>
                <a:gd name="connsiteX19" fmla="*/ 7674838 w 8405780"/>
                <a:gd name="connsiteY19" fmla="*/ 4385565 h 4385565"/>
                <a:gd name="connsiteX20" fmla="*/ 6911009 w 8405780"/>
                <a:gd name="connsiteY20" fmla="*/ 4385565 h 4385565"/>
                <a:gd name="connsiteX21" fmla="*/ 6147181 w 8405780"/>
                <a:gd name="connsiteY21" fmla="*/ 4385565 h 4385565"/>
                <a:gd name="connsiteX22" fmla="*/ 5313913 w 8405780"/>
                <a:gd name="connsiteY22" fmla="*/ 4385565 h 4385565"/>
                <a:gd name="connsiteX23" fmla="*/ 4550085 w 8405780"/>
                <a:gd name="connsiteY23" fmla="*/ 4385565 h 4385565"/>
                <a:gd name="connsiteX24" fmla="*/ 4064012 w 8405780"/>
                <a:gd name="connsiteY24" fmla="*/ 4385565 h 4385565"/>
                <a:gd name="connsiteX25" fmla="*/ 3577939 w 8405780"/>
                <a:gd name="connsiteY25" fmla="*/ 4385565 h 4385565"/>
                <a:gd name="connsiteX26" fmla="*/ 2952989 w 8405780"/>
                <a:gd name="connsiteY26" fmla="*/ 4385565 h 4385565"/>
                <a:gd name="connsiteX27" fmla="*/ 2397477 w 8405780"/>
                <a:gd name="connsiteY27" fmla="*/ 4385565 h 4385565"/>
                <a:gd name="connsiteX28" fmla="*/ 1564210 w 8405780"/>
                <a:gd name="connsiteY28" fmla="*/ 4385565 h 4385565"/>
                <a:gd name="connsiteX29" fmla="*/ 730942 w 8405780"/>
                <a:gd name="connsiteY29" fmla="*/ 4385565 h 4385565"/>
                <a:gd name="connsiteX30" fmla="*/ 0 w 8405780"/>
                <a:gd name="connsiteY30" fmla="*/ 3654623 h 4385565"/>
                <a:gd name="connsiteX31" fmla="*/ 0 w 8405780"/>
                <a:gd name="connsiteY31" fmla="*/ 3157597 h 4385565"/>
                <a:gd name="connsiteX32" fmla="*/ 0 w 8405780"/>
                <a:gd name="connsiteY32" fmla="*/ 2602098 h 4385565"/>
                <a:gd name="connsiteX33" fmla="*/ 0 w 8405780"/>
                <a:gd name="connsiteY33" fmla="*/ 2105072 h 4385565"/>
                <a:gd name="connsiteX34" fmla="*/ 0 w 8405780"/>
                <a:gd name="connsiteY34" fmla="*/ 1461862 h 4385565"/>
                <a:gd name="connsiteX35" fmla="*/ 0 w 8405780"/>
                <a:gd name="connsiteY35" fmla="*/ 730942 h 438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05780" h="4385565" fill="none" extrusionOk="0">
                  <a:moveTo>
                    <a:pt x="0" y="730942"/>
                  </a:moveTo>
                  <a:cubicBezTo>
                    <a:pt x="38170" y="236461"/>
                    <a:pt x="364393" y="-26671"/>
                    <a:pt x="730942" y="0"/>
                  </a:cubicBezTo>
                  <a:cubicBezTo>
                    <a:pt x="889140" y="24504"/>
                    <a:pt x="1115526" y="-22216"/>
                    <a:pt x="1286454" y="0"/>
                  </a:cubicBezTo>
                  <a:cubicBezTo>
                    <a:pt x="1457382" y="22216"/>
                    <a:pt x="1925577" y="8483"/>
                    <a:pt x="2119721" y="0"/>
                  </a:cubicBezTo>
                  <a:cubicBezTo>
                    <a:pt x="2313865" y="-8483"/>
                    <a:pt x="2394906" y="23781"/>
                    <a:pt x="2605794" y="0"/>
                  </a:cubicBezTo>
                  <a:cubicBezTo>
                    <a:pt x="2816682" y="-23781"/>
                    <a:pt x="3007033" y="16213"/>
                    <a:pt x="3369622" y="0"/>
                  </a:cubicBezTo>
                  <a:cubicBezTo>
                    <a:pt x="3732211" y="-16213"/>
                    <a:pt x="3637117" y="-1435"/>
                    <a:pt x="3855695" y="0"/>
                  </a:cubicBezTo>
                  <a:cubicBezTo>
                    <a:pt x="4074273" y="1435"/>
                    <a:pt x="4256141" y="17668"/>
                    <a:pt x="4411207" y="0"/>
                  </a:cubicBezTo>
                  <a:cubicBezTo>
                    <a:pt x="4566273" y="-17668"/>
                    <a:pt x="4840186" y="247"/>
                    <a:pt x="5036158" y="0"/>
                  </a:cubicBezTo>
                  <a:cubicBezTo>
                    <a:pt x="5232130" y="-247"/>
                    <a:pt x="5418655" y="15652"/>
                    <a:pt x="5522230" y="0"/>
                  </a:cubicBezTo>
                  <a:cubicBezTo>
                    <a:pt x="5625805" y="-15652"/>
                    <a:pt x="5912924" y="-15105"/>
                    <a:pt x="6147181" y="0"/>
                  </a:cubicBezTo>
                  <a:cubicBezTo>
                    <a:pt x="6381438" y="15105"/>
                    <a:pt x="6530212" y="4016"/>
                    <a:pt x="6702693" y="0"/>
                  </a:cubicBezTo>
                  <a:cubicBezTo>
                    <a:pt x="6875174" y="-4016"/>
                    <a:pt x="7365885" y="44130"/>
                    <a:pt x="7674838" y="0"/>
                  </a:cubicBezTo>
                  <a:cubicBezTo>
                    <a:pt x="8092127" y="-84944"/>
                    <a:pt x="8360970" y="316340"/>
                    <a:pt x="8405780" y="730942"/>
                  </a:cubicBezTo>
                  <a:cubicBezTo>
                    <a:pt x="8396347" y="870265"/>
                    <a:pt x="8400561" y="997968"/>
                    <a:pt x="8405780" y="1257205"/>
                  </a:cubicBezTo>
                  <a:cubicBezTo>
                    <a:pt x="8410999" y="1516442"/>
                    <a:pt x="8392479" y="1631944"/>
                    <a:pt x="8405780" y="1871178"/>
                  </a:cubicBezTo>
                  <a:cubicBezTo>
                    <a:pt x="8419081" y="2110412"/>
                    <a:pt x="8383824" y="2175220"/>
                    <a:pt x="8405780" y="2397440"/>
                  </a:cubicBezTo>
                  <a:cubicBezTo>
                    <a:pt x="8427736" y="2619660"/>
                    <a:pt x="8421375" y="2831918"/>
                    <a:pt x="8405780" y="2982176"/>
                  </a:cubicBezTo>
                  <a:cubicBezTo>
                    <a:pt x="8390185" y="3132434"/>
                    <a:pt x="8384841" y="3504276"/>
                    <a:pt x="8405780" y="3654623"/>
                  </a:cubicBezTo>
                  <a:cubicBezTo>
                    <a:pt x="8336478" y="4110294"/>
                    <a:pt x="8054248" y="4368302"/>
                    <a:pt x="7674838" y="4385565"/>
                  </a:cubicBezTo>
                  <a:cubicBezTo>
                    <a:pt x="7316690" y="4382746"/>
                    <a:pt x="7088112" y="4416987"/>
                    <a:pt x="6911009" y="4385565"/>
                  </a:cubicBezTo>
                  <a:cubicBezTo>
                    <a:pt x="6733906" y="4354143"/>
                    <a:pt x="6407691" y="4381838"/>
                    <a:pt x="6147181" y="4385565"/>
                  </a:cubicBezTo>
                  <a:cubicBezTo>
                    <a:pt x="5886671" y="4389292"/>
                    <a:pt x="5504090" y="4384087"/>
                    <a:pt x="5313913" y="4385565"/>
                  </a:cubicBezTo>
                  <a:cubicBezTo>
                    <a:pt x="5123736" y="4387043"/>
                    <a:pt x="4909538" y="4418469"/>
                    <a:pt x="4550085" y="4385565"/>
                  </a:cubicBezTo>
                  <a:cubicBezTo>
                    <a:pt x="4190632" y="4352661"/>
                    <a:pt x="4200597" y="4403977"/>
                    <a:pt x="4064012" y="4385565"/>
                  </a:cubicBezTo>
                  <a:cubicBezTo>
                    <a:pt x="3927427" y="4367153"/>
                    <a:pt x="3725160" y="4369343"/>
                    <a:pt x="3577939" y="4385565"/>
                  </a:cubicBezTo>
                  <a:cubicBezTo>
                    <a:pt x="3430718" y="4401787"/>
                    <a:pt x="3082276" y="4390169"/>
                    <a:pt x="2952989" y="4385565"/>
                  </a:cubicBezTo>
                  <a:cubicBezTo>
                    <a:pt x="2823702" y="4380962"/>
                    <a:pt x="2609466" y="4409824"/>
                    <a:pt x="2397477" y="4385565"/>
                  </a:cubicBezTo>
                  <a:cubicBezTo>
                    <a:pt x="2185488" y="4361306"/>
                    <a:pt x="1976812" y="4358318"/>
                    <a:pt x="1564210" y="4385565"/>
                  </a:cubicBezTo>
                  <a:cubicBezTo>
                    <a:pt x="1151608" y="4412812"/>
                    <a:pt x="1117781" y="4424865"/>
                    <a:pt x="730942" y="4385565"/>
                  </a:cubicBezTo>
                  <a:cubicBezTo>
                    <a:pt x="341468" y="4378274"/>
                    <a:pt x="9290" y="4019652"/>
                    <a:pt x="0" y="3654623"/>
                  </a:cubicBezTo>
                  <a:cubicBezTo>
                    <a:pt x="-11748" y="3441730"/>
                    <a:pt x="-21515" y="3297042"/>
                    <a:pt x="0" y="3157597"/>
                  </a:cubicBezTo>
                  <a:cubicBezTo>
                    <a:pt x="21515" y="3018152"/>
                    <a:pt x="-27219" y="2804971"/>
                    <a:pt x="0" y="2602098"/>
                  </a:cubicBezTo>
                  <a:cubicBezTo>
                    <a:pt x="27219" y="2399225"/>
                    <a:pt x="22254" y="2304051"/>
                    <a:pt x="0" y="2105072"/>
                  </a:cubicBezTo>
                  <a:cubicBezTo>
                    <a:pt x="-22254" y="1906093"/>
                    <a:pt x="23483" y="1650905"/>
                    <a:pt x="0" y="1461862"/>
                  </a:cubicBezTo>
                  <a:cubicBezTo>
                    <a:pt x="-23483" y="1272819"/>
                    <a:pt x="-20960" y="982496"/>
                    <a:pt x="0" y="730942"/>
                  </a:cubicBezTo>
                  <a:close/>
                </a:path>
                <a:path w="8405780" h="4385565" stroke="0" extrusionOk="0">
                  <a:moveTo>
                    <a:pt x="0" y="730942"/>
                  </a:moveTo>
                  <a:cubicBezTo>
                    <a:pt x="64885" y="316360"/>
                    <a:pt x="326807" y="18202"/>
                    <a:pt x="730942" y="0"/>
                  </a:cubicBezTo>
                  <a:cubicBezTo>
                    <a:pt x="951644" y="23766"/>
                    <a:pt x="1017316" y="22703"/>
                    <a:pt x="1217015" y="0"/>
                  </a:cubicBezTo>
                  <a:cubicBezTo>
                    <a:pt x="1416714" y="-22703"/>
                    <a:pt x="1492341" y="-5265"/>
                    <a:pt x="1703087" y="0"/>
                  </a:cubicBezTo>
                  <a:cubicBezTo>
                    <a:pt x="1913833" y="5265"/>
                    <a:pt x="2124661" y="-15160"/>
                    <a:pt x="2328038" y="0"/>
                  </a:cubicBezTo>
                  <a:cubicBezTo>
                    <a:pt x="2531415" y="15160"/>
                    <a:pt x="2775556" y="3424"/>
                    <a:pt x="3161306" y="0"/>
                  </a:cubicBezTo>
                  <a:cubicBezTo>
                    <a:pt x="3547056" y="-3424"/>
                    <a:pt x="3459785" y="-3987"/>
                    <a:pt x="3647378" y="0"/>
                  </a:cubicBezTo>
                  <a:cubicBezTo>
                    <a:pt x="3834971" y="3987"/>
                    <a:pt x="3945853" y="1888"/>
                    <a:pt x="4202890" y="0"/>
                  </a:cubicBezTo>
                  <a:cubicBezTo>
                    <a:pt x="4459927" y="-1888"/>
                    <a:pt x="4569331" y="17826"/>
                    <a:pt x="4758402" y="0"/>
                  </a:cubicBezTo>
                  <a:cubicBezTo>
                    <a:pt x="4947473" y="-17826"/>
                    <a:pt x="5199485" y="-9032"/>
                    <a:pt x="5383352" y="0"/>
                  </a:cubicBezTo>
                  <a:cubicBezTo>
                    <a:pt x="5567219" y="9032"/>
                    <a:pt x="5778534" y="-20599"/>
                    <a:pt x="6077742" y="0"/>
                  </a:cubicBezTo>
                  <a:cubicBezTo>
                    <a:pt x="6376950" y="20599"/>
                    <a:pt x="6381556" y="13338"/>
                    <a:pt x="6563815" y="0"/>
                  </a:cubicBezTo>
                  <a:cubicBezTo>
                    <a:pt x="6746074" y="-13338"/>
                    <a:pt x="7302273" y="13308"/>
                    <a:pt x="7674838" y="0"/>
                  </a:cubicBezTo>
                  <a:cubicBezTo>
                    <a:pt x="8109678" y="3940"/>
                    <a:pt x="8400862" y="351063"/>
                    <a:pt x="8405780" y="730942"/>
                  </a:cubicBezTo>
                  <a:cubicBezTo>
                    <a:pt x="8428727" y="1004486"/>
                    <a:pt x="8428220" y="1037070"/>
                    <a:pt x="8405780" y="1286441"/>
                  </a:cubicBezTo>
                  <a:cubicBezTo>
                    <a:pt x="8383340" y="1535812"/>
                    <a:pt x="8422476" y="1702251"/>
                    <a:pt x="8405780" y="1929651"/>
                  </a:cubicBezTo>
                  <a:cubicBezTo>
                    <a:pt x="8389085" y="2157051"/>
                    <a:pt x="8410959" y="2201673"/>
                    <a:pt x="8405780" y="2426677"/>
                  </a:cubicBezTo>
                  <a:cubicBezTo>
                    <a:pt x="8400601" y="2651681"/>
                    <a:pt x="8405810" y="2747082"/>
                    <a:pt x="8405780" y="3011413"/>
                  </a:cubicBezTo>
                  <a:cubicBezTo>
                    <a:pt x="8405750" y="3275744"/>
                    <a:pt x="8407900" y="3399304"/>
                    <a:pt x="8405780" y="3654623"/>
                  </a:cubicBezTo>
                  <a:cubicBezTo>
                    <a:pt x="8322222" y="4035109"/>
                    <a:pt x="8143379" y="4460004"/>
                    <a:pt x="7674838" y="4385565"/>
                  </a:cubicBezTo>
                  <a:cubicBezTo>
                    <a:pt x="7413613" y="4359966"/>
                    <a:pt x="7121112" y="4386537"/>
                    <a:pt x="6980448" y="4385565"/>
                  </a:cubicBezTo>
                  <a:cubicBezTo>
                    <a:pt x="6839784" y="4384594"/>
                    <a:pt x="6382278" y="4408208"/>
                    <a:pt x="6147181" y="4385565"/>
                  </a:cubicBezTo>
                  <a:cubicBezTo>
                    <a:pt x="5912084" y="4362922"/>
                    <a:pt x="5736124" y="4374663"/>
                    <a:pt x="5452791" y="4385565"/>
                  </a:cubicBezTo>
                  <a:cubicBezTo>
                    <a:pt x="5169458" y="4396468"/>
                    <a:pt x="4919193" y="4366500"/>
                    <a:pt x="4758402" y="4385565"/>
                  </a:cubicBezTo>
                  <a:cubicBezTo>
                    <a:pt x="4597611" y="4404630"/>
                    <a:pt x="4334068" y="4365302"/>
                    <a:pt x="4133451" y="4385565"/>
                  </a:cubicBezTo>
                  <a:cubicBezTo>
                    <a:pt x="3932834" y="4405828"/>
                    <a:pt x="3842046" y="4358084"/>
                    <a:pt x="3577939" y="4385565"/>
                  </a:cubicBezTo>
                  <a:cubicBezTo>
                    <a:pt x="3313832" y="4413046"/>
                    <a:pt x="3189430" y="4403826"/>
                    <a:pt x="3022428" y="4385565"/>
                  </a:cubicBezTo>
                  <a:cubicBezTo>
                    <a:pt x="2855426" y="4367304"/>
                    <a:pt x="2662959" y="4394560"/>
                    <a:pt x="2397477" y="4385565"/>
                  </a:cubicBezTo>
                  <a:cubicBezTo>
                    <a:pt x="2131995" y="4376570"/>
                    <a:pt x="1976060" y="4360946"/>
                    <a:pt x="1633648" y="4385565"/>
                  </a:cubicBezTo>
                  <a:cubicBezTo>
                    <a:pt x="1291236" y="4410184"/>
                    <a:pt x="1029404" y="4430159"/>
                    <a:pt x="730942" y="4385565"/>
                  </a:cubicBezTo>
                  <a:cubicBezTo>
                    <a:pt x="305253" y="4346715"/>
                    <a:pt x="-17596" y="3997707"/>
                    <a:pt x="0" y="3654623"/>
                  </a:cubicBezTo>
                  <a:cubicBezTo>
                    <a:pt x="16938" y="3455854"/>
                    <a:pt x="8647" y="3353008"/>
                    <a:pt x="0" y="3128360"/>
                  </a:cubicBezTo>
                  <a:cubicBezTo>
                    <a:pt x="-8647" y="2903712"/>
                    <a:pt x="-24072" y="2766440"/>
                    <a:pt x="0" y="2631335"/>
                  </a:cubicBezTo>
                  <a:cubicBezTo>
                    <a:pt x="24072" y="2496231"/>
                    <a:pt x="9236" y="2170268"/>
                    <a:pt x="0" y="2046598"/>
                  </a:cubicBezTo>
                  <a:cubicBezTo>
                    <a:pt x="-9236" y="1922928"/>
                    <a:pt x="-12627" y="1671724"/>
                    <a:pt x="0" y="1520336"/>
                  </a:cubicBezTo>
                  <a:cubicBezTo>
                    <a:pt x="12627" y="1368948"/>
                    <a:pt x="-39037" y="986415"/>
                    <a:pt x="0" y="730942"/>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623643" y="4264566"/>
              <a:ext cx="8466082" cy="3289843"/>
            </a:xfrm>
            <a:prstGeom prst="rect">
              <a:avLst/>
            </a:prstGeom>
            <a:noFill/>
          </p:spPr>
          <p:txBody>
            <a:bodyPr wrap="square" rtlCol="0">
              <a:spAutoFit/>
            </a:bodyPr>
            <a:lstStyle/>
            <a:p>
              <a:pPr algn="just"/>
              <a:r>
                <a:rPr lang="vi-VN" sz="3600" b="1" i="1" dirty="0">
                  <a:solidFill>
                    <a:srgbClr val="000000"/>
                  </a:solidFill>
                  <a:effectLst/>
                </a:rPr>
                <a:t>Tìm đọc đoạn văn trong bài có nội dung tương ứng với mỗi ý dưới đây:</a:t>
              </a:r>
            </a:p>
            <a:p>
              <a:pPr algn="just"/>
              <a:r>
                <a:rPr lang="vi-VN" sz="3200" b="0" i="0" dirty="0">
                  <a:solidFill>
                    <a:srgbClr val="000000"/>
                  </a:solidFill>
                  <a:effectLst/>
                </a:rPr>
                <a:t>a. Thằn lằn xanh và tắc kè vui vẻ trở lại cuộc sống của mình.</a:t>
              </a:r>
            </a:p>
            <a:p>
              <a:pPr algn="just">
                <a:lnSpc>
                  <a:spcPct val="300000"/>
                </a:lnSpc>
              </a:pPr>
              <a:r>
                <a:rPr lang="vi-VN" sz="3200" b="0" i="0" dirty="0">
                  <a:solidFill>
                    <a:srgbClr val="000000"/>
                  </a:solidFill>
                  <a:effectLst/>
                </a:rPr>
                <a:t>b. Thằn lằn xanh không thích nghi được với cuộc sống của tắc kè.</a:t>
              </a:r>
            </a:p>
            <a:p>
              <a:pPr algn="just">
                <a:lnSpc>
                  <a:spcPct val="300000"/>
                </a:lnSpc>
              </a:pPr>
              <a:r>
                <a:rPr lang="vi-VN" sz="3200" b="0" i="0" dirty="0">
                  <a:solidFill>
                    <a:srgbClr val="000000"/>
                  </a:solidFill>
                  <a:effectLst/>
                </a:rPr>
                <a:t>c. Tắc kè không chịu được khi sống cuộc sống của thằn lằn xanh.</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sp>
        <p:nvSpPr>
          <p:cNvPr id="4" name="TextBox 3">
            <a:extLst>
              <a:ext uri="{FF2B5EF4-FFF2-40B4-BE49-F238E27FC236}">
                <a16:creationId xmlns:a16="http://schemas.microsoft.com/office/drawing/2014/main" id="{98BA910E-ED1E-0121-D047-84DD5E01DBD2}"/>
              </a:ext>
            </a:extLst>
          </p:cNvPr>
          <p:cNvSpPr txBox="1"/>
          <p:nvPr/>
        </p:nvSpPr>
        <p:spPr>
          <a:xfrm>
            <a:off x="882868" y="2049517"/>
            <a:ext cx="11424745" cy="523220"/>
          </a:xfrm>
          <a:prstGeom prst="rect">
            <a:avLst/>
          </a:prstGeom>
          <a:noFill/>
        </p:spPr>
        <p:txBody>
          <a:bodyPr wrap="square" rtlCol="0">
            <a:spAutoFit/>
          </a:bodyPr>
          <a:lstStyle/>
          <a:p>
            <a:r>
              <a:rPr lang="en-US" sz="2800" dirty="0">
                <a:highlight>
                  <a:srgbClr val="FFFF00"/>
                </a:highlight>
              </a:rPr>
              <a:t>“</a:t>
            </a:r>
            <a:r>
              <a:rPr lang="en-US" sz="2800" dirty="0" err="1">
                <a:highlight>
                  <a:srgbClr val="FFFF00"/>
                </a:highlight>
              </a:rPr>
              <a:t>Thế</a:t>
            </a:r>
            <a:r>
              <a:rPr lang="en-US" sz="2800" dirty="0">
                <a:highlight>
                  <a:srgbClr val="FFFF00"/>
                </a:highlight>
              </a:rPr>
              <a:t> </a:t>
            </a:r>
            <a:r>
              <a:rPr lang="en-US" sz="2800" dirty="0" err="1">
                <a:highlight>
                  <a:srgbClr val="FFFF00"/>
                </a:highlight>
              </a:rPr>
              <a:t>là</a:t>
            </a:r>
            <a:r>
              <a:rPr lang="en-US" sz="2800" dirty="0">
                <a:highlight>
                  <a:srgbClr val="FFFF00"/>
                </a:highlight>
              </a:rPr>
              <a:t> </a:t>
            </a:r>
            <a:r>
              <a:rPr lang="en-US" sz="2800" dirty="0" err="1">
                <a:highlight>
                  <a:srgbClr val="FFFF00"/>
                </a:highlight>
              </a:rPr>
              <a:t>hai</a:t>
            </a:r>
            <a:r>
              <a:rPr lang="en-US" sz="2800" dirty="0">
                <a:highlight>
                  <a:srgbClr val="FFFF00"/>
                </a:highlight>
              </a:rPr>
              <a:t> </a:t>
            </a:r>
            <a:r>
              <a:rPr lang="en-US" sz="2800" dirty="0" err="1">
                <a:highlight>
                  <a:srgbClr val="FFFF00"/>
                </a:highlight>
              </a:rPr>
              <a:t>bạn</a:t>
            </a:r>
            <a:r>
              <a:rPr lang="en-US" sz="2800" dirty="0">
                <a:highlight>
                  <a:srgbClr val="FFFF00"/>
                </a:highlight>
              </a:rPr>
              <a:t> </a:t>
            </a:r>
            <a:r>
              <a:rPr lang="en-US" sz="2800" dirty="0" err="1">
                <a:highlight>
                  <a:srgbClr val="FFFF00"/>
                </a:highlight>
              </a:rPr>
              <a:t>quyết</a:t>
            </a:r>
            <a:r>
              <a:rPr lang="en-US" sz="2800" dirty="0">
                <a:highlight>
                  <a:srgbClr val="FFFF00"/>
                </a:highlight>
              </a:rPr>
              <a:t> </a:t>
            </a:r>
            <a:r>
              <a:rPr lang="en-US" sz="2800" dirty="0" err="1">
                <a:highlight>
                  <a:srgbClr val="FFFF00"/>
                </a:highlight>
              </a:rPr>
              <a:t>định</a:t>
            </a:r>
            <a:r>
              <a:rPr lang="en-US" sz="2800" dirty="0">
                <a:highlight>
                  <a:srgbClr val="FFFF00"/>
                </a:highlight>
              </a:rPr>
              <a:t> </a:t>
            </a:r>
            <a:r>
              <a:rPr lang="en-US" sz="2800" dirty="0" err="1">
                <a:highlight>
                  <a:srgbClr val="FFFF00"/>
                </a:highlight>
              </a:rPr>
              <a:t>đổi</a:t>
            </a:r>
            <a:r>
              <a:rPr lang="en-US" sz="2800" dirty="0">
                <a:highlight>
                  <a:srgbClr val="FFFF00"/>
                </a:highlight>
              </a:rPr>
              <a:t> </a:t>
            </a:r>
            <a:r>
              <a:rPr lang="en-US" sz="2800" dirty="0" err="1">
                <a:highlight>
                  <a:srgbClr val="FFFF00"/>
                </a:highlight>
              </a:rPr>
              <a:t>lại</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 </a:t>
            </a:r>
            <a:r>
              <a:rPr lang="en-US" sz="2800" dirty="0" err="1">
                <a:highlight>
                  <a:srgbClr val="FFFF00"/>
                </a:highlight>
              </a:rPr>
              <a:t>cho</a:t>
            </a:r>
            <a:r>
              <a:rPr lang="en-US" sz="2800" dirty="0">
                <a:highlight>
                  <a:srgbClr val="FFFF00"/>
                </a:highlight>
              </a:rPr>
              <a:t> </a:t>
            </a:r>
            <a:r>
              <a:rPr lang="en-US" sz="2800" dirty="0" err="1">
                <a:highlight>
                  <a:srgbClr val="FFFF00"/>
                </a:highlight>
              </a:rPr>
              <a:t>nhau</a:t>
            </a:r>
            <a:r>
              <a:rPr lang="en-US" sz="2800" dirty="0">
                <a:highlight>
                  <a:srgbClr val="FFFF00"/>
                </a:highlight>
              </a:rPr>
              <a:t>.” </a:t>
            </a:r>
            <a:r>
              <a:rPr lang="en-US" sz="2800" dirty="0" err="1">
                <a:highlight>
                  <a:srgbClr val="FFFF00"/>
                </a:highlight>
              </a:rPr>
              <a:t>đến</a:t>
            </a:r>
            <a:r>
              <a:rPr lang="en-US" sz="2800" dirty="0">
                <a:highlight>
                  <a:srgbClr val="FFFF00"/>
                </a:highlight>
              </a:rPr>
              <a:t> “ </a:t>
            </a:r>
            <a:r>
              <a:rPr lang="en-US" sz="2800" dirty="0" err="1">
                <a:highlight>
                  <a:srgbClr val="FFFF00"/>
                </a:highlight>
              </a:rPr>
              <a:t>về</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a:t>
            </a:r>
          </a:p>
        </p:txBody>
      </p:sp>
      <p:sp>
        <p:nvSpPr>
          <p:cNvPr id="5" name="TextBox 4">
            <a:extLst>
              <a:ext uri="{FF2B5EF4-FFF2-40B4-BE49-F238E27FC236}">
                <a16:creationId xmlns:a16="http://schemas.microsoft.com/office/drawing/2014/main" id="{ECAD30EA-34FC-25F5-45FC-97FBA802ED24}"/>
              </a:ext>
            </a:extLst>
          </p:cNvPr>
          <p:cNvSpPr txBox="1"/>
          <p:nvPr/>
        </p:nvSpPr>
        <p:spPr>
          <a:xfrm>
            <a:off x="872359" y="3258208"/>
            <a:ext cx="11067394" cy="954107"/>
          </a:xfrm>
          <a:prstGeom prst="rect">
            <a:avLst/>
          </a:prstGeom>
          <a:noFill/>
        </p:spPr>
        <p:txBody>
          <a:bodyPr wrap="square" rtlCol="0">
            <a:spAutoFit/>
          </a:bodyPr>
          <a:lstStyle/>
          <a:p>
            <a:pPr algn="just"/>
            <a:r>
              <a:rPr lang="vi-VN" sz="2800" dirty="0">
                <a:highlight>
                  <a:srgbClr val="FFFF00"/>
                </a:highlight>
              </a:rPr>
              <a:t>“Thằn lằn xanh nhận ra tay và chân của mình không bám dính như tắc kè.” đến “quá rồi!”</a:t>
            </a:r>
            <a:endParaRPr lang="en-US" sz="2800" dirty="0">
              <a:highlight>
                <a:srgbClr val="FFFF00"/>
              </a:highlight>
            </a:endParaRPr>
          </a:p>
        </p:txBody>
      </p:sp>
      <p:sp>
        <p:nvSpPr>
          <p:cNvPr id="6" name="TextBox 5">
            <a:extLst>
              <a:ext uri="{FF2B5EF4-FFF2-40B4-BE49-F238E27FC236}">
                <a16:creationId xmlns:a16="http://schemas.microsoft.com/office/drawing/2014/main" id="{753F21FA-99AB-699F-CAA5-C7A567E1AFAA}"/>
              </a:ext>
            </a:extLst>
          </p:cNvPr>
          <p:cNvSpPr txBox="1"/>
          <p:nvPr/>
        </p:nvSpPr>
        <p:spPr>
          <a:xfrm>
            <a:off x="872358" y="4687614"/>
            <a:ext cx="10993821" cy="954107"/>
          </a:xfrm>
          <a:prstGeom prst="rect">
            <a:avLst/>
          </a:prstGeom>
          <a:noFill/>
        </p:spPr>
        <p:txBody>
          <a:bodyPr wrap="square" rtlCol="0">
            <a:spAutoFit/>
          </a:bodyPr>
          <a:lstStyle/>
          <a:p>
            <a:pPr algn="just"/>
            <a:r>
              <a:rPr lang="vi-VN" sz="2800" dirty="0">
                <a:highlight>
                  <a:srgbClr val="FFFF00"/>
                </a:highlight>
              </a:rPr>
              <a:t>“Trong khi đó, tắc kè cũng cảm thấy mình không thể chịu được sức nóng của ban ngày” đến “quá rồi!”</a:t>
            </a:r>
          </a:p>
        </p:txBody>
      </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4466898" y="336330"/>
            <a:ext cx="7409792" cy="4804152"/>
            <a:chOff x="4298861" y="2273520"/>
            <a:chExt cx="6563526" cy="2057156"/>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298861" y="2273520"/>
              <a:ext cx="6563526" cy="2057156"/>
            </a:xfrm>
            <a:prstGeom prst="wedgeRoundRectCallout">
              <a:avLst>
                <a:gd name="adj1" fmla="val -59059"/>
                <a:gd name="adj2" fmla="val 11357"/>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96839" y="2326671"/>
              <a:ext cx="6148873" cy="193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Mỗi loài vật có một tập tính riêng, một môi trường sống riêng phù hợp với các đặc điểm cơ thể (sinh học) của chúng. Mỗi loài vật nếu muốn thay đổi môi trường sống cần phải tính đến việc chúng có thể thích nghi với môi trường sống mới hay không. Nếu không thích nghi được, chúng sẽ chịu những hậu quả nặng nề.</a:t>
              </a:r>
            </a:p>
          </p:txBody>
        </p:sp>
      </p:grpSp>
    </p:spTree>
    <p:extLst>
      <p:ext uri="{BB962C8B-B14F-4D97-AF65-F5344CB8AC3E}">
        <p14:creationId xmlns:p14="http://schemas.microsoft.com/office/powerpoint/2010/main" val="6024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2" name="Freeform: Shape 10">
            <a:extLst>
              <a:ext uri="{FF2B5EF4-FFF2-40B4-BE49-F238E27FC236}">
                <a16:creationId xmlns:a16="http://schemas.microsoft.com/office/drawing/2014/main" id="{16F78E1A-B200-8214-102B-7334F64FE371}"/>
              </a:ext>
            </a:extLst>
          </p:cNvPr>
          <p:cNvSpPr/>
          <p:nvPr/>
        </p:nvSpPr>
        <p:spPr>
          <a:xfrm>
            <a:off x="515678" y="168164"/>
            <a:ext cx="10981337" cy="207053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endParaRPr lang="vi-VN" sz="2800" kern="1200" dirty="0">
              <a:solidFill>
                <a:prstClr val="black"/>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5BEA0761-2173-C9A1-F163-14C0AD5E1923}"/>
              </a:ext>
            </a:extLst>
          </p:cNvPr>
          <p:cNvSpPr txBox="1"/>
          <p:nvPr/>
        </p:nvSpPr>
        <p:spPr>
          <a:xfrm>
            <a:off x="1072054" y="409903"/>
            <a:ext cx="10247586" cy="1569660"/>
          </a:xfrm>
          <a:prstGeom prst="rect">
            <a:avLst/>
          </a:prstGeom>
          <a:noFill/>
        </p:spPr>
        <p:txBody>
          <a:bodyPr wrap="square" rtlCol="0">
            <a:spAutoFit/>
          </a:bodyPr>
          <a:lstStyle/>
          <a:p>
            <a:r>
              <a:rPr lang="vi-VN" sz="3200" b="1" dirty="0">
                <a:solidFill>
                  <a:srgbClr val="0070C0"/>
                </a:solidFill>
                <a:latin typeface="Calibri" panose="020F0502020204030204" pitchFamily="34" charset="0"/>
                <a:cs typeface="Calibri" panose="020F0502020204030204" pitchFamily="34" charset="0"/>
              </a:rPr>
              <a:t>Vậy khi con người bắt các động vật hoang dã và nhốt chúng trong một không gian nhỏ, hẹp, thì môi trường sống đó có thực sự phù hợp với các con vật không?</a:t>
            </a:r>
            <a:endParaRPr lang="vi-VN" sz="3200" b="1" kern="1200" dirty="0">
              <a:solidFill>
                <a:srgbClr val="0070C0"/>
              </a:solidFill>
              <a:latin typeface="Calibri" panose="020F0502020204030204" pitchFamily="34" charset="0"/>
              <a:cs typeface="Calibri" panose="020F0502020204030204" pitchFamily="34" charset="0"/>
            </a:endParaRPr>
          </a:p>
        </p:txBody>
      </p:sp>
      <p:pic>
        <p:nvPicPr>
          <p:cNvPr id="1026" name="Picture 2" descr="Mua bán động vật hoang dã trên mạng bị xử lý thế nào?">
            <a:extLst>
              <a:ext uri="{FF2B5EF4-FFF2-40B4-BE49-F238E27FC236}">
                <a16:creationId xmlns:a16="http://schemas.microsoft.com/office/drawing/2014/main" id="{9BD427ED-55BE-696C-C8E4-5F9F4DABB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0346"/>
            <a:ext cx="5076497" cy="3804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Phạt 5 năm tù đối tượng nuôi nhốt động vật hoang dã trái phép -  ThienNhien.Net | Con người và Thiên nhiên">
            <a:extLst>
              <a:ext uri="{FF2B5EF4-FFF2-40B4-BE49-F238E27FC236}">
                <a16:creationId xmlns:a16="http://schemas.microsoft.com/office/drawing/2014/main" id="{971CA8C4-0188-DEF6-321C-0C0D9ABAC2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699" y="2834181"/>
            <a:ext cx="6667500" cy="3876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819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1000"/>
                                        <p:tgtEl>
                                          <p:spTgt spid="1028"/>
                                        </p:tgtEl>
                                      </p:cBhvr>
                                    </p:animEffect>
                                    <p:anim calcmode="lin" valueType="num">
                                      <p:cBhvr>
                                        <p:cTn id="21" dur="1000" fill="hold"/>
                                        <p:tgtEl>
                                          <p:spTgt spid="1028"/>
                                        </p:tgtEl>
                                        <p:attrNameLst>
                                          <p:attrName>ppt_x</p:attrName>
                                        </p:attrNameLst>
                                      </p:cBhvr>
                                      <p:tavLst>
                                        <p:tav tm="0">
                                          <p:val>
                                            <p:strVal val="#ppt_x"/>
                                          </p:val>
                                        </p:tav>
                                        <p:tav tm="100000">
                                          <p:val>
                                            <p:strVal val="#ppt_x"/>
                                          </p:val>
                                        </p:tav>
                                      </p:tavLst>
                                    </p:anim>
                                    <p:anim calcmode="lin" valueType="num">
                                      <p:cBhvr>
                                        <p:cTn id="22"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3" name="Picture 2">
            <a:extLst>
              <a:ext uri="{FF2B5EF4-FFF2-40B4-BE49-F238E27FC236}">
                <a16:creationId xmlns:a16="http://schemas.microsoft.com/office/drawing/2014/main" id="{ECB51A89-E878-6566-6AEC-5A0F79E1F35E}"/>
              </a:ext>
            </a:extLst>
          </p:cNvPr>
          <p:cNvPicPr>
            <a:picLocks noChangeAspect="1"/>
          </p:cNvPicPr>
          <p:nvPr/>
        </p:nvPicPr>
        <p:blipFill>
          <a:blip r:embed="rId5"/>
          <a:stretch>
            <a:fillRect/>
          </a:stretch>
        </p:blipFill>
        <p:spPr>
          <a:xfrm>
            <a:off x="2641307" y="2253956"/>
            <a:ext cx="6248269" cy="2402127"/>
          </a:xfrm>
          <a:prstGeom prst="rect">
            <a:avLst/>
          </a:prstGeom>
        </p:spPr>
      </p:pic>
    </p:spTree>
    <p:extLst>
      <p:ext uri="{BB962C8B-B14F-4D97-AF65-F5344CB8AC3E}">
        <p14:creationId xmlns:p14="http://schemas.microsoft.com/office/powerpoint/2010/main" val="3887885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5" descr="e93f49669616f82afc3aeb26989c1d4b">
            <a:extLst>
              <a:ext uri="{FF2B5EF4-FFF2-40B4-BE49-F238E27FC236}">
                <a16:creationId xmlns:a16="http://schemas.microsoft.com/office/drawing/2014/main" id="{F7705150-5C88-31C2-70A8-988390D05E42}"/>
              </a:ext>
            </a:extLst>
          </p:cNvPr>
          <p:cNvPicPr>
            <a:picLocks noChangeAspect="1"/>
          </p:cNvPicPr>
          <p:nvPr/>
        </p:nvPicPr>
        <p:blipFill>
          <a:blip r:embed="rId3"/>
          <a:stretch>
            <a:fillRect/>
          </a:stretch>
        </p:blipFill>
        <p:spPr>
          <a:xfrm rot="1823720" flipH="1">
            <a:off x="3922417" y="255320"/>
            <a:ext cx="4985790" cy="3476344"/>
          </a:xfrm>
          <a:prstGeom prst="rect">
            <a:avLst/>
          </a:prstGeom>
        </p:spPr>
      </p:pic>
      <p:sp>
        <p:nvSpPr>
          <p:cNvPr id="4" name="TextBox 4">
            <a:extLst>
              <a:ext uri="{FF2B5EF4-FFF2-40B4-BE49-F238E27FC236}">
                <a16:creationId xmlns:a16="http://schemas.microsoft.com/office/drawing/2014/main" id="{C7204410-C367-F020-791F-49BC809F9FC2}"/>
              </a:ext>
            </a:extLst>
          </p:cNvPr>
          <p:cNvSpPr txBox="1"/>
          <p:nvPr/>
        </p:nvSpPr>
        <p:spPr>
          <a:xfrm rot="1153940">
            <a:off x="4220180" y="1019830"/>
            <a:ext cx="4524428" cy="1714500"/>
          </a:xfrm>
          <a:prstGeom prst="rect">
            <a:avLst/>
          </a:prstGeom>
          <a:noFill/>
        </p:spPr>
        <p:txBody>
          <a:bodyPr wrap="square" rtlCol="0">
            <a:spAutoFit/>
          </a:bodyPr>
          <a:lstStyle/>
          <a:p>
            <a:pPr algn="ctr">
              <a:lnSpc>
                <a:spcPct val="110000"/>
              </a:lnSpc>
            </a:pPr>
            <a:r>
              <a:rPr lang="en-US" sz="3200" b="1" dirty="0">
                <a:solidFill>
                  <a:srgbClr val="FF0000"/>
                </a:solidFill>
                <a:latin typeface="Calibri" panose="020F0502020204030204" pitchFamily="34" charset="0"/>
                <a:cs typeface="Calibri" panose="020F0502020204030204" pitchFamily="34" charset="0"/>
              </a:rPr>
              <a:t>Em sẽ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tác phẩm với giọng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như thế nào?</a:t>
            </a:r>
          </a:p>
        </p:txBody>
      </p:sp>
      <p:grpSp>
        <p:nvGrpSpPr>
          <p:cNvPr id="5" name="Group 4">
            <a:extLst>
              <a:ext uri="{FF2B5EF4-FFF2-40B4-BE49-F238E27FC236}">
                <a16:creationId xmlns:a16="http://schemas.microsoft.com/office/drawing/2014/main" id="{FD92BECC-5950-2F09-67DE-D11E5137EF95}"/>
              </a:ext>
            </a:extLst>
          </p:cNvPr>
          <p:cNvGrpSpPr/>
          <p:nvPr/>
        </p:nvGrpSpPr>
        <p:grpSpPr>
          <a:xfrm>
            <a:off x="4658552" y="3886053"/>
            <a:ext cx="7310311" cy="2174181"/>
            <a:chOff x="8325533" y="96707"/>
            <a:chExt cx="4511041" cy="3266810"/>
          </a:xfrm>
        </p:grpSpPr>
        <p:sp>
          <p:nvSpPr>
            <p:cNvPr id="6" name="Rounded Rectangle 7">
              <a:extLst>
                <a:ext uri="{FF2B5EF4-FFF2-40B4-BE49-F238E27FC236}">
                  <a16:creationId xmlns:a16="http://schemas.microsoft.com/office/drawing/2014/main" id="{A2424D8D-59C3-9CCB-F979-A6768184E3EB}"/>
                </a:ext>
              </a:extLst>
            </p:cNvPr>
            <p:cNvSpPr/>
            <p:nvPr/>
          </p:nvSpPr>
          <p:spPr>
            <a:xfrm>
              <a:off x="8325533" y="96707"/>
              <a:ext cx="4511039" cy="3248993"/>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 name="TextBox 4">
              <a:extLst>
                <a:ext uri="{FF2B5EF4-FFF2-40B4-BE49-F238E27FC236}">
                  <a16:creationId xmlns:a16="http://schemas.microsoft.com/office/drawing/2014/main" id="{B8CBDAA3-154A-4F33-BE08-A686FC0C3BBC}"/>
                </a:ext>
              </a:extLst>
            </p:cNvPr>
            <p:cNvSpPr txBox="1"/>
            <p:nvPr/>
          </p:nvSpPr>
          <p:spPr>
            <a:xfrm>
              <a:off x="8325534" y="223489"/>
              <a:ext cx="4511040" cy="3140028"/>
            </a:xfrm>
            <a:prstGeom prst="rect">
              <a:avLst/>
            </a:prstGeom>
            <a:noFill/>
          </p:spPr>
          <p:txBody>
            <a:bodyPr wrap="square" rtlCol="0">
              <a:spAutoFit/>
            </a:bodyPr>
            <a:lstStyle/>
            <a:p>
              <a:pPr algn="just">
                <a:lnSpc>
                  <a:spcPct val="110000"/>
                </a:lnSpc>
              </a:pP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diễn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nhấn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giọng</a:t>
              </a:r>
              <a:r>
                <a:rPr lang="en-US" sz="4000" b="1" dirty="0">
                  <a:latin typeface="Calibri" panose="020F0502020204030204" pitchFamily="34" charset="0"/>
                  <a:cs typeface="Calibri" panose="020F0502020204030204" pitchFamily="34" charset="0"/>
                </a:rPr>
                <a:t> ở </a:t>
              </a:r>
              <a:r>
                <a:rPr lang="en-US" sz="4000" b="1" dirty="0" err="1">
                  <a:latin typeface="Calibri" panose="020F0502020204030204" pitchFamily="34" charset="0"/>
                  <a:cs typeface="Calibri" panose="020F0502020204030204" pitchFamily="34" charset="0"/>
                </a:rPr>
                <a:t>những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từ</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xúc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tâm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trạng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của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nhân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vật</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6080820E-03E0-CA68-072F-F9EBC2B10842}"/>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510109" y="1936124"/>
            <a:ext cx="4103934" cy="2082747"/>
          </a:xfrm>
          <a:prstGeom prst="rect">
            <a:avLst/>
          </a:prstGeom>
        </p:spPr>
      </p:pic>
    </p:spTree>
    <p:extLst>
      <p:ext uri="{BB962C8B-B14F-4D97-AF65-F5344CB8AC3E}">
        <p14:creationId xmlns:p14="http://schemas.microsoft.com/office/powerpoint/2010/main" val="606784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id="{D5CC22B6-B09B-DEC1-A8E3-FF2036776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id="{785F5934-9E77-CE1A-E157-09DA74CF51A9}"/>
              </a:ext>
            </a:extLst>
          </p:cNvPr>
          <p:cNvPicPr>
            <a:picLocks noChangeAspect="1"/>
          </p:cNvPicPr>
          <p:nvPr/>
        </p:nvPicPr>
        <p:blipFill>
          <a:blip r:embed="rId4"/>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id="{65A95E6C-D3A2-D455-59AA-5D8E24720BAD}"/>
              </a:ext>
            </a:extLst>
          </p:cNvPr>
          <p:cNvSpPr txBox="1"/>
          <p:nvPr/>
        </p:nvSpPr>
        <p:spPr>
          <a:xfrm>
            <a:off x="2816773" y="3171573"/>
            <a:ext cx="9375227"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thằn lằn xanh. Tớ thích đi kiếm thức ăn vào ban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tắc kè. Tớ thích đi kiếm thức ăn vào buổi tối. – Tắc kè đáp lời thằn lằn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Cả hai bạn cảm thấy thích thú về cuộc sống của nhau. Tắc kè liền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xanh khoái chí: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id="{9DF5BB96-D3BA-4089-60FF-11CB690A26D1}"/>
              </a:ext>
            </a:extLst>
          </p:cNvPr>
          <p:cNvSpPr txBox="1"/>
          <p:nvPr/>
        </p:nvSpPr>
        <p:spPr>
          <a:xfrm>
            <a:off x="5927835" y="1324304"/>
            <a:ext cx="626416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cất tiếng chào:</a:t>
            </a:r>
          </a:p>
        </p:txBody>
      </p:sp>
      <p:sp>
        <p:nvSpPr>
          <p:cNvPr id="2" name="Google Shape;2946;p39">
            <a:extLst>
              <a:ext uri="{FF2B5EF4-FFF2-40B4-BE49-F238E27FC236}">
                <a16:creationId xmlns:a16="http://schemas.microsoft.com/office/drawing/2014/main" id="{B5580AF7-54E0-0632-B774-29383CAF67F4}"/>
              </a:ext>
            </a:extLst>
          </p:cNvPr>
          <p:cNvSpPr/>
          <p:nvPr/>
        </p:nvSpPr>
        <p:spPr>
          <a:xfrm>
            <a:off x="7851227" y="126125"/>
            <a:ext cx="4498428" cy="1145627"/>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err="1">
                <a:solidFill>
                  <a:srgbClr val="002060"/>
                </a:solidFill>
                <a:latin typeface="Calibri" panose="020F0502020204030204" pitchFamily="34" charset="0"/>
                <a:cs typeface="Calibri" panose="020F0502020204030204" pitchFamily="34" charset="0"/>
              </a:rPr>
              <a:t>Đọc</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nhấn</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endParaRPr kumimoji="0" lang="en-GB"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4" name="Straight Connector 3">
            <a:extLst>
              <a:ext uri="{FF2B5EF4-FFF2-40B4-BE49-F238E27FC236}">
                <a16:creationId xmlns:a16="http://schemas.microsoft.com/office/drawing/2014/main" id="{42E38A3A-72EA-96A0-8DC8-87D7D67AACA6}"/>
              </a:ext>
            </a:extLst>
          </p:cNvPr>
          <p:cNvCxnSpPr/>
          <p:nvPr/>
        </p:nvCxnSpPr>
        <p:spPr>
          <a:xfrm>
            <a:off x="7956331" y="2795752"/>
            <a:ext cx="3468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4327D66-6608-8413-66A4-E063009D8D27}"/>
              </a:ext>
            </a:extLst>
          </p:cNvPr>
          <p:cNvCxnSpPr>
            <a:cxnSpLocks/>
          </p:cNvCxnSpPr>
          <p:nvPr/>
        </p:nvCxnSpPr>
        <p:spPr>
          <a:xfrm>
            <a:off x="10016358" y="5023945"/>
            <a:ext cx="5780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7567E5-6D3F-E737-BC99-E7861639662F}"/>
              </a:ext>
            </a:extLst>
          </p:cNvPr>
          <p:cNvCxnSpPr>
            <a:cxnSpLocks/>
          </p:cNvCxnSpPr>
          <p:nvPr/>
        </p:nvCxnSpPr>
        <p:spPr>
          <a:xfrm>
            <a:off x="3783723" y="5381297"/>
            <a:ext cx="9144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51819D-31A0-3E53-E2EB-E22B75413E9F}"/>
              </a:ext>
            </a:extLst>
          </p:cNvPr>
          <p:cNvCxnSpPr>
            <a:cxnSpLocks/>
          </p:cNvCxnSpPr>
          <p:nvPr/>
        </p:nvCxnSpPr>
        <p:spPr>
          <a:xfrm>
            <a:off x="4897819" y="6784428"/>
            <a:ext cx="14294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171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C953E7-D689-4615-B1B9-D223AEEBE236}"/>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43">
            <a:extLst>
              <a:ext uri="{FF2B5EF4-FFF2-40B4-BE49-F238E27FC236}">
                <a16:creationId xmlns:a16="http://schemas.microsoft.com/office/drawing/2014/main" id="{B640972B-0AA9-0423-464C-5297C46A7176}"/>
              </a:ext>
            </a:extLst>
          </p:cNvPr>
          <p:cNvSpPr/>
          <p:nvPr/>
        </p:nvSpPr>
        <p:spPr>
          <a:xfrm>
            <a:off x="4306877" y="3024462"/>
            <a:ext cx="3025775" cy="885386"/>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AFF3FF"/>
          </a:solidFill>
          <a:ln w="12700" cap="flat" cmpd="sng" algn="ctr">
            <a:solidFill>
              <a:srgbClr val="69991D">
                <a:shade val="50000"/>
              </a:srgbClr>
            </a:solidFill>
            <a:prstDash val="solid"/>
            <a:miter lim="800000"/>
          </a:ln>
          <a:effectLst/>
        </p:spPr>
        <p:txBody>
          <a:bodyPr rtlCol="0" anchor="ctr"/>
          <a:lstStyle/>
          <a:p>
            <a:pPr algn="ctr">
              <a:buClr>
                <a:srgbClr val="000000"/>
              </a:buClr>
            </a:pPr>
            <a:r>
              <a:rPr lang="en-US" sz="4000" b="1" dirty="0" err="1">
                <a:solidFill>
                  <a:prstClr val="black"/>
                </a:solidFill>
                <a:latin typeface="Calibri" panose="020F0502020204030204" charset="0"/>
                <a:cs typeface="Calibri" panose="020F0502020204030204" charset="0"/>
              </a:rPr>
              <a:t>Phân</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vai</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đọc</a:t>
            </a:r>
            <a:endParaRPr lang="en-US" sz="4000" b="1" dirty="0">
              <a:solidFill>
                <a:prstClr val="black"/>
              </a:solidFill>
              <a:latin typeface="Calibri" panose="020F0502020204030204" charset="0"/>
              <a:cs typeface="Calibri" panose="020F0502020204030204" charset="0"/>
            </a:endParaRPr>
          </a:p>
        </p:txBody>
      </p:sp>
      <p:grpSp>
        <p:nvGrpSpPr>
          <p:cNvPr id="4" name="组合 51">
            <a:extLst>
              <a:ext uri="{FF2B5EF4-FFF2-40B4-BE49-F238E27FC236}">
                <a16:creationId xmlns:a16="http://schemas.microsoft.com/office/drawing/2014/main" id="{B2A0B68F-EEA1-4193-AC8B-2E6EC168128C}"/>
              </a:ext>
            </a:extLst>
          </p:cNvPr>
          <p:cNvGrpSpPr/>
          <p:nvPr/>
        </p:nvGrpSpPr>
        <p:grpSpPr>
          <a:xfrm>
            <a:off x="3731172" y="1702677"/>
            <a:ext cx="1198180" cy="1324302"/>
            <a:chOff x="2546345" y="1459073"/>
            <a:chExt cx="1285390" cy="221445"/>
          </a:xfrm>
        </p:grpSpPr>
        <p:cxnSp>
          <p:nvCxnSpPr>
            <p:cNvPr id="5" name="直接连接符 71">
              <a:extLst>
                <a:ext uri="{FF2B5EF4-FFF2-40B4-BE49-F238E27FC236}">
                  <a16:creationId xmlns:a16="http://schemas.microsoft.com/office/drawing/2014/main" id="{8409F6C7-A6C2-B6D6-F507-DE7ED9795F6E}"/>
                </a:ext>
              </a:extLst>
            </p:cNvPr>
            <p:cNvCxnSpPr/>
            <p:nvPr/>
          </p:nvCxnSpPr>
          <p:spPr>
            <a:xfrm flipH="1" flipV="1">
              <a:off x="3592681" y="1460250"/>
              <a:ext cx="239054" cy="220268"/>
            </a:xfrm>
            <a:prstGeom prst="line">
              <a:avLst/>
            </a:prstGeom>
            <a:noFill/>
            <a:ln w="19050" cap="rnd" cmpd="sng" algn="ctr">
              <a:solidFill>
                <a:srgbClr val="4BACC6">
                  <a:lumMod val="75000"/>
                </a:srgbClr>
              </a:solidFill>
              <a:prstDash val="solid"/>
              <a:headEnd type="oval"/>
              <a:tailEnd type="none"/>
            </a:ln>
            <a:effectLst/>
          </p:spPr>
        </p:cxnSp>
        <p:cxnSp>
          <p:nvCxnSpPr>
            <p:cNvPr id="6" name="直接连接符 72">
              <a:extLst>
                <a:ext uri="{FF2B5EF4-FFF2-40B4-BE49-F238E27FC236}">
                  <a16:creationId xmlns:a16="http://schemas.microsoft.com/office/drawing/2014/main" id="{18BF2D6D-9301-A0BC-E228-3E7EACFEC7BA}"/>
                </a:ext>
              </a:extLst>
            </p:cNvPr>
            <p:cNvCxnSpPr/>
            <p:nvPr/>
          </p:nvCxnSpPr>
          <p:spPr>
            <a:xfrm flipH="1" flipV="1">
              <a:off x="2546345" y="1459073"/>
              <a:ext cx="1046336" cy="0"/>
            </a:xfrm>
            <a:prstGeom prst="line">
              <a:avLst/>
            </a:prstGeom>
            <a:noFill/>
            <a:ln w="19050" cap="rnd" cmpd="sng" algn="ctr">
              <a:solidFill>
                <a:srgbClr val="4BACC6">
                  <a:lumMod val="75000"/>
                </a:srgbClr>
              </a:solidFill>
              <a:prstDash val="solid"/>
              <a:headEnd type="none"/>
              <a:tailEnd type="oval"/>
            </a:ln>
            <a:effectLst/>
          </p:spPr>
        </p:cxnSp>
      </p:grpSp>
      <p:grpSp>
        <p:nvGrpSpPr>
          <p:cNvPr id="7" name="Group 6">
            <a:extLst>
              <a:ext uri="{FF2B5EF4-FFF2-40B4-BE49-F238E27FC236}">
                <a16:creationId xmlns:a16="http://schemas.microsoft.com/office/drawing/2014/main" id="{A6AB1DFA-0366-2670-DB7C-416DC7A8FE01}"/>
              </a:ext>
            </a:extLst>
          </p:cNvPr>
          <p:cNvGrpSpPr/>
          <p:nvPr/>
        </p:nvGrpSpPr>
        <p:grpSpPr>
          <a:xfrm>
            <a:off x="6267450" y="1781810"/>
            <a:ext cx="1109345" cy="1224280"/>
            <a:chOff x="8220" y="2236"/>
            <a:chExt cx="1747" cy="1928"/>
          </a:xfrm>
        </p:grpSpPr>
        <p:cxnSp>
          <p:nvCxnSpPr>
            <p:cNvPr id="8" name="直接连接符 69">
              <a:extLst>
                <a:ext uri="{FF2B5EF4-FFF2-40B4-BE49-F238E27FC236}">
                  <a16:creationId xmlns:a16="http://schemas.microsoft.com/office/drawing/2014/main" id="{25D35A6D-A19A-AE9B-3E02-4AE566ADECAC}"/>
                </a:ext>
              </a:extLst>
            </p:cNvPr>
            <p:cNvCxnSpPr/>
            <p:nvPr/>
          </p:nvCxnSpPr>
          <p:spPr>
            <a:xfrm flipV="1">
              <a:off x="8220" y="2238"/>
              <a:ext cx="567" cy="1926"/>
            </a:xfrm>
            <a:prstGeom prst="line">
              <a:avLst/>
            </a:prstGeom>
            <a:noFill/>
            <a:ln w="19050" cap="rnd" cmpd="sng" algn="ctr">
              <a:solidFill>
                <a:srgbClr val="C0504D">
                  <a:lumMod val="75000"/>
                </a:srgbClr>
              </a:solidFill>
              <a:prstDash val="solid"/>
              <a:headEnd type="oval"/>
              <a:tailEnd type="none"/>
            </a:ln>
            <a:effectLst/>
          </p:spPr>
        </p:cxnSp>
        <p:cxnSp>
          <p:nvCxnSpPr>
            <p:cNvPr id="9" name="直接连接符 70">
              <a:extLst>
                <a:ext uri="{FF2B5EF4-FFF2-40B4-BE49-F238E27FC236}">
                  <a16:creationId xmlns:a16="http://schemas.microsoft.com/office/drawing/2014/main" id="{DA28EDEF-E74B-ABAB-EE78-B8FB7C4B32C4}"/>
                </a:ext>
              </a:extLst>
            </p:cNvPr>
            <p:cNvCxnSpPr/>
            <p:nvPr/>
          </p:nvCxnSpPr>
          <p:spPr>
            <a:xfrm flipV="1">
              <a:off x="8787" y="2236"/>
              <a:ext cx="1180" cy="0"/>
            </a:xfrm>
            <a:prstGeom prst="line">
              <a:avLst/>
            </a:prstGeom>
            <a:noFill/>
            <a:ln w="19050" cap="rnd" cmpd="sng" algn="ctr">
              <a:solidFill>
                <a:srgbClr val="C0504D">
                  <a:lumMod val="75000"/>
                </a:srgbClr>
              </a:solidFill>
              <a:prstDash val="solid"/>
              <a:headEnd type="none"/>
              <a:tailEnd type="oval"/>
            </a:ln>
            <a:effectLst/>
          </p:spPr>
        </p:cxnSp>
      </p:grpSp>
      <p:sp>
        <p:nvSpPr>
          <p:cNvPr id="10" name="Rounded Rectangle 18">
            <a:extLst>
              <a:ext uri="{FF2B5EF4-FFF2-40B4-BE49-F238E27FC236}">
                <a16:creationId xmlns:a16="http://schemas.microsoft.com/office/drawing/2014/main" id="{9F358FE3-26F8-472A-4AD8-80D70CBE6569}"/>
              </a:ext>
            </a:extLst>
          </p:cNvPr>
          <p:cNvSpPr/>
          <p:nvPr/>
        </p:nvSpPr>
        <p:spPr>
          <a:xfrm>
            <a:off x="1019503" y="1072055"/>
            <a:ext cx="2603807" cy="998045"/>
          </a:xfrm>
          <a:prstGeom prst="round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ounded Rectangle 12">
            <a:extLst>
              <a:ext uri="{FF2B5EF4-FFF2-40B4-BE49-F238E27FC236}">
                <a16:creationId xmlns:a16="http://schemas.microsoft.com/office/drawing/2014/main" id="{C4FEB0BA-6FD5-4247-E8DB-B22A2CB3DBB9}"/>
              </a:ext>
            </a:extLst>
          </p:cNvPr>
          <p:cNvSpPr/>
          <p:nvPr/>
        </p:nvSpPr>
        <p:spPr>
          <a:xfrm>
            <a:off x="966951" y="1236586"/>
            <a:ext cx="2654388" cy="70739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000" b="1" kern="0" dirty="0" err="1">
                <a:solidFill>
                  <a:prstClr val="black"/>
                </a:solidFill>
                <a:latin typeface="Calibri" panose="020F0502020204030204" charset="0"/>
                <a:cs typeface="Calibri" panose="020F0502020204030204" charset="0"/>
              </a:rPr>
              <a:t>Lờ</a:t>
            </a: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i</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dẫn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chuyện</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sp>
        <p:nvSpPr>
          <p:cNvPr id="12" name="Rounded Rectangle 20">
            <a:extLst>
              <a:ext uri="{FF2B5EF4-FFF2-40B4-BE49-F238E27FC236}">
                <a16:creationId xmlns:a16="http://schemas.microsoft.com/office/drawing/2014/main" id="{B3AE586D-6890-B6DF-82AB-4B71C4454F2F}"/>
              </a:ext>
            </a:extLst>
          </p:cNvPr>
          <p:cNvSpPr/>
          <p:nvPr/>
        </p:nvSpPr>
        <p:spPr>
          <a:xfrm>
            <a:off x="7491730" y="1362710"/>
            <a:ext cx="2839939" cy="760095"/>
          </a:xfrm>
          <a:prstGeom prst="roundRect">
            <a:avLst/>
          </a:prstGeom>
          <a:solidFill>
            <a:srgbClr val="73D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ounded Rectangle 17">
            <a:extLst>
              <a:ext uri="{FF2B5EF4-FFF2-40B4-BE49-F238E27FC236}">
                <a16:creationId xmlns:a16="http://schemas.microsoft.com/office/drawing/2014/main" id="{9B264AD5-8B68-37E6-6274-BC25B722D4C5}"/>
              </a:ext>
            </a:extLst>
          </p:cNvPr>
          <p:cNvSpPr/>
          <p:nvPr/>
        </p:nvSpPr>
        <p:spPr>
          <a:xfrm>
            <a:off x="7492364" y="1478915"/>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lằn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xanh</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24" name="Picture 23" descr="A picture containing toy, doll, vector graphics&#10;&#10;Description automatically generated">
            <a:extLst>
              <a:ext uri="{FF2B5EF4-FFF2-40B4-BE49-F238E27FC236}">
                <a16:creationId xmlns:a16="http://schemas.microsoft.com/office/drawing/2014/main" id="{A40C8BF9-3A9D-46B1-77B7-4E670888CEF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1263868" y="2049603"/>
            <a:ext cx="1857704" cy="1946172"/>
          </a:xfrm>
          <a:prstGeom prst="rect">
            <a:avLst/>
          </a:prstGeom>
        </p:spPr>
      </p:pic>
      <p:pic>
        <p:nvPicPr>
          <p:cNvPr id="25" name="Picture 24" descr="A green lizard on a black background&#10;&#10;Description automatically generated with medium confidence">
            <a:extLst>
              <a:ext uri="{FF2B5EF4-FFF2-40B4-BE49-F238E27FC236}">
                <a16:creationId xmlns:a16="http://schemas.microsoft.com/office/drawing/2014/main" id="{C77EE52B-0D27-AD35-97D2-C140637115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60667" y="2405884"/>
            <a:ext cx="1657483" cy="1861316"/>
          </a:xfrm>
          <a:prstGeom prst="rect">
            <a:avLst/>
          </a:prstGeom>
        </p:spPr>
      </p:pic>
      <p:cxnSp>
        <p:nvCxnSpPr>
          <p:cNvPr id="30" name="Straight Connector 29">
            <a:extLst>
              <a:ext uri="{FF2B5EF4-FFF2-40B4-BE49-F238E27FC236}">
                <a16:creationId xmlns:a16="http://schemas.microsoft.com/office/drawing/2014/main" id="{98B5A7C0-E4F3-B08D-9B39-736316D3E453}"/>
              </a:ext>
            </a:extLst>
          </p:cNvPr>
          <p:cNvCxnSpPr>
            <a:cxnSpLocks/>
          </p:cNvCxnSpPr>
          <p:nvPr/>
        </p:nvCxnSpPr>
        <p:spPr>
          <a:xfrm>
            <a:off x="5759669" y="3920358"/>
            <a:ext cx="0" cy="6411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ounded Rectangle 20">
            <a:extLst>
              <a:ext uri="{FF2B5EF4-FFF2-40B4-BE49-F238E27FC236}">
                <a16:creationId xmlns:a16="http://schemas.microsoft.com/office/drawing/2014/main" id="{109D3C7A-2C65-4496-8A35-547D4E7D1B17}"/>
              </a:ext>
            </a:extLst>
          </p:cNvPr>
          <p:cNvSpPr/>
          <p:nvPr/>
        </p:nvSpPr>
        <p:spPr>
          <a:xfrm>
            <a:off x="4401688" y="4547345"/>
            <a:ext cx="2839939" cy="760095"/>
          </a:xfrm>
          <a:prstGeom prst="roundRect">
            <a:avLst/>
          </a:prstGeom>
          <a:solidFill>
            <a:srgbClr val="FFFF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00"/>
              </a:solidFill>
              <a:effectLst/>
              <a:uLnTx/>
              <a:uFillTx/>
              <a:latin typeface="Calibri"/>
              <a:ea typeface="+mn-ea"/>
              <a:cs typeface="+mn-cs"/>
            </a:endParaRPr>
          </a:p>
        </p:txBody>
      </p:sp>
      <p:sp>
        <p:nvSpPr>
          <p:cNvPr id="33" name="Rounded Rectangle 17">
            <a:extLst>
              <a:ext uri="{FF2B5EF4-FFF2-40B4-BE49-F238E27FC236}">
                <a16:creationId xmlns:a16="http://schemas.microsoft.com/office/drawing/2014/main" id="{F8E13D4E-F17A-2EFC-C3BE-55BA7791205E}"/>
              </a:ext>
            </a:extLst>
          </p:cNvPr>
          <p:cNvSpPr/>
          <p:nvPr/>
        </p:nvSpPr>
        <p:spPr>
          <a:xfrm>
            <a:off x="4402322" y="4663550"/>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Tắc</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kè</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35" name="Picture 34" descr="A green and yellow lizard&#10;&#10;Description automatically generated">
            <a:extLst>
              <a:ext uri="{FF2B5EF4-FFF2-40B4-BE49-F238E27FC236}">
                <a16:creationId xmlns:a16="http://schemas.microsoft.com/office/drawing/2014/main" id="{F4F4E313-A3AC-0A13-11C0-8CEC44C115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297292">
            <a:off x="4992965" y="4960328"/>
            <a:ext cx="1470898" cy="1615744"/>
          </a:xfrm>
          <a:prstGeom prst="rect">
            <a:avLst/>
          </a:prstGeom>
        </p:spPr>
      </p:pic>
    </p:spTree>
    <p:extLst>
      <p:ext uri="{BB962C8B-B14F-4D97-AF65-F5344CB8AC3E}">
        <p14:creationId xmlns:p14="http://schemas.microsoft.com/office/powerpoint/2010/main" val="883660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2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par>
                                <p:cTn id="62" presetID="16" presetClass="entr" presetSubtype="21"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par>
                                <p:cTn id="65" presetID="22" presetClass="entr" presetSubtype="4"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P spid="11" grpId="0" animBg="1"/>
      <p:bldP spid="11" grpId="1" animBg="1"/>
      <p:bldP spid="12" grpId="0" animBg="1"/>
      <p:bldP spid="12" grpId="1" animBg="1"/>
      <p:bldP spid="22" grpId="0" animBg="1"/>
      <p:bldP spid="22" grpId="1" animBg="1"/>
      <p:bldP spid="32" grpId="0" animBg="1"/>
      <p:bldP spid="32" grpId="1" animBg="1"/>
      <p:bldP spid="33" grpId="0" animBg="1"/>
      <p:bldP spid="3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477621-8932-1524-F664-5AB12CAB0DDB}"/>
              </a:ext>
            </a:extLst>
          </p:cNvPr>
          <p:cNvGrpSpPr/>
          <p:nvPr/>
        </p:nvGrpSpPr>
        <p:grpSpPr>
          <a:xfrm>
            <a:off x="284305" y="395673"/>
            <a:ext cx="5798128" cy="3135379"/>
            <a:chOff x="457201" y="1176848"/>
            <a:chExt cx="5798128" cy="3135379"/>
          </a:xfrm>
        </p:grpSpPr>
        <p:grpSp>
          <p:nvGrpSpPr>
            <p:cNvPr id="6" name="Group 5">
              <a:extLst>
                <a:ext uri="{FF2B5EF4-FFF2-40B4-BE49-F238E27FC236}">
                  <a16:creationId xmlns:a16="http://schemas.microsoft.com/office/drawing/2014/main" id="{56AAC7B4-4A23-6308-6474-66D5F7FFF471}"/>
                </a:ext>
              </a:extLst>
            </p:cNvPr>
            <p:cNvGrpSpPr/>
            <p:nvPr/>
          </p:nvGrpSpPr>
          <p:grpSpPr>
            <a:xfrm>
              <a:off x="457201" y="1922318"/>
              <a:ext cx="5798128" cy="2389909"/>
              <a:chOff x="602672" y="2483427"/>
              <a:chExt cx="5922819" cy="2389909"/>
            </a:xfrm>
            <a:solidFill>
              <a:srgbClr val="FFFFCC"/>
            </a:solidFill>
          </p:grpSpPr>
          <p:sp>
            <p:nvSpPr>
              <p:cNvPr id="8" name="Rectangle: Rounded Corners 7">
                <a:extLst>
                  <a:ext uri="{FF2B5EF4-FFF2-40B4-BE49-F238E27FC236}">
                    <a16:creationId xmlns:a16="http://schemas.microsoft.com/office/drawing/2014/main" id="{985696F7-3F67-2682-6CB7-6896B6A02EF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smtClean="0">
                    <a:solidFill>
                      <a:prstClr val="black"/>
                    </a:solidFill>
                    <a:latin typeface="Calibri" panose="020F0502020204030204"/>
                  </a:rPr>
                  <a:t>vai</a:t>
                </a:r>
                <a:r>
                  <a:rPr lang="en-US" sz="3200" dirty="0" smtClean="0">
                    <a:solidFill>
                      <a:prstClr val="black"/>
                    </a:solidFill>
                    <a:latin typeface="Calibri" panose="020F0502020204030204"/>
                  </a:rPr>
                  <a:t>.</a:t>
                </a:r>
                <a:endParaRPr lang="en-US" sz="3200" dirty="0">
                  <a:solidFill>
                    <a:prstClr val="black"/>
                  </a:solidFill>
                  <a:latin typeface="Calibri" panose="020F0502020204030204"/>
                </a:endParaRP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p:txBody>
          </p:sp>
          <p:pic>
            <p:nvPicPr>
              <p:cNvPr id="9" name="Picture 8">
                <a:extLst>
                  <a:ext uri="{FF2B5EF4-FFF2-40B4-BE49-F238E27FC236}">
                    <a16:creationId xmlns:a16="http://schemas.microsoft.com/office/drawing/2014/main" id="{86177438-FB6E-C1F1-98C0-B56BA2BA571B}"/>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10" name="Picture 9">
                <a:extLst>
                  <a:ext uri="{FF2B5EF4-FFF2-40B4-BE49-F238E27FC236}">
                    <a16:creationId xmlns:a16="http://schemas.microsoft.com/office/drawing/2014/main" id="{7106A9B4-8B3E-E059-8A64-4E65907392B7}"/>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7" name="Rectangle: Rounded Corners 6">
              <a:extLst>
                <a:ext uri="{FF2B5EF4-FFF2-40B4-BE49-F238E27FC236}">
                  <a16:creationId xmlns:a16="http://schemas.microsoft.com/office/drawing/2014/main" id="{44DF9502-2063-25ED-CA26-DEB5D8F7B5B3}"/>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rPr>
                <a:t>Yêu</a:t>
              </a:r>
              <a:r>
                <a:rPr lang="en-US" sz="6600" dirty="0">
                  <a:solidFill>
                    <a:prstClr val="black"/>
                  </a:solidFill>
                </a:rPr>
                <a:t> </a:t>
              </a:r>
              <a:r>
                <a:rPr lang="en-US" sz="6600" dirty="0" err="1">
                  <a:solidFill>
                    <a:prstClr val="black"/>
                  </a:solidFill>
                </a:rPr>
                <a:t>cầu</a:t>
              </a:r>
              <a:endParaRPr lang="en-US" sz="6600" dirty="0">
                <a:solidFill>
                  <a:prstClr val="black"/>
                </a:solidFill>
              </a:endParaRPr>
            </a:p>
          </p:txBody>
        </p:sp>
      </p:grpSp>
      <p:grpSp>
        <p:nvGrpSpPr>
          <p:cNvPr id="11" name="Group 10">
            <a:extLst>
              <a:ext uri="{FF2B5EF4-FFF2-40B4-BE49-F238E27FC236}">
                <a16:creationId xmlns:a16="http://schemas.microsoft.com/office/drawing/2014/main" id="{51CA2562-07B9-6964-8461-46CDF74D2439}"/>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DBA9AE50-1ADE-9FBC-C11A-08C68E088FFA}"/>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419C2D43-02B9-0A17-73F8-E2FC4367462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15" name="Group 14">
                <a:extLst>
                  <a:ext uri="{FF2B5EF4-FFF2-40B4-BE49-F238E27FC236}">
                    <a16:creationId xmlns:a16="http://schemas.microsoft.com/office/drawing/2014/main" id="{6565A2B3-31E1-D08C-2794-DB547290D201}"/>
                  </a:ext>
                </a:extLst>
              </p:cNvPr>
              <p:cNvGrpSpPr/>
              <p:nvPr/>
            </p:nvGrpSpPr>
            <p:grpSpPr>
              <a:xfrm>
                <a:off x="7848304" y="4505757"/>
                <a:ext cx="4208656" cy="1969599"/>
                <a:chOff x="7938043" y="4498698"/>
                <a:chExt cx="4689256" cy="2219312"/>
              </a:xfrm>
              <a:grpFill/>
            </p:grpSpPr>
            <p:pic>
              <p:nvPicPr>
                <p:cNvPr id="16" name="Picture 15" descr="Icon&#10;&#10;Description automatically generated">
                  <a:extLst>
                    <a:ext uri="{FF2B5EF4-FFF2-40B4-BE49-F238E27FC236}">
                      <a16:creationId xmlns:a16="http://schemas.microsoft.com/office/drawing/2014/main" id="{863C4D46-811D-6C1B-E31D-85BB60368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17" name="Picture 16" descr="Icon&#10;&#10;Description automatically generated">
                  <a:extLst>
                    <a:ext uri="{FF2B5EF4-FFF2-40B4-BE49-F238E27FC236}">
                      <a16:creationId xmlns:a16="http://schemas.microsoft.com/office/drawing/2014/main" id="{0D212FE5-CE55-6BC0-57F0-36AA4CE51A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18" name="Picture 17" descr="Icon&#10;&#10;Description automatically generated">
                  <a:extLst>
                    <a:ext uri="{FF2B5EF4-FFF2-40B4-BE49-F238E27FC236}">
                      <a16:creationId xmlns:a16="http://schemas.microsoft.com/office/drawing/2014/main" id="{D67F4DCC-0F70-B99D-FA2C-8F0C50C94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19" name="Picture 18" descr="Icon&#10;&#10;Description automatically generated">
                  <a:extLst>
                    <a:ext uri="{FF2B5EF4-FFF2-40B4-BE49-F238E27FC236}">
                      <a16:creationId xmlns:a16="http://schemas.microsoft.com/office/drawing/2014/main" id="{2440DA66-FDCA-FFD1-0261-3E7E8885DC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20" name="Picture 19" descr="Icon&#10;&#10;Description automatically generated">
                  <a:extLst>
                    <a:ext uri="{FF2B5EF4-FFF2-40B4-BE49-F238E27FC236}">
                      <a16:creationId xmlns:a16="http://schemas.microsoft.com/office/drawing/2014/main" id="{7595160D-F32E-3645-D822-4F41F4B2E7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21" name="Picture 20" descr="Icon&#10;&#10;Description automatically generated">
                  <a:extLst>
                    <a:ext uri="{FF2B5EF4-FFF2-40B4-BE49-F238E27FC236}">
                      <a16:creationId xmlns:a16="http://schemas.microsoft.com/office/drawing/2014/main" id="{A94C268A-CA8C-3C8F-B723-DE77DD69E6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22" name="Picture 21" descr="Icon&#10;&#10;Description automatically generated">
                  <a:extLst>
                    <a:ext uri="{FF2B5EF4-FFF2-40B4-BE49-F238E27FC236}">
                      <a16:creationId xmlns:a16="http://schemas.microsoft.com/office/drawing/2014/main" id="{EC5B0560-AEEC-633A-A3E6-77A2B380C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23" name="Picture 22" descr="Icon&#10;&#10;Description automatically generated">
                  <a:extLst>
                    <a:ext uri="{FF2B5EF4-FFF2-40B4-BE49-F238E27FC236}">
                      <a16:creationId xmlns:a16="http://schemas.microsoft.com/office/drawing/2014/main" id="{A462788B-BF64-3620-7607-FE407233EB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24" name="Picture 23" descr="Icon&#10;&#10;Description automatically generated">
                  <a:extLst>
                    <a:ext uri="{FF2B5EF4-FFF2-40B4-BE49-F238E27FC236}">
                      <a16:creationId xmlns:a16="http://schemas.microsoft.com/office/drawing/2014/main" id="{9E51AB85-1FE2-344D-21AE-C619FE0B3E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25" name="Picture 24" descr="Icon&#10;&#10;Description automatically generated">
                  <a:extLst>
                    <a:ext uri="{FF2B5EF4-FFF2-40B4-BE49-F238E27FC236}">
                      <a16:creationId xmlns:a16="http://schemas.microsoft.com/office/drawing/2014/main" id="{257956AB-C579-D991-4B14-DCA803321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26" name="Picture 25" descr="Icon&#10;&#10;Description automatically generated">
                  <a:extLst>
                    <a:ext uri="{FF2B5EF4-FFF2-40B4-BE49-F238E27FC236}">
                      <a16:creationId xmlns:a16="http://schemas.microsoft.com/office/drawing/2014/main" id="{0003371D-62C4-E4A7-46F4-D8FA6D8CDD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27" name="Picture 26" descr="Icon&#10;&#10;Description automatically generated">
                  <a:extLst>
                    <a:ext uri="{FF2B5EF4-FFF2-40B4-BE49-F238E27FC236}">
                      <a16:creationId xmlns:a16="http://schemas.microsoft.com/office/drawing/2014/main" id="{6100D3A3-1BE4-2EAE-2E48-C4E5A8470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2DFD3543-7776-B530-D241-B8FD438A5063}"/>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pic>
        <p:nvPicPr>
          <p:cNvPr id="28" name="Graphic 27">
            <a:extLst>
              <a:ext uri="{FF2B5EF4-FFF2-40B4-BE49-F238E27FC236}">
                <a16:creationId xmlns:a16="http://schemas.microsoft.com/office/drawing/2014/main" id="{2A181093-2909-C0ED-B9E6-095341A8D66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4431" y="3049363"/>
            <a:ext cx="2977476" cy="3097952"/>
          </a:xfrm>
          <a:prstGeom prst="rect">
            <a:avLst/>
          </a:prstGeom>
        </p:spPr>
      </p:pic>
      <p:pic>
        <p:nvPicPr>
          <p:cNvPr id="29" name="Picture 28">
            <a:extLst>
              <a:ext uri="{FF2B5EF4-FFF2-40B4-BE49-F238E27FC236}">
                <a16:creationId xmlns:a16="http://schemas.microsoft.com/office/drawing/2014/main" id="{24549CE6-F69D-29D2-9F00-EAC88EBB7891}"/>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428747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3"/>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7C329FFD-3DF6-04EB-3B80-C28661E84739}"/>
              </a:ext>
            </a:extLst>
          </p:cNvPr>
          <p:cNvPicPr>
            <a:picLocks noChangeAspect="1"/>
          </p:cNvPicPr>
          <p:nvPr/>
        </p:nvPicPr>
        <p:blipFill>
          <a:blip r:embed="rId4"/>
          <a:stretch>
            <a:fillRect/>
          </a:stretch>
        </p:blipFill>
        <p:spPr>
          <a:xfrm>
            <a:off x="206225" y="-73826"/>
            <a:ext cx="11985775" cy="993734"/>
          </a:xfrm>
          <a:prstGeom prst="rect">
            <a:avLst/>
          </a:prstGeom>
        </p:spPr>
      </p:pic>
      <p:pic>
        <p:nvPicPr>
          <p:cNvPr id="5" name="Picture 4">
            <a:extLst>
              <a:ext uri="{FF2B5EF4-FFF2-40B4-BE49-F238E27FC236}">
                <a16:creationId xmlns:a16="http://schemas.microsoft.com/office/drawing/2014/main" id="{592613B3-17EC-4A61-AFA3-ADC8429B41CA}"/>
              </a:ext>
            </a:extLst>
          </p:cNvPr>
          <p:cNvPicPr>
            <a:picLocks noChangeAspect="1"/>
          </p:cNvPicPr>
          <p:nvPr/>
        </p:nvPicPr>
        <p:blipFill>
          <a:blip r:embed="rId5"/>
          <a:stretch>
            <a:fillRect/>
          </a:stretch>
        </p:blipFill>
        <p:spPr>
          <a:xfrm>
            <a:off x="967119" y="870633"/>
            <a:ext cx="8260796" cy="3729941"/>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图片 4">
            <a:extLst>
              <a:ext uri="{FF2B5EF4-FFF2-40B4-BE49-F238E27FC236}">
                <a16:creationId xmlns:a16="http://schemas.microsoft.com/office/drawing/2014/main" id="{68C3ABD0-34A1-DAF7-0BFD-D40E7DE9CC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842"/>
          <a:stretch/>
        </p:blipFill>
        <p:spPr>
          <a:xfrm>
            <a:off x="0" y="3212432"/>
            <a:ext cx="12192000" cy="3645245"/>
          </a:xfrm>
          <a:prstGeom prst="rect">
            <a:avLst/>
          </a:prstGeom>
        </p:spPr>
      </p:pic>
      <p:pic>
        <p:nvPicPr>
          <p:cNvPr id="24" name="Picture 23">
            <a:extLst>
              <a:ext uri="{FF2B5EF4-FFF2-40B4-BE49-F238E27FC236}">
                <a16:creationId xmlns:a16="http://schemas.microsoft.com/office/drawing/2014/main" id="{6469A402-053D-7F5C-9F85-37A400D2AF56}"/>
              </a:ext>
            </a:extLst>
          </p:cNvPr>
          <p:cNvPicPr>
            <a:picLocks noChangeAspect="1"/>
          </p:cNvPicPr>
          <p:nvPr/>
        </p:nvPicPr>
        <p:blipFill>
          <a:blip r:embed="rId5"/>
          <a:stretch>
            <a:fillRect/>
          </a:stretch>
        </p:blipFill>
        <p:spPr>
          <a:xfrm>
            <a:off x="3938563" y="261685"/>
            <a:ext cx="4271987" cy="1238562"/>
          </a:xfrm>
          <a:prstGeom prst="rect">
            <a:avLst/>
          </a:prstGeom>
        </p:spPr>
      </p:pic>
      <p:pic>
        <p:nvPicPr>
          <p:cNvPr id="29" name="Picture 28">
            <a:extLst>
              <a:ext uri="{FF2B5EF4-FFF2-40B4-BE49-F238E27FC236}">
                <a16:creationId xmlns:a16="http://schemas.microsoft.com/office/drawing/2014/main" id="{1914B2DD-0973-B347-A18D-D17C6BDFB79D}"/>
              </a:ext>
            </a:extLst>
          </p:cNvPr>
          <p:cNvPicPr>
            <a:picLocks noChangeAspect="1"/>
          </p:cNvPicPr>
          <p:nvPr/>
        </p:nvPicPr>
        <p:blipFill>
          <a:blip r:embed="rId6"/>
          <a:stretch>
            <a:fillRect/>
          </a:stretch>
        </p:blipFill>
        <p:spPr>
          <a:xfrm>
            <a:off x="1279712" y="972631"/>
            <a:ext cx="1536325" cy="1426588"/>
          </a:xfrm>
          <a:prstGeom prst="rect">
            <a:avLst/>
          </a:prstGeom>
        </p:spPr>
      </p:pic>
      <p:pic>
        <p:nvPicPr>
          <p:cNvPr id="36" name="Picture 35">
            <a:extLst>
              <a:ext uri="{FF2B5EF4-FFF2-40B4-BE49-F238E27FC236}">
                <a16:creationId xmlns:a16="http://schemas.microsoft.com/office/drawing/2014/main" id="{DA37A3AD-110D-D2CA-835B-5E4C3373F345}"/>
              </a:ext>
            </a:extLst>
          </p:cNvPr>
          <p:cNvPicPr>
            <a:picLocks noChangeAspect="1"/>
          </p:cNvPicPr>
          <p:nvPr/>
        </p:nvPicPr>
        <p:blipFill>
          <a:blip r:embed="rId7"/>
          <a:stretch>
            <a:fillRect/>
          </a:stretch>
        </p:blipFill>
        <p:spPr>
          <a:xfrm>
            <a:off x="3968711" y="1627214"/>
            <a:ext cx="3816427" cy="841321"/>
          </a:xfrm>
          <a:prstGeom prst="rect">
            <a:avLst/>
          </a:prstGeom>
        </p:spPr>
      </p:pic>
      <p:pic>
        <p:nvPicPr>
          <p:cNvPr id="37" name="Picture 36">
            <a:extLst>
              <a:ext uri="{FF2B5EF4-FFF2-40B4-BE49-F238E27FC236}">
                <a16:creationId xmlns:a16="http://schemas.microsoft.com/office/drawing/2014/main" id="{C431F976-313F-A59C-AB4E-58001B5F462C}"/>
              </a:ext>
            </a:extLst>
          </p:cNvPr>
          <p:cNvPicPr>
            <a:picLocks noChangeAspect="1"/>
          </p:cNvPicPr>
          <p:nvPr/>
        </p:nvPicPr>
        <p:blipFill>
          <a:blip r:embed="rId8"/>
          <a:stretch>
            <a:fillRect/>
          </a:stretch>
        </p:blipFill>
        <p:spPr>
          <a:xfrm>
            <a:off x="1425672" y="2574666"/>
            <a:ext cx="9474005" cy="3042168"/>
          </a:xfrm>
          <a:prstGeom prst="rect">
            <a:avLst/>
          </a:prstGeom>
        </p:spPr>
      </p:pic>
      <p:pic>
        <p:nvPicPr>
          <p:cNvPr id="39" name="Picture 38" descr="A green and yellow lizard&#10;&#10;Description automatically generated">
            <a:extLst>
              <a:ext uri="{FF2B5EF4-FFF2-40B4-BE49-F238E27FC236}">
                <a16:creationId xmlns:a16="http://schemas.microsoft.com/office/drawing/2014/main" id="{800CE182-31CC-C07C-88CF-BBEBCF8C13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127" y="3941960"/>
            <a:ext cx="2654627" cy="2916040"/>
          </a:xfrm>
          <a:prstGeom prst="rect">
            <a:avLst/>
          </a:prstGeom>
        </p:spPr>
      </p:pic>
      <p:pic>
        <p:nvPicPr>
          <p:cNvPr id="41" name="Picture 40" descr="A green lizard on a black background&#10;&#10;Description automatically generated with medium confidence">
            <a:extLst>
              <a:ext uri="{FF2B5EF4-FFF2-40B4-BE49-F238E27FC236}">
                <a16:creationId xmlns:a16="http://schemas.microsoft.com/office/drawing/2014/main" id="{F4E3FC3A-3288-E84D-0A7E-0EA15DD068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267699" y="314325"/>
            <a:ext cx="2943225" cy="3305175"/>
          </a:xfrm>
          <a:prstGeom prst="rect">
            <a:avLst/>
          </a:prstGeom>
        </p:spPr>
      </p:pic>
    </p:spTree>
    <p:extLst>
      <p:ext uri="{BB962C8B-B14F-4D97-AF65-F5344CB8AC3E}">
        <p14:creationId xmlns:p14="http://schemas.microsoft.com/office/powerpoint/2010/main" val="44856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par>
                                <p:cTn id="13" presetID="2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3" name="Picture 2">
            <a:extLst>
              <a:ext uri="{FF2B5EF4-FFF2-40B4-BE49-F238E27FC236}">
                <a16:creationId xmlns:a16="http://schemas.microsoft.com/office/drawing/2014/main" id="{0BFC68E9-D72D-3467-828A-36C1F09694F5}"/>
              </a:ext>
            </a:extLst>
          </p:cNvPr>
          <p:cNvPicPr>
            <a:picLocks noChangeAspect="1"/>
          </p:cNvPicPr>
          <p:nvPr/>
        </p:nvPicPr>
        <p:blipFill>
          <a:blip r:embed="rId5"/>
          <a:stretch>
            <a:fillRect/>
          </a:stretch>
        </p:blipFill>
        <p:spPr>
          <a:xfrm>
            <a:off x="337388" y="80780"/>
            <a:ext cx="11979678" cy="999831"/>
          </a:xfrm>
          <a:prstGeom prst="rect">
            <a:avLst/>
          </a:prstGeom>
        </p:spPr>
      </p:pic>
    </p:spTree>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6A09F6-0350-A61D-ACAF-517176304908}"/>
              </a:ext>
            </a:extLst>
          </p:cNvPr>
          <p:cNvPicPr>
            <a:picLocks noChangeAspect="1"/>
          </p:cNvPicPr>
          <p:nvPr/>
        </p:nvPicPr>
        <p:blipFill>
          <a:blip r:embed="rId4"/>
          <a:stretch>
            <a:fillRect/>
          </a:stretch>
        </p:blipFill>
        <p:spPr>
          <a:xfrm>
            <a:off x="1451142" y="1566925"/>
            <a:ext cx="5358848" cy="3871296"/>
          </a:xfrm>
          <a:prstGeom prst="rect">
            <a:avLst/>
          </a:prstGeom>
        </p:spPr>
      </p:pic>
    </p:spTree>
    <p:extLst>
      <p:ext uri="{BB962C8B-B14F-4D97-AF65-F5344CB8AC3E}">
        <p14:creationId xmlns:p14="http://schemas.microsoft.com/office/powerpoint/2010/main" val="1267804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C953E7-D689-4615-B1B9-D223AEEBE236}"/>
              </a:ext>
            </a:extLst>
          </p:cNvPr>
          <p:cNvSpPr/>
          <p:nvPr/>
        </p:nvSpPr>
        <p:spPr>
          <a:xfrm>
            <a:off x="475175" y="462092"/>
            <a:ext cx="11241651" cy="631018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Picture 12">
            <a:extLst>
              <a:ext uri="{FF2B5EF4-FFF2-40B4-BE49-F238E27FC236}">
                <a16:creationId xmlns:a16="http://schemas.microsoft.com/office/drawing/2014/main" id="{CFD6FC5C-1C9B-5D1A-1090-D56BA9904D3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51331" y="1793285"/>
            <a:ext cx="10931069" cy="1149940"/>
          </a:xfrm>
          <a:prstGeom prst="rect">
            <a:avLst/>
          </a:prstGeom>
        </p:spPr>
      </p:pic>
      <p:sp>
        <p:nvSpPr>
          <p:cNvPr id="20" name="TextBox 19">
            <a:extLst>
              <a:ext uri="{FF2B5EF4-FFF2-40B4-BE49-F238E27FC236}">
                <a16:creationId xmlns:a16="http://schemas.microsoft.com/office/drawing/2014/main" id="{36074FE8-4105-00BC-3A77-1A20EC8FC45E}"/>
              </a:ext>
            </a:extLst>
          </p:cNvPr>
          <p:cNvSpPr txBox="1"/>
          <p:nvPr/>
        </p:nvSpPr>
        <p:spPr>
          <a:xfrm>
            <a:off x="885825" y="1959101"/>
            <a:ext cx="10182225" cy="949171"/>
          </a:xfrm>
          <a:prstGeom prst="rect">
            <a:avLst/>
          </a:prstGeom>
          <a:noFill/>
        </p:spPr>
        <p:txBody>
          <a:bodyPr wrap="square">
            <a:spAutoFit/>
          </a:bodyPr>
          <a:lstStyle/>
          <a:p>
            <a:pPr indent="228600" algn="just">
              <a:lnSpc>
                <a:spcPct val="120000"/>
              </a:lnSpc>
            </a:pP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đúng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diễn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Thằn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lằn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tắc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kè</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giọng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từ</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ngữ</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cần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hiện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tâm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trạng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xúc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nhân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vật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p>
        </p:txBody>
      </p:sp>
      <p:pic>
        <p:nvPicPr>
          <p:cNvPr id="21" name="Picture 20">
            <a:extLst>
              <a:ext uri="{FF2B5EF4-FFF2-40B4-BE49-F238E27FC236}">
                <a16:creationId xmlns:a16="http://schemas.microsoft.com/office/drawing/2014/main" id="{F866B06B-8AB1-84BB-78C6-CC1EA329309A}"/>
              </a:ext>
            </a:extLst>
          </p:cNvPr>
          <p:cNvPicPr>
            <a:picLocks noChangeAspect="1"/>
          </p:cNvPicPr>
          <p:nvPr/>
        </p:nvPicPr>
        <p:blipFill>
          <a:blip r:embed="rId4"/>
          <a:stretch>
            <a:fillRect/>
          </a:stretch>
        </p:blipFill>
        <p:spPr>
          <a:xfrm>
            <a:off x="3305175" y="200332"/>
            <a:ext cx="6040294" cy="1471693"/>
          </a:xfrm>
          <a:prstGeom prst="rect">
            <a:avLst/>
          </a:prstGeom>
        </p:spPr>
      </p:pic>
      <p:pic>
        <p:nvPicPr>
          <p:cNvPr id="22" name="Picture 12">
            <a:extLst>
              <a:ext uri="{FF2B5EF4-FFF2-40B4-BE49-F238E27FC236}">
                <a16:creationId xmlns:a16="http://schemas.microsoft.com/office/drawing/2014/main" id="{A14EF82A-0D35-A4BC-A6F1-39472DB98E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8481" y="3145835"/>
            <a:ext cx="10931069" cy="721315"/>
          </a:xfrm>
          <a:prstGeom prst="rect">
            <a:avLst/>
          </a:prstGeom>
        </p:spPr>
      </p:pic>
      <p:sp>
        <p:nvSpPr>
          <p:cNvPr id="23" name="TextBox 22">
            <a:extLst>
              <a:ext uri="{FF2B5EF4-FFF2-40B4-BE49-F238E27FC236}">
                <a16:creationId xmlns:a16="http://schemas.microsoft.com/office/drawing/2014/main" id="{C518B62B-93EB-19A6-6DF2-A090A7DA0AAE}"/>
              </a:ext>
            </a:extLst>
          </p:cNvPr>
          <p:cNvSpPr txBox="1"/>
          <p:nvPr/>
        </p:nvSpPr>
        <p:spPr>
          <a:xfrm>
            <a:off x="1057275" y="3292601"/>
            <a:ext cx="10010775" cy="471539"/>
          </a:xfrm>
          <a:prstGeom prst="rect">
            <a:avLst/>
          </a:prstGeom>
          <a:noFill/>
        </p:spPr>
        <p:txBody>
          <a:bodyPr wrap="square">
            <a:spAutoFit/>
          </a:bodyPr>
          <a:lstStyle/>
          <a:p>
            <a:pPr indent="228600" algn="just">
              <a:lnSpc>
                <a:spcPct val="120000"/>
              </a:lnSpc>
            </a:pPr>
            <a:r>
              <a:rPr lang="vi-VN" sz="2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Nhận biết được bối cảnh, diễn biến các sự việc qua lời kể của tác giả câu chuyện.</a:t>
            </a:r>
            <a:endParaRPr lang="en-US" sz="22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24" name="Picture 12">
            <a:extLst>
              <a:ext uri="{FF2B5EF4-FFF2-40B4-BE49-F238E27FC236}">
                <a16:creationId xmlns:a16="http://schemas.microsoft.com/office/drawing/2014/main" id="{C52F38EE-E6FD-63FA-F1B9-8ED7BF51F1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2306" y="4022135"/>
            <a:ext cx="10931069" cy="787990"/>
          </a:xfrm>
          <a:prstGeom prst="rect">
            <a:avLst/>
          </a:prstGeom>
        </p:spPr>
      </p:pic>
      <p:sp>
        <p:nvSpPr>
          <p:cNvPr id="25" name="TextBox 24">
            <a:extLst>
              <a:ext uri="{FF2B5EF4-FFF2-40B4-BE49-F238E27FC236}">
                <a16:creationId xmlns:a16="http://schemas.microsoft.com/office/drawing/2014/main" id="{731347F1-E816-371D-9739-FBA678D8080E}"/>
              </a:ext>
            </a:extLst>
          </p:cNvPr>
          <p:cNvSpPr txBox="1"/>
          <p:nvPr/>
        </p:nvSpPr>
        <p:spPr>
          <a:xfrm>
            <a:off x="1362075" y="4140326"/>
            <a:ext cx="9886950" cy="505972"/>
          </a:xfrm>
          <a:prstGeom prst="rect">
            <a:avLst/>
          </a:prstGeom>
          <a:noFill/>
        </p:spPr>
        <p:txBody>
          <a:bodyPr wrap="square">
            <a:spAutoFit/>
          </a:bodyPr>
          <a:lstStyle/>
          <a:p>
            <a:pPr indent="228600" algn="just">
              <a:lnSpc>
                <a:spcPct val="120000"/>
              </a:lnSpc>
            </a:pPr>
            <a:r>
              <a:rPr lang="vi-VN"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Hiểu suy nghĩ, cảm xúc của nhân vật dựa vào lời nói của nhân vật. </a:t>
            </a:r>
            <a:endPar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7" name="Picture 12">
            <a:extLst>
              <a:ext uri="{FF2B5EF4-FFF2-40B4-BE49-F238E27FC236}">
                <a16:creationId xmlns:a16="http://schemas.microsoft.com/office/drawing/2014/main" id="{E042CAC5-CBF5-D4C2-DB76-206C59BCD76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41806" y="4965110"/>
            <a:ext cx="10931069" cy="1540465"/>
          </a:xfrm>
          <a:prstGeom prst="rect">
            <a:avLst/>
          </a:prstGeom>
        </p:spPr>
      </p:pic>
      <p:sp>
        <p:nvSpPr>
          <p:cNvPr id="38" name="TextBox 37">
            <a:extLst>
              <a:ext uri="{FF2B5EF4-FFF2-40B4-BE49-F238E27FC236}">
                <a16:creationId xmlns:a16="http://schemas.microsoft.com/office/drawing/2014/main" id="{7E498A6A-BB8F-A751-F84C-F5258A1ED50B}"/>
              </a:ext>
            </a:extLst>
          </p:cNvPr>
          <p:cNvSpPr txBox="1"/>
          <p:nvPr/>
        </p:nvSpPr>
        <p:spPr>
          <a:xfrm>
            <a:off x="1000125" y="5140451"/>
            <a:ext cx="10010775" cy="1175706"/>
          </a:xfrm>
          <a:prstGeom prst="rect">
            <a:avLst/>
          </a:prstGeom>
          <a:noFill/>
        </p:spPr>
        <p:txBody>
          <a:bodyPr wrap="square">
            <a:spAutoFit/>
          </a:bodyPr>
          <a:lstStyle/>
          <a:p>
            <a:pPr indent="228600" algn="just">
              <a:lnSpc>
                <a:spcPct val="120000"/>
              </a:lnSpc>
            </a:pPr>
            <a:r>
              <a:rPr lang="vi-VN" sz="2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Hiểu điều tác giả muốn nói qua bài đọc: </a:t>
            </a:r>
            <a:r>
              <a:rPr lang="vi-VN" sz="2000" b="1"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Mỗi loài vật đều có những đặc tính riêng với một môi trường sống phù hợp với những đặc tính đó. Cần trân trọng những đặc điểm của mình và biết lựa chọn hoàn cảnh sống phù hợp với những đặc điểm đó.</a:t>
            </a:r>
          </a:p>
        </p:txBody>
      </p:sp>
    </p:spTree>
    <p:extLst>
      <p:ext uri="{BB962C8B-B14F-4D97-AF65-F5344CB8AC3E}">
        <p14:creationId xmlns:p14="http://schemas.microsoft.com/office/powerpoint/2010/main" val="419421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5"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2" name="Picture 1">
            <a:extLst>
              <a:ext uri="{FF2B5EF4-FFF2-40B4-BE49-F238E27FC236}">
                <a16:creationId xmlns:a16="http://schemas.microsoft.com/office/drawing/2014/main" id="{621734F2-712E-AA6F-E966-6A89AA58AA8D}"/>
              </a:ext>
            </a:extLst>
          </p:cNvPr>
          <p:cNvPicPr>
            <a:picLocks noChangeAspect="1"/>
          </p:cNvPicPr>
          <p:nvPr/>
        </p:nvPicPr>
        <p:blipFill>
          <a:blip r:embed="rId4"/>
          <a:stretch>
            <a:fillRect/>
          </a:stretch>
        </p:blipFill>
        <p:spPr>
          <a:xfrm>
            <a:off x="2673199" y="2279037"/>
            <a:ext cx="6407451" cy="2414225"/>
          </a:xfrm>
          <a:prstGeom prst="rect">
            <a:avLst/>
          </a:prstGeom>
        </p:spPr>
      </p:pic>
    </p:spTree>
    <p:extLst>
      <p:ext uri="{BB962C8B-B14F-4D97-AF65-F5344CB8AC3E}">
        <p14:creationId xmlns:p14="http://schemas.microsoft.com/office/powerpoint/2010/main" val="364015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390418"/>
            <a:ext cx="11241651" cy="6123398"/>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1" name="Picture 40">
            <a:extLst>
              <a:ext uri="{FF2B5EF4-FFF2-40B4-BE49-F238E27FC236}">
                <a16:creationId xmlns:a16="http://schemas.microsoft.com/office/drawing/2014/main" id="{5748B4AD-AFE3-A42C-6538-8440621F759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787702" y="670201"/>
            <a:ext cx="8152357" cy="4579914"/>
          </a:xfrm>
          <a:prstGeom prst="rect">
            <a:avLst/>
          </a:prstGeom>
          <a:ln>
            <a:noFill/>
          </a:ln>
          <a:effectLst>
            <a:softEdge rad="112500"/>
          </a:effectLst>
        </p:spPr>
      </p:pic>
      <p:grpSp>
        <p:nvGrpSpPr>
          <p:cNvPr id="42" name="Nhóm 6">
            <a:extLst>
              <a:ext uri="{FF2B5EF4-FFF2-40B4-BE49-F238E27FC236}">
                <a16:creationId xmlns:a16="http://schemas.microsoft.com/office/drawing/2014/main" id="{53605343-40C7-3821-57F7-1DEE48497782}"/>
              </a:ext>
            </a:extLst>
          </p:cNvPr>
          <p:cNvGrpSpPr/>
          <p:nvPr/>
        </p:nvGrpSpPr>
        <p:grpSpPr>
          <a:xfrm>
            <a:off x="9873164" y="4143373"/>
            <a:ext cx="2714627" cy="2714627"/>
            <a:chOff x="5438349" y="1420589"/>
            <a:chExt cx="2714627" cy="2714627"/>
          </a:xfrm>
        </p:grpSpPr>
        <p:sp>
          <p:nvSpPr>
            <p:cNvPr id="43" name="Hình Bầu dục 4">
              <a:extLst>
                <a:ext uri="{FF2B5EF4-FFF2-40B4-BE49-F238E27FC236}">
                  <a16:creationId xmlns:a16="http://schemas.microsoft.com/office/drawing/2014/main" id="{D9FDE38D-2F17-21B3-15CC-C61E99514B0E}"/>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Hình ảnh 3" descr="Ảnh có chứa đồ chơi, búp bê, đồ họa véc-tơ&#10;&#10;Mô tả được tạo tự động">
              <a:extLst>
                <a:ext uri="{FF2B5EF4-FFF2-40B4-BE49-F238E27FC236}">
                  <a16:creationId xmlns:a16="http://schemas.microsoft.com/office/drawing/2014/main" id="{43BB2DE2-73E8-04EF-4972-023F50EA9CD2}"/>
                </a:ext>
              </a:extLst>
            </p:cNvPr>
            <p:cNvPicPr>
              <a:picLocks noChangeAspect="1"/>
            </p:cNvPicPr>
            <p:nvPr/>
          </p:nvPicPr>
          <p:blipFill>
            <a:blip r:embed="rId6"/>
            <a:stretch>
              <a:fillRect/>
            </a:stretch>
          </p:blipFill>
          <p:spPr>
            <a:xfrm>
              <a:off x="5438349" y="1420589"/>
              <a:ext cx="2714627" cy="2714627"/>
            </a:xfrm>
            <a:prstGeom prst="rect">
              <a:avLst/>
            </a:prstGeom>
          </p:spPr>
        </p:pic>
      </p:grpSp>
      <p:grpSp>
        <p:nvGrpSpPr>
          <p:cNvPr id="45" name="Nhóm 8">
            <a:extLst>
              <a:ext uri="{FF2B5EF4-FFF2-40B4-BE49-F238E27FC236}">
                <a16:creationId xmlns:a16="http://schemas.microsoft.com/office/drawing/2014/main" id="{0EB4B847-6A11-DA60-F343-0B28A8CBEFE9}"/>
              </a:ext>
            </a:extLst>
          </p:cNvPr>
          <p:cNvGrpSpPr/>
          <p:nvPr/>
        </p:nvGrpSpPr>
        <p:grpSpPr>
          <a:xfrm flipH="1">
            <a:off x="7233004" y="2902973"/>
            <a:ext cx="4243619" cy="1473817"/>
            <a:chOff x="2878230" y="1017067"/>
            <a:chExt cx="3493268" cy="1733448"/>
          </a:xfrm>
        </p:grpSpPr>
        <p:sp>
          <p:nvSpPr>
            <p:cNvPr id="46" name="Bong bóng Lời nói: Hình bầu dục 7">
              <a:extLst>
                <a:ext uri="{FF2B5EF4-FFF2-40B4-BE49-F238E27FC236}">
                  <a16:creationId xmlns:a16="http://schemas.microsoft.com/office/drawing/2014/main" id="{ABEEE541-0B64-EE58-DC78-51D2C6B2295E}"/>
                </a:ext>
              </a:extLst>
            </p:cNvPr>
            <p:cNvSpPr/>
            <p:nvPr/>
          </p:nvSpPr>
          <p:spPr>
            <a:xfrm>
              <a:off x="2878230" y="1017067"/>
              <a:ext cx="3493268" cy="1733448"/>
            </a:xfrm>
            <a:prstGeom prst="wedgeEllipseCallout">
              <a:avLst>
                <a:gd name="adj1" fmla="val -38522"/>
                <a:gd name="adj2" fmla="val 53734"/>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7" name="Hộp Văn bản 1">
              <a:extLst>
                <a:ext uri="{FF2B5EF4-FFF2-40B4-BE49-F238E27FC236}">
                  <a16:creationId xmlns:a16="http://schemas.microsoft.com/office/drawing/2014/main" id="{DBE9D516-824D-9F46-68E9-A01BB095AFAD}"/>
                </a:ext>
              </a:extLst>
            </p:cNvPr>
            <p:cNvSpPr txBox="1"/>
            <p:nvPr/>
          </p:nvSpPr>
          <p:spPr>
            <a:xfrm>
              <a:off x="3029979" y="1193930"/>
              <a:ext cx="2935558" cy="141178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sz="3600" b="1" dirty="0" err="1">
                  <a:solidFill>
                    <a:schemeClr val="accent2">
                      <a:lumMod val="10000"/>
                    </a:schemeClr>
                  </a:solidFill>
                  <a:latin typeface="Calibri" panose="020F0502020204030204" pitchFamily="34" charset="0"/>
                  <a:cs typeface="Calibri" panose="020F0502020204030204" pitchFamily="34" charset="0"/>
                </a:rPr>
                <a:t>Nêu</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nội</a:t>
              </a:r>
              <a:r>
                <a:rPr lang="en-US" sz="3600" b="1" dirty="0">
                  <a:solidFill>
                    <a:schemeClr val="accent2">
                      <a:lumMod val="10000"/>
                    </a:schemeClr>
                  </a:solidFill>
                  <a:latin typeface="Calibri" panose="020F0502020204030204" pitchFamily="34" charset="0"/>
                  <a:cs typeface="Calibri" panose="020F0502020204030204" pitchFamily="34" charset="0"/>
                </a:rPr>
                <a:t> dung </a:t>
              </a:r>
              <a:r>
                <a:rPr lang="en-US" sz="3600" b="1" dirty="0" err="1">
                  <a:solidFill>
                    <a:schemeClr val="accent2">
                      <a:lumMod val="10000"/>
                    </a:schemeClr>
                  </a:solidFill>
                  <a:latin typeface="Calibri" panose="020F0502020204030204" pitchFamily="34" charset="0"/>
                  <a:cs typeface="Calibri" panose="020F0502020204030204" pitchFamily="34" charset="0"/>
                </a:rPr>
                <a:t>tranh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minh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họa</a:t>
              </a:r>
              <a:endParaRPr lang="en-US" sz="3600" b="1" dirty="0">
                <a:solidFill>
                  <a:schemeClr val="accent2">
                    <a:lumMod val="10000"/>
                  </a:schemeClr>
                </a:solidFill>
                <a:latin typeface="Calibri" panose="020F0502020204030204" pitchFamily="34" charset="0"/>
                <a:cs typeface="Calibri" panose="020F0502020204030204" pitchFamily="34" charset="0"/>
              </a:endParaRPr>
            </a:p>
          </p:txBody>
        </p:sp>
      </p:grpSp>
      <p:grpSp>
        <p:nvGrpSpPr>
          <p:cNvPr id="48" name="Nhóm 5">
            <a:extLst>
              <a:ext uri="{FF2B5EF4-FFF2-40B4-BE49-F238E27FC236}">
                <a16:creationId xmlns:a16="http://schemas.microsoft.com/office/drawing/2014/main" id="{B3451FE9-523E-02B3-6B8B-0B9AF9BAD911}"/>
              </a:ext>
            </a:extLst>
          </p:cNvPr>
          <p:cNvGrpSpPr/>
          <p:nvPr/>
        </p:nvGrpSpPr>
        <p:grpSpPr>
          <a:xfrm>
            <a:off x="1147734" y="4918849"/>
            <a:ext cx="9432291" cy="1396682"/>
            <a:chOff x="4145308" y="2976302"/>
            <a:chExt cx="7354684" cy="2163292"/>
          </a:xfrm>
        </p:grpSpPr>
        <p:sp>
          <p:nvSpPr>
            <p:cNvPr id="49" name="Hình chữ nhật: Góc Tròn 93">
              <a:extLst>
                <a:ext uri="{FF2B5EF4-FFF2-40B4-BE49-F238E27FC236}">
                  <a16:creationId xmlns:a16="http://schemas.microsoft.com/office/drawing/2014/main" id="{D8180CF5-86AA-726B-9DA2-66165CF97542}"/>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50" name="Hộp Văn bản 2">
              <a:extLst>
                <a:ext uri="{FF2B5EF4-FFF2-40B4-BE49-F238E27FC236}">
                  <a16:creationId xmlns:a16="http://schemas.microsoft.com/office/drawing/2014/main" id="{544B5CFC-295F-9595-675D-9FD5DD410B12}"/>
                </a:ext>
              </a:extLst>
            </p:cNvPr>
            <p:cNvSpPr txBox="1"/>
            <p:nvPr/>
          </p:nvSpPr>
          <p:spPr>
            <a:xfrm>
              <a:off x="4308294" y="2994404"/>
              <a:ext cx="6616588" cy="2145190"/>
            </a:xfrm>
            <a:prstGeom prst="rect">
              <a:avLst/>
            </a:prstGeom>
            <a:noFill/>
          </p:spPr>
          <p:txBody>
            <a:bodyPr wrap="square" rtlCol="0">
              <a:spAutoFit/>
            </a:bodyPr>
            <a:lstStyle/>
            <a:p>
              <a:pPr algn="just"/>
              <a:r>
                <a:rPr lang="vi-VN" sz="2800" b="1" i="1" u="none" strike="noStrike" dirty="0">
                  <a:solidFill>
                    <a:srgbClr val="002060"/>
                  </a:solidFill>
                  <a:effectLst/>
                  <a:latin typeface="Calibri" panose="020F0502020204030204" pitchFamily="34" charset="0"/>
                  <a:cs typeface="Calibri" panose="020F0502020204030204" pitchFamily="34" charset="0"/>
                </a:rPr>
                <a:t>Tranh vẽ một chú thằn lằn đang đứng trên cây và một chú tắc kè đang bỏ trên tường. Hai chú có vẻ như đang nói chuyện với nhau.)</a:t>
              </a:r>
              <a:endParaRPr lang="en-US" sz="2800" b="1" i="1" dirty="0">
                <a:solidFill>
                  <a:srgbClr val="002060"/>
                </a:solidFill>
                <a:latin typeface="Calibri" panose="020F0502020204030204" pitchFamily="34" charset="0"/>
                <a:cs typeface="Calibri" panose="020F0502020204030204" pitchFamily="34" charset="0"/>
              </a:endParaRPr>
            </a:p>
          </p:txBody>
        </p:sp>
        <p:pic>
          <p:nvPicPr>
            <p:cNvPr id="51" name="Picture 26">
              <a:extLst>
                <a:ext uri="{FF2B5EF4-FFF2-40B4-BE49-F238E27FC236}">
                  <a16:creationId xmlns:a16="http://schemas.microsoft.com/office/drawing/2014/main" id="{BECF86B6-A2FA-5C63-749C-7511B4DE764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35858339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ppt_x"/>
                                          </p:val>
                                        </p:tav>
                                        <p:tav tm="100000">
                                          <p:val>
                                            <p:strVal val="#ppt_x"/>
                                          </p:val>
                                        </p:tav>
                                      </p:tavLst>
                                    </p:anim>
                                    <p:anim calcmode="lin" valueType="num">
                                      <p:cBhvr additive="base">
                                        <p:cTn id="13" dur="500" fill="hold"/>
                                        <p:tgtEl>
                                          <p:spTgt spid="4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500" fill="hold"/>
                                        <p:tgtEl>
                                          <p:spTgt spid="45"/>
                                        </p:tgtEl>
                                        <p:attrNameLst>
                                          <p:attrName>ppt_x</p:attrName>
                                        </p:attrNameLst>
                                      </p:cBhvr>
                                      <p:tavLst>
                                        <p:tav tm="0">
                                          <p:val>
                                            <p:strVal val="#ppt_x"/>
                                          </p:val>
                                        </p:tav>
                                        <p:tav tm="100000">
                                          <p:val>
                                            <p:strVal val="#ppt_x"/>
                                          </p:val>
                                        </p:tav>
                                      </p:tavLst>
                                    </p:anim>
                                    <p:anim calcmode="lin" valueType="num">
                                      <p:cBhvr additive="base">
                                        <p:cTn id="17"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down)">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8" name="Picture 7">
            <a:extLst>
              <a:ext uri="{FF2B5EF4-FFF2-40B4-BE49-F238E27FC236}">
                <a16:creationId xmlns:a16="http://schemas.microsoft.com/office/drawing/2014/main" id="{57E4B32E-12B5-8140-1A3B-76F1F201764C}"/>
              </a:ext>
            </a:extLst>
          </p:cNvPr>
          <p:cNvPicPr>
            <a:picLocks noChangeAspect="1"/>
          </p:cNvPicPr>
          <p:nvPr/>
        </p:nvPicPr>
        <p:blipFill>
          <a:blip r:embed="rId5"/>
          <a:stretch>
            <a:fillRect/>
          </a:stretch>
        </p:blipFill>
        <p:spPr>
          <a:xfrm>
            <a:off x="2205895" y="2414025"/>
            <a:ext cx="10071465" cy="2219136"/>
          </a:xfrm>
          <a:prstGeom prst="rect">
            <a:avLst/>
          </a:prstGeom>
        </p:spPr>
      </p:pic>
    </p:spTree>
    <p:extLst>
      <p:ext uri="{BB962C8B-B14F-4D97-AF65-F5344CB8AC3E}">
        <p14:creationId xmlns:p14="http://schemas.microsoft.com/office/powerpoint/2010/main" val="2998499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 name="Google Shape;2692;p47">
            <a:extLst>
              <a:ext uri="{FF2B5EF4-FFF2-40B4-BE49-F238E27FC236}">
                <a16:creationId xmlns:a16="http://schemas.microsoft.com/office/drawing/2014/main" id="{947F75FF-1A69-13A7-35FA-5853DB90904C}"/>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966F587B-3385-7FC0-7F31-8CA449375B9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5" name="Picture 4">
            <a:extLst>
              <a:ext uri="{FF2B5EF4-FFF2-40B4-BE49-F238E27FC236}">
                <a16:creationId xmlns:a16="http://schemas.microsoft.com/office/drawing/2014/main" id="{03330603-0892-BF2F-0520-CF173B654C57}"/>
              </a:ext>
            </a:extLst>
          </p:cNvPr>
          <p:cNvPicPr>
            <a:picLocks noChangeAspect="1"/>
          </p:cNvPicPr>
          <p:nvPr/>
        </p:nvPicPr>
        <p:blipFill>
          <a:blip r:embed="rId5"/>
          <a:stretch>
            <a:fillRect/>
          </a:stretch>
        </p:blipFill>
        <p:spPr>
          <a:xfrm>
            <a:off x="3284766" y="0"/>
            <a:ext cx="4974767" cy="1341236"/>
          </a:xfrm>
          <a:prstGeom prst="rect">
            <a:avLst/>
          </a:prstGeom>
        </p:spPr>
      </p:pic>
      <p:grpSp>
        <p:nvGrpSpPr>
          <p:cNvPr id="6" name="Group 5">
            <a:extLst>
              <a:ext uri="{FF2B5EF4-FFF2-40B4-BE49-F238E27FC236}">
                <a16:creationId xmlns:a16="http://schemas.microsoft.com/office/drawing/2014/main" id="{74CB8B69-FD7B-F2A3-F038-65D016D6FF84}"/>
              </a:ext>
            </a:extLst>
          </p:cNvPr>
          <p:cNvGrpSpPr/>
          <p:nvPr/>
        </p:nvGrpSpPr>
        <p:grpSpPr>
          <a:xfrm>
            <a:off x="1539625" y="1970571"/>
            <a:ext cx="2639300" cy="2284232"/>
            <a:chOff x="444471" y="2172590"/>
            <a:chExt cx="2639300" cy="2284232"/>
          </a:xfrm>
        </p:grpSpPr>
        <p:sp>
          <p:nvSpPr>
            <p:cNvPr id="16" name="Rectangle: Rounded Corners 26">
              <a:extLst>
                <a:ext uri="{FF2B5EF4-FFF2-40B4-BE49-F238E27FC236}">
                  <a16:creationId xmlns:a16="http://schemas.microsoft.com/office/drawing/2014/main" id="{0A956B6D-0DBC-EED4-CD09-2FBB6996E242}"/>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nvGrpSpPr>
            <p:cNvPr id="17" name="Group 16">
              <a:extLst>
                <a:ext uri="{FF2B5EF4-FFF2-40B4-BE49-F238E27FC236}">
                  <a16:creationId xmlns:a16="http://schemas.microsoft.com/office/drawing/2014/main" id="{0CF3EECE-8C52-A76C-EF84-8576797B81C1}"/>
                </a:ext>
              </a:extLst>
            </p:cNvPr>
            <p:cNvGrpSpPr/>
            <p:nvPr/>
          </p:nvGrpSpPr>
          <p:grpSpPr>
            <a:xfrm>
              <a:off x="832336" y="2172590"/>
              <a:ext cx="1831930" cy="1572681"/>
              <a:chOff x="1450279" y="400692"/>
              <a:chExt cx="2478196" cy="2383465"/>
            </a:xfrm>
          </p:grpSpPr>
          <p:sp>
            <p:nvSpPr>
              <p:cNvPr id="19" name="Rectangle: Rounded Corners 29">
                <a:extLst>
                  <a:ext uri="{FF2B5EF4-FFF2-40B4-BE49-F238E27FC236}">
                    <a16:creationId xmlns:a16="http://schemas.microsoft.com/office/drawing/2014/main" id="{2B96ADD9-2DC2-F150-75FB-BBE5683295B4}"/>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pic>
            <p:nvPicPr>
              <p:cNvPr id="20" name="Picture 19" descr="A picture containing shape&#10;&#10;Description automatically generated">
                <a:extLst>
                  <a:ext uri="{FF2B5EF4-FFF2-40B4-BE49-F238E27FC236}">
                    <a16:creationId xmlns:a16="http://schemas.microsoft.com/office/drawing/2014/main" id="{542C8D1E-BCC1-4A5A-4B67-F86B2D5B64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18" name="Rectangle 17">
              <a:extLst>
                <a:ext uri="{FF2B5EF4-FFF2-40B4-BE49-F238E27FC236}">
                  <a16:creationId xmlns:a16="http://schemas.microsoft.com/office/drawing/2014/main" id="{D7FFD97D-66FF-B31C-465C-BDDFA0B4828D}"/>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Mắt</a:t>
              </a:r>
              <a:r>
                <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dõi</a:t>
              </a:r>
              <a:endPar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1" name="Group 20">
            <a:extLst>
              <a:ext uri="{FF2B5EF4-FFF2-40B4-BE49-F238E27FC236}">
                <a16:creationId xmlns:a16="http://schemas.microsoft.com/office/drawing/2014/main" id="{1747B6F4-2CE7-B434-DED3-418B1D8E5362}"/>
              </a:ext>
            </a:extLst>
          </p:cNvPr>
          <p:cNvGrpSpPr/>
          <p:nvPr/>
        </p:nvGrpSpPr>
        <p:grpSpPr>
          <a:xfrm>
            <a:off x="5057024" y="1324391"/>
            <a:ext cx="2853408" cy="2256681"/>
            <a:chOff x="3345180" y="1356289"/>
            <a:chExt cx="2853408" cy="2256681"/>
          </a:xfrm>
        </p:grpSpPr>
        <p:grpSp>
          <p:nvGrpSpPr>
            <p:cNvPr id="22" name="Group 21">
              <a:extLst>
                <a:ext uri="{FF2B5EF4-FFF2-40B4-BE49-F238E27FC236}">
                  <a16:creationId xmlns:a16="http://schemas.microsoft.com/office/drawing/2014/main" id="{9FA3FAD3-2AAA-B7B6-0B8A-B82BFA47639D}"/>
                </a:ext>
              </a:extLst>
            </p:cNvPr>
            <p:cNvGrpSpPr/>
            <p:nvPr/>
          </p:nvGrpSpPr>
          <p:grpSpPr>
            <a:xfrm>
              <a:off x="3345180" y="1356289"/>
              <a:ext cx="2853408" cy="2256681"/>
              <a:chOff x="3984768" y="31333"/>
              <a:chExt cx="3860030" cy="3318094"/>
            </a:xfrm>
          </p:grpSpPr>
          <p:grpSp>
            <p:nvGrpSpPr>
              <p:cNvPr id="24" name="Group 23">
                <a:extLst>
                  <a:ext uri="{FF2B5EF4-FFF2-40B4-BE49-F238E27FC236}">
                    <a16:creationId xmlns:a16="http://schemas.microsoft.com/office/drawing/2014/main" id="{FCC21A6F-5790-E891-1181-628AF8F75EB0}"/>
                  </a:ext>
                </a:extLst>
              </p:cNvPr>
              <p:cNvGrpSpPr/>
              <p:nvPr/>
            </p:nvGrpSpPr>
            <p:grpSpPr>
              <a:xfrm>
                <a:off x="3984768" y="31333"/>
                <a:ext cx="3860030" cy="3318094"/>
                <a:chOff x="693066" y="657558"/>
                <a:chExt cx="3860030" cy="3318094"/>
              </a:xfrm>
            </p:grpSpPr>
            <p:sp>
              <p:nvSpPr>
                <p:cNvPr id="26" name="Rectangle: Rounded Corners 35">
                  <a:extLst>
                    <a:ext uri="{FF2B5EF4-FFF2-40B4-BE49-F238E27FC236}">
                      <a16:creationId xmlns:a16="http://schemas.microsoft.com/office/drawing/2014/main" id="{025275DE-AD51-3207-56C5-B9648C33D7A5}"/>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27" name="Rectangle: Rounded Corners 39">
                  <a:extLst>
                    <a:ext uri="{FF2B5EF4-FFF2-40B4-BE49-F238E27FC236}">
                      <a16:creationId xmlns:a16="http://schemas.microsoft.com/office/drawing/2014/main" id="{5258C39D-3B9A-2E96-B394-CDCE7FD816D5}"/>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25" name="Picture 24">
                <a:extLst>
                  <a:ext uri="{FF2B5EF4-FFF2-40B4-BE49-F238E27FC236}">
                    <a16:creationId xmlns:a16="http://schemas.microsoft.com/office/drawing/2014/main" id="{C0378C1D-2966-E407-D0B7-0A5BF8EB4EFE}"/>
                  </a:ext>
                </a:extLst>
              </p:cNvPr>
              <p:cNvPicPr>
                <a:picLocks noChangeAspect="1"/>
              </p:cNvPicPr>
              <p:nvPr/>
            </p:nvPicPr>
            <p:blipFill>
              <a:blip r:embed="rId7"/>
              <a:stretch>
                <a:fillRect/>
              </a:stretch>
            </p:blipFill>
            <p:spPr>
              <a:xfrm>
                <a:off x="5155989" y="399065"/>
                <a:ext cx="1665021" cy="1665021"/>
              </a:xfrm>
              <a:prstGeom prst="rect">
                <a:avLst/>
              </a:prstGeom>
            </p:spPr>
          </p:pic>
        </p:grpSp>
        <p:sp>
          <p:nvSpPr>
            <p:cNvPr id="23" name="Rectangle 22">
              <a:extLst>
                <a:ext uri="{FF2B5EF4-FFF2-40B4-BE49-F238E27FC236}">
                  <a16:creationId xmlns:a16="http://schemas.microsoft.com/office/drawing/2014/main" id="{ECDC2D3C-B46E-F40B-4CB1-C9717A43A0BE}"/>
                </a:ext>
              </a:extLst>
            </p:cNvPr>
            <p:cNvSpPr/>
            <p:nvPr/>
          </p:nvSpPr>
          <p:spPr>
            <a:xfrm>
              <a:off x="3653619" y="2781973"/>
              <a:ext cx="2345514" cy="830997"/>
            </a:xfrm>
            <a:prstGeom prst="rect">
              <a:avLst/>
            </a:prstGeom>
          </p:spPr>
          <p:txBody>
            <a:bodyPr wrap="none">
              <a:spAutoFit/>
            </a:bodyPr>
            <a:lstStyle/>
            <a:p>
              <a:pPr algn="ctr"/>
              <a:r>
                <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rPr>
                <a:t>Tai </a:t>
              </a:r>
              <a:r>
                <a:rPr lang="en-US" sz="4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nghe</a:t>
              </a:r>
              <a:endPar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a16="http://schemas.microsoft.com/office/drawing/2014/main" id="{24E2198A-AACA-F383-6DCD-EADF2394F87D}"/>
              </a:ext>
            </a:extLst>
          </p:cNvPr>
          <p:cNvGrpSpPr/>
          <p:nvPr/>
        </p:nvGrpSpPr>
        <p:grpSpPr>
          <a:xfrm>
            <a:off x="8384502" y="2611323"/>
            <a:ext cx="2639300" cy="2279740"/>
            <a:chOff x="6311152" y="2473100"/>
            <a:chExt cx="2639300" cy="2279740"/>
          </a:xfrm>
        </p:grpSpPr>
        <p:grpSp>
          <p:nvGrpSpPr>
            <p:cNvPr id="29" name="Group 28">
              <a:extLst>
                <a:ext uri="{FF2B5EF4-FFF2-40B4-BE49-F238E27FC236}">
                  <a16:creationId xmlns:a16="http://schemas.microsoft.com/office/drawing/2014/main" id="{0C1F8F78-BBC2-2012-A65A-6CC8ABA7017B}"/>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a16="http://schemas.microsoft.com/office/drawing/2014/main" id="{886148F3-50BF-BE54-7FDD-3CC63C307465}"/>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a16="http://schemas.microsoft.com/office/drawing/2014/main" id="{4B1C5BB0-7B9C-2DD9-5CC3-BE149E835AE8}"/>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4" name="Rectangle: Rounded Corners 48">
                  <a:extLst>
                    <a:ext uri="{FF2B5EF4-FFF2-40B4-BE49-F238E27FC236}">
                      <a16:creationId xmlns:a16="http://schemas.microsoft.com/office/drawing/2014/main" id="{65F029A2-81A5-C9D0-FAFD-0293F1CFEE4E}"/>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32" name="Picture 31" descr="Graphical user interface&#10;&#10;Description automatically generated with low confidence">
                <a:extLst>
                  <a:ext uri="{FF2B5EF4-FFF2-40B4-BE49-F238E27FC236}">
                    <a16:creationId xmlns:a16="http://schemas.microsoft.com/office/drawing/2014/main" id="{5308EC6E-D48A-8E18-F635-160DAF32D5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a16="http://schemas.microsoft.com/office/drawing/2014/main" id="{692D0DE4-C8A9-0BDF-3EE0-ED9301B3DD63}"/>
                </a:ext>
              </a:extLst>
            </p:cNvPr>
            <p:cNvSpPr/>
            <p:nvPr/>
          </p:nvSpPr>
          <p:spPr>
            <a:xfrm>
              <a:off x="6809012" y="3938015"/>
              <a:ext cx="1744388" cy="769441"/>
            </a:xfrm>
            <a:prstGeom prst="rect">
              <a:avLst/>
            </a:prstGeom>
          </p:spPr>
          <p:txBody>
            <a:bodyPr wrap="none">
              <a:spAutoFit/>
            </a:bodyPr>
            <a:lstStyle/>
            <a:p>
              <a:pPr algn="ctr"/>
              <a:r>
                <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rPr>
                <a:t>Tay </a:t>
              </a:r>
              <a:r>
                <a:rPr lang="en-US" sz="4400" b="1" dirty="0" err="1">
                  <a:solidFill>
                    <a:srgbClr val="00B050"/>
                  </a:solidFill>
                  <a:latin typeface="Calibri" panose="020F0502020204030204" pitchFamily="34" charset="0"/>
                  <a:ea typeface="Cambria" panose="02040503050406030204" pitchFamily="18" charset="0"/>
                  <a:cs typeface="Calibri" panose="020F0502020204030204" pitchFamily="34" charset="0"/>
                </a:rPr>
                <a:t>dò</a:t>
              </a:r>
              <a:endPar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759751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id="{D5CC22B6-B09B-DEC1-A8E3-FF2036776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id="{785F5934-9E77-CE1A-E157-09DA74CF51A9}"/>
              </a:ext>
            </a:extLst>
          </p:cNvPr>
          <p:cNvPicPr>
            <a:picLocks noChangeAspect="1"/>
          </p:cNvPicPr>
          <p:nvPr/>
        </p:nvPicPr>
        <p:blipFill>
          <a:blip r:embed="rId4"/>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id="{65A95E6C-D3A2-D455-59AA-5D8E24720BAD}"/>
              </a:ext>
            </a:extLst>
          </p:cNvPr>
          <p:cNvSpPr txBox="1"/>
          <p:nvPr/>
        </p:nvSpPr>
        <p:spPr>
          <a:xfrm>
            <a:off x="2816773" y="3171573"/>
            <a:ext cx="9375227" cy="378565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thằn lằn xanh. Tớ thích đi kiếm thức ăn vào ban ngày.</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tắc kè. Tớ thích đi kiếm thức ăn vào buổi tối. – Tắc kè đáp lời thằn lằn xanh.</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Cả hai bạn cảm thấy thích thú về cuộc sống của nhau. Tắc kè liền nói: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xanh khoái chí:</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id="{9DF5BB96-D3BA-4089-60FF-11CB690A26D1}"/>
              </a:ext>
            </a:extLst>
          </p:cNvPr>
          <p:cNvSpPr txBox="1"/>
          <p:nvPr/>
        </p:nvSpPr>
        <p:spPr>
          <a:xfrm>
            <a:off x="5927835" y="1324304"/>
            <a:ext cx="6264165" cy="193899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cất tiếng chào:</a:t>
            </a:r>
          </a:p>
        </p:txBody>
      </p:sp>
    </p:spTree>
    <p:extLst>
      <p:ext uri="{BB962C8B-B14F-4D97-AF65-F5344CB8AC3E}">
        <p14:creationId xmlns:p14="http://schemas.microsoft.com/office/powerpoint/2010/main" val="2811416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273</TotalTime>
  <Words>2115</Words>
  <Application>Microsoft Office PowerPoint</Application>
  <PresentationFormat>Widescreen</PresentationFormat>
  <Paragraphs>113</Paragraphs>
  <Slides>31</Slides>
  <Notes>10</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31</vt:i4>
      </vt:variant>
    </vt:vector>
  </HeadingPairs>
  <TitlesOfParts>
    <vt:vector size="48" baseType="lpstr">
      <vt:lpstr>Arial</vt:lpstr>
      <vt:lpstr>Calibri</vt:lpstr>
      <vt:lpstr>Calibri Light</vt:lpstr>
      <vt:lpstr>Cambria</vt:lpstr>
      <vt:lpstr>等线</vt:lpstr>
      <vt:lpstr>等线 Light</vt:lpstr>
      <vt:lpstr>inpin heiti</vt:lpstr>
      <vt:lpstr>Segoe UI Historic</vt:lpstr>
      <vt:lpstr>SVN-Poky's</vt:lpstr>
      <vt:lpstr>Times New Roman</vt:lpstr>
      <vt:lpstr>UTM Duepuntozero</vt:lpstr>
      <vt:lpstr>zihun27hao-budingti</vt:lpstr>
      <vt:lpstr>Office 主题​​</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Kieu Chinh</cp:lastModifiedBy>
  <cp:revision>60</cp:revision>
  <dcterms:created xsi:type="dcterms:W3CDTF">2023-07-01T11:12:33Z</dcterms:created>
  <dcterms:modified xsi:type="dcterms:W3CDTF">2023-09-17T23:54:14Z</dcterms:modified>
</cp:coreProperties>
</file>