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2" r:id="rId5"/>
  </p:sldMasterIdLst>
  <p:notesMasterIdLst>
    <p:notesMasterId r:id="rId37"/>
  </p:notesMasterIdLst>
  <p:sldIdLst>
    <p:sldId id="256" r:id="rId6"/>
    <p:sldId id="258" r:id="rId7"/>
    <p:sldId id="275" r:id="rId8"/>
    <p:sldId id="266" r:id="rId9"/>
    <p:sldId id="277" r:id="rId10"/>
    <p:sldId id="290" r:id="rId11"/>
    <p:sldId id="288" r:id="rId12"/>
    <p:sldId id="291" r:id="rId13"/>
    <p:sldId id="292" r:id="rId14"/>
    <p:sldId id="293" r:id="rId15"/>
    <p:sldId id="295" r:id="rId16"/>
    <p:sldId id="267" r:id="rId17"/>
    <p:sldId id="279" r:id="rId18"/>
    <p:sldId id="268" r:id="rId19"/>
    <p:sldId id="281" r:id="rId20"/>
    <p:sldId id="269" r:id="rId21"/>
    <p:sldId id="282" r:id="rId22"/>
    <p:sldId id="270" r:id="rId23"/>
    <p:sldId id="283" r:id="rId24"/>
    <p:sldId id="271" r:id="rId25"/>
    <p:sldId id="284" r:id="rId26"/>
    <p:sldId id="285" r:id="rId27"/>
    <p:sldId id="272" r:id="rId28"/>
    <p:sldId id="286" r:id="rId29"/>
    <p:sldId id="273" r:id="rId30"/>
    <p:sldId id="287" r:id="rId31"/>
    <p:sldId id="274" r:id="rId32"/>
    <p:sldId id="298" r:id="rId33"/>
    <p:sldId id="299" r:id="rId34"/>
    <p:sldId id="297" r:id="rId35"/>
    <p:sldId id="296" r:id="rId36"/>
  </p:sldIdLst>
  <p:sldSz cx="9144000" cy="5143500" type="screen16x9"/>
  <p:notesSz cx="6858000" cy="9144000"/>
  <p:embeddedFontLst>
    <p:embeddedFont>
      <p:font typeface="DFPOP1-W9" charset="-128"/>
      <p:regular r:id="rId38"/>
    </p:embeddedFont>
    <p:embeddedFont>
      <p:font typeface="微软雅黑" pitchFamily="34" charset="-122"/>
      <p:regular r:id="rId39"/>
      <p:bold r:id="rId40"/>
    </p:embeddedFont>
    <p:embeddedFont>
      <p:font typeface="HL Hoctro" charset="0"/>
      <p:regular r:id="rId41"/>
    </p:embeddedFont>
    <p:embeddedFont>
      <p:font typeface="Calibri" pitchFamily="34" charset="0"/>
      <p:regular r:id="rId42"/>
      <p:bold r:id="rId43"/>
      <p:italic r:id="rId44"/>
      <p:boldItalic r:id="rId45"/>
    </p:embeddedFont>
    <p:embeddedFont>
      <p:font typeface="宋体" pitchFamily="2" charset="-122"/>
      <p:regular r:id="rId46"/>
    </p:embeddedFont>
    <p:embeddedFont>
      <p:font typeface="Arial-Rounded" charset="0"/>
      <p:regular r:id="rId47"/>
    </p:embeddedFont>
  </p:embeddedFontLst>
  <p:custDataLst>
    <p:tags r:id="rId48"/>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Phần Mặc định" id="{89293C27-06D2-442F-A694-0966E65ACEDD}">
          <p14:sldIdLst>
            <p14:sldId id="256"/>
          </p14:sldIdLst>
        </p14:section>
        <p14:section name="Tiết 1" id="{694160BE-F2C5-4F1F-9227-A8A060926D5B}">
          <p14:sldIdLst>
            <p14:sldId id="258"/>
            <p14:sldId id="275"/>
            <p14:sldId id="266"/>
            <p14:sldId id="277"/>
            <p14:sldId id="290"/>
            <p14:sldId id="288"/>
            <p14:sldId id="291"/>
            <p14:sldId id="292"/>
            <p14:sldId id="293"/>
            <p14:sldId id="295"/>
          </p14:sldIdLst>
        </p14:section>
        <p14:section name="Tiết 2" id="{47239A1A-9B72-4DA5-96A7-F8786F163078}">
          <p14:sldIdLst>
            <p14:sldId id="267"/>
            <p14:sldId id="279"/>
            <p14:sldId id="268"/>
            <p14:sldId id="281"/>
          </p14:sldIdLst>
        </p14:section>
        <p14:section name="Tiết 3" id="{8DB3B22B-32B6-4C3F-838D-DF98A9DBE4B7}">
          <p14:sldIdLst>
            <p14:sldId id="269"/>
            <p14:sldId id="282"/>
            <p14:sldId id="270"/>
            <p14:sldId id="283"/>
          </p14:sldIdLst>
        </p14:section>
        <p14:section name="Tiết 4" id="{30D029CA-39C5-4833-936C-43C5EF842993}">
          <p14:sldIdLst>
            <p14:sldId id="271"/>
            <p14:sldId id="284"/>
            <p14:sldId id="285"/>
            <p14:sldId id="272"/>
            <p14:sldId id="286"/>
            <p14:sldId id="273"/>
            <p14:sldId id="287"/>
            <p14:sldId id="274"/>
            <p14:sldId id="298"/>
            <p14:sldId id="299"/>
            <p14:sldId id="297"/>
            <p14:sldId id="296"/>
          </p14:sldIdLst>
        </p14:section>
      </p14:sectionLst>
    </p:ex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A420"/>
    <a:srgbClr val="F14420"/>
    <a:srgbClr val="679C31"/>
    <a:srgbClr val="920000"/>
    <a:srgbClr val="F56636"/>
    <a:srgbClr val="EF2A19"/>
    <a:srgbClr val="A9250B"/>
    <a:srgbClr val="FF6600"/>
    <a:srgbClr val="8CB823"/>
    <a:srgbClr val="C4D8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ADC2EE-9B3C-458B-A42D-C4ACB5BF02CE}" v="893" dt="2020-08-13T12:42:42.9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horzBarState="maximized">
    <p:restoredLeft sz="15987" autoAdjust="0"/>
    <p:restoredTop sz="94660"/>
  </p:normalViewPr>
  <p:slideViewPr>
    <p:cSldViewPr snapToGrid="0">
      <p:cViewPr>
        <p:scale>
          <a:sx n="100" d="100"/>
          <a:sy n="100" d="100"/>
        </p:scale>
        <p:origin x="-282" y="-90"/>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2.fntdata"/><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font" Target="fonts/font1.fntdata"/><Relationship Id="rId46" Type="http://schemas.openxmlformats.org/officeDocument/2006/relationships/font" Target="fonts/font9.fntdata"/><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font" Target="fonts/font4.fntdata"/><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7.fntdata"/><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6.fntdata"/><Relationship Id="rId48" Type="http://schemas.openxmlformats.org/officeDocument/2006/relationships/tags" Target="tags/tag1.xml"/><Relationship Id="rId8" Type="http://schemas.openxmlformats.org/officeDocument/2006/relationships/slide" Target="slides/slide3.xml"/><Relationship Id="rId5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am Thi Minh Phuong" userId="59a886c1-9eb9-4e41-a264-fe10a6ee0c2c" providerId="ADAL" clId="{70ADC2EE-9B3C-458B-A42D-C4ACB5BF02CE}"/>
    <pc:docChg chg="undo custSel addSld delSld modSld sldOrd modSection">
      <pc:chgData name="Pham Thi Minh Phuong" userId="59a886c1-9eb9-4e41-a264-fe10a6ee0c2c" providerId="ADAL" clId="{70ADC2EE-9B3C-458B-A42D-C4ACB5BF02CE}" dt="2020-08-13T12:43:09.445" v="1275" actId="47"/>
      <pc:docMkLst>
        <pc:docMk/>
      </pc:docMkLst>
      <pc:sldChg chg="del">
        <pc:chgData name="Pham Thi Minh Phuong" userId="59a886c1-9eb9-4e41-a264-fe10a6ee0c2c" providerId="ADAL" clId="{70ADC2EE-9B3C-458B-A42D-C4ACB5BF02CE}" dt="2020-08-13T12:43:09.445" v="1275" actId="47"/>
        <pc:sldMkLst>
          <pc:docMk/>
          <pc:sldMk cId="0" sldId="265"/>
        </pc:sldMkLst>
      </pc:sldChg>
      <pc:sldChg chg="ord">
        <pc:chgData name="Pham Thi Minh Phuong" userId="59a886c1-9eb9-4e41-a264-fe10a6ee0c2c" providerId="ADAL" clId="{70ADC2EE-9B3C-458B-A42D-C4ACB5BF02CE}" dt="2020-08-13T12:22:30.495" v="697"/>
        <pc:sldMkLst>
          <pc:docMk/>
          <pc:sldMk cId="2825134617" sldId="270"/>
        </pc:sldMkLst>
      </pc:sldChg>
      <pc:sldChg chg="addSp delSp modSp add mod delAnim modAnim">
        <pc:chgData name="Pham Thi Minh Phuong" userId="59a886c1-9eb9-4e41-a264-fe10a6ee0c2c" providerId="ADAL" clId="{70ADC2EE-9B3C-458B-A42D-C4ACB5BF02CE}" dt="2020-08-13T12:02:50.467" v="47"/>
        <pc:sldMkLst>
          <pc:docMk/>
          <pc:sldMk cId="2645575311" sldId="280"/>
        </pc:sldMkLst>
        <pc:spChg chg="mod">
          <ac:chgData name="Pham Thi Minh Phuong" userId="59a886c1-9eb9-4e41-a264-fe10a6ee0c2c" providerId="ADAL" clId="{70ADC2EE-9B3C-458B-A42D-C4ACB5BF02CE}" dt="2020-08-13T11:43:31.795" v="30" actId="1076"/>
          <ac:spMkLst>
            <pc:docMk/>
            <pc:sldMk cId="2645575311" sldId="280"/>
            <ac:spMk id="4" creationId="{DAECB3AA-DE44-4B2E-8E42-EC1E254E3EC5}"/>
          </ac:spMkLst>
        </pc:spChg>
        <pc:spChg chg="del mod">
          <ac:chgData name="Pham Thi Minh Phuong" userId="59a886c1-9eb9-4e41-a264-fe10a6ee0c2c" providerId="ADAL" clId="{70ADC2EE-9B3C-458B-A42D-C4ACB5BF02CE}" dt="2020-08-13T11:42:41.313" v="5" actId="478"/>
          <ac:spMkLst>
            <pc:docMk/>
            <pc:sldMk cId="2645575311" sldId="280"/>
            <ac:spMk id="5" creationId="{D97AFF8F-506F-4519-A1B5-52D97C6C130F}"/>
          </ac:spMkLst>
        </pc:spChg>
        <pc:spChg chg="del mod">
          <ac:chgData name="Pham Thi Minh Phuong" userId="59a886c1-9eb9-4e41-a264-fe10a6ee0c2c" providerId="ADAL" clId="{70ADC2EE-9B3C-458B-A42D-C4ACB5BF02CE}" dt="2020-08-13T11:42:37.781" v="3" actId="478"/>
          <ac:spMkLst>
            <pc:docMk/>
            <pc:sldMk cId="2645575311" sldId="280"/>
            <ac:spMk id="6" creationId="{BEF69370-038A-4CCC-B259-2DF7CD5468DF}"/>
          </ac:spMkLst>
        </pc:spChg>
        <pc:picChg chg="del">
          <ac:chgData name="Pham Thi Minh Phuong" userId="59a886c1-9eb9-4e41-a264-fe10a6ee0c2c" providerId="ADAL" clId="{70ADC2EE-9B3C-458B-A42D-C4ACB5BF02CE}" dt="2020-08-13T11:42:34.624" v="1" actId="478"/>
          <ac:picMkLst>
            <pc:docMk/>
            <pc:sldMk cId="2645575311" sldId="280"/>
            <ac:picMk id="3" creationId="{27C78D3E-DE5B-4098-A02B-EF0192F8D4A2}"/>
          </ac:picMkLst>
        </pc:picChg>
        <pc:picChg chg="add mod modCrop">
          <ac:chgData name="Pham Thi Minh Phuong" userId="59a886c1-9eb9-4e41-a264-fe10a6ee0c2c" providerId="ADAL" clId="{70ADC2EE-9B3C-458B-A42D-C4ACB5BF02CE}" dt="2020-08-13T11:49:54.897" v="34" actId="1076"/>
          <ac:picMkLst>
            <pc:docMk/>
            <pc:sldMk cId="2645575311" sldId="280"/>
            <ac:picMk id="7" creationId="{456507CA-563C-4E84-96BC-D406D155209E}"/>
          </ac:picMkLst>
        </pc:picChg>
        <pc:picChg chg="add mod modCrop">
          <ac:chgData name="Pham Thi Minh Phuong" userId="59a886c1-9eb9-4e41-a264-fe10a6ee0c2c" providerId="ADAL" clId="{70ADC2EE-9B3C-458B-A42D-C4ACB5BF02CE}" dt="2020-08-13T12:01:26.223" v="41" actId="1076"/>
          <ac:picMkLst>
            <pc:docMk/>
            <pc:sldMk cId="2645575311" sldId="280"/>
            <ac:picMk id="8" creationId="{184C4DBE-C93C-41EF-923B-72B16638A915}"/>
          </ac:picMkLst>
        </pc:picChg>
      </pc:sldChg>
      <pc:sldChg chg="addSp delSp modSp add mod modTransition addAnim delAnim modAnim">
        <pc:chgData name="Pham Thi Minh Phuong" userId="59a886c1-9eb9-4e41-a264-fe10a6ee0c2c" providerId="ADAL" clId="{70ADC2EE-9B3C-458B-A42D-C4ACB5BF02CE}" dt="2020-08-13T12:20:36.271" v="618" actId="1076"/>
        <pc:sldMkLst>
          <pc:docMk/>
          <pc:sldMk cId="4085870559" sldId="281"/>
        </pc:sldMkLst>
        <pc:spChg chg="mod">
          <ac:chgData name="Pham Thi Minh Phuong" userId="59a886c1-9eb9-4e41-a264-fe10a6ee0c2c" providerId="ADAL" clId="{70ADC2EE-9B3C-458B-A42D-C4ACB5BF02CE}" dt="2020-08-13T12:20:36.271" v="618" actId="1076"/>
          <ac:spMkLst>
            <pc:docMk/>
            <pc:sldMk cId="4085870559" sldId="281"/>
            <ac:spMk id="4" creationId="{DAECB3AA-DE44-4B2E-8E42-EC1E254E3EC5}"/>
          </ac:spMkLst>
        </pc:spChg>
        <pc:spChg chg="add del mod">
          <ac:chgData name="Pham Thi Minh Phuong" userId="59a886c1-9eb9-4e41-a264-fe10a6ee0c2c" providerId="ADAL" clId="{70ADC2EE-9B3C-458B-A42D-C4ACB5BF02CE}" dt="2020-08-13T12:05:09.241" v="159" actId="478"/>
          <ac:spMkLst>
            <pc:docMk/>
            <pc:sldMk cId="4085870559" sldId="281"/>
            <ac:spMk id="5" creationId="{4B0C02D3-BE6B-4097-8EEA-F4160CA348FB}"/>
          </ac:spMkLst>
        </pc:spChg>
        <pc:spChg chg="add del mod">
          <ac:chgData name="Pham Thi Minh Phuong" userId="59a886c1-9eb9-4e41-a264-fe10a6ee0c2c" providerId="ADAL" clId="{70ADC2EE-9B3C-458B-A42D-C4ACB5BF02CE}" dt="2020-08-13T12:18:54.657" v="552" actId="478"/>
          <ac:spMkLst>
            <pc:docMk/>
            <pc:sldMk cId="4085870559" sldId="281"/>
            <ac:spMk id="6" creationId="{17DAEFD8-428E-45E8-A326-6B222640B924}"/>
          </ac:spMkLst>
        </pc:spChg>
        <pc:spChg chg="add del mod">
          <ac:chgData name="Pham Thi Minh Phuong" userId="59a886c1-9eb9-4e41-a264-fe10a6ee0c2c" providerId="ADAL" clId="{70ADC2EE-9B3C-458B-A42D-C4ACB5BF02CE}" dt="2020-08-13T12:19:21.928" v="590" actId="20577"/>
          <ac:spMkLst>
            <pc:docMk/>
            <pc:sldMk cId="4085870559" sldId="281"/>
            <ac:spMk id="9" creationId="{7B87E5EA-B738-483C-BD90-0802211D530F}"/>
          </ac:spMkLst>
        </pc:spChg>
        <pc:spChg chg="add mod">
          <ac:chgData name="Pham Thi Minh Phuong" userId="59a886c1-9eb9-4e41-a264-fe10a6ee0c2c" providerId="ADAL" clId="{70ADC2EE-9B3C-458B-A42D-C4ACB5BF02CE}" dt="2020-08-13T12:19:31.589" v="592" actId="1076"/>
          <ac:spMkLst>
            <pc:docMk/>
            <pc:sldMk cId="4085870559" sldId="281"/>
            <ac:spMk id="10" creationId="{6AC064CB-F32F-40DB-A8F8-D2BDF9EB5902}"/>
          </ac:spMkLst>
        </pc:spChg>
        <pc:spChg chg="add mod">
          <ac:chgData name="Pham Thi Minh Phuong" userId="59a886c1-9eb9-4e41-a264-fe10a6ee0c2c" providerId="ADAL" clId="{70ADC2EE-9B3C-458B-A42D-C4ACB5BF02CE}" dt="2020-08-13T12:20:16.844" v="616" actId="1076"/>
          <ac:spMkLst>
            <pc:docMk/>
            <pc:sldMk cId="4085870559" sldId="281"/>
            <ac:spMk id="11" creationId="{40914BD5-55B4-4A73-8F34-EF6C6547B99C}"/>
          </ac:spMkLst>
        </pc:spChg>
        <pc:picChg chg="add del mod">
          <ac:chgData name="Pham Thi Minh Phuong" userId="59a886c1-9eb9-4e41-a264-fe10a6ee0c2c" providerId="ADAL" clId="{70ADC2EE-9B3C-458B-A42D-C4ACB5BF02CE}" dt="2020-08-13T12:18:44.605" v="549" actId="478"/>
          <ac:picMkLst>
            <pc:docMk/>
            <pc:sldMk cId="4085870559" sldId="281"/>
            <ac:picMk id="3" creationId="{A67A21D7-114B-4DE2-9C48-8241812B59C5}"/>
          </ac:picMkLst>
        </pc:picChg>
        <pc:picChg chg="del">
          <ac:chgData name="Pham Thi Minh Phuong" userId="59a886c1-9eb9-4e41-a264-fe10a6ee0c2c" providerId="ADAL" clId="{70ADC2EE-9B3C-458B-A42D-C4ACB5BF02CE}" dt="2020-08-13T12:03:36.089" v="50" actId="478"/>
          <ac:picMkLst>
            <pc:docMk/>
            <pc:sldMk cId="4085870559" sldId="281"/>
            <ac:picMk id="7" creationId="{456507CA-563C-4E84-96BC-D406D155209E}"/>
          </ac:picMkLst>
        </pc:picChg>
        <pc:picChg chg="del">
          <ac:chgData name="Pham Thi Minh Phuong" userId="59a886c1-9eb9-4e41-a264-fe10a6ee0c2c" providerId="ADAL" clId="{70ADC2EE-9B3C-458B-A42D-C4ACB5BF02CE}" dt="2020-08-13T12:03:35.219" v="49" actId="478"/>
          <ac:picMkLst>
            <pc:docMk/>
            <pc:sldMk cId="4085870559" sldId="281"/>
            <ac:picMk id="8" creationId="{184C4DBE-C93C-41EF-923B-72B16638A915}"/>
          </ac:picMkLst>
        </pc:picChg>
      </pc:sldChg>
      <pc:sldChg chg="addSp delSp modSp add mod delAnim modAnim">
        <pc:chgData name="Pham Thi Minh Phuong" userId="59a886c1-9eb9-4e41-a264-fe10a6ee0c2c" providerId="ADAL" clId="{70ADC2EE-9B3C-458B-A42D-C4ACB5BF02CE}" dt="2020-08-13T12:18:05.945" v="548"/>
        <pc:sldMkLst>
          <pc:docMk/>
          <pc:sldMk cId="3398830490" sldId="282"/>
        </pc:sldMkLst>
        <pc:spChg chg="mod">
          <ac:chgData name="Pham Thi Minh Phuong" userId="59a886c1-9eb9-4e41-a264-fe10a6ee0c2c" providerId="ADAL" clId="{70ADC2EE-9B3C-458B-A42D-C4ACB5BF02CE}" dt="2020-08-13T12:10:40.993" v="358" actId="1076"/>
          <ac:spMkLst>
            <pc:docMk/>
            <pc:sldMk cId="3398830490" sldId="282"/>
            <ac:spMk id="4" creationId="{DAECB3AA-DE44-4B2E-8E42-EC1E254E3EC5}"/>
          </ac:spMkLst>
        </pc:spChg>
        <pc:spChg chg="mod">
          <ac:chgData name="Pham Thi Minh Phuong" userId="59a886c1-9eb9-4e41-a264-fe10a6ee0c2c" providerId="ADAL" clId="{70ADC2EE-9B3C-458B-A42D-C4ACB5BF02CE}" dt="2020-08-13T12:12:44.113" v="435" actId="207"/>
          <ac:spMkLst>
            <pc:docMk/>
            <pc:sldMk cId="3398830490" sldId="282"/>
            <ac:spMk id="5" creationId="{D97AFF8F-506F-4519-A1B5-52D97C6C130F}"/>
          </ac:spMkLst>
        </pc:spChg>
        <pc:spChg chg="mod">
          <ac:chgData name="Pham Thi Minh Phuong" userId="59a886c1-9eb9-4e41-a264-fe10a6ee0c2c" providerId="ADAL" clId="{70ADC2EE-9B3C-458B-A42D-C4ACB5BF02CE}" dt="2020-08-13T12:17:56.132" v="546" actId="1076"/>
          <ac:spMkLst>
            <pc:docMk/>
            <pc:sldMk cId="3398830490" sldId="282"/>
            <ac:spMk id="6" creationId="{BEF69370-038A-4CCC-B259-2DF7CD5468DF}"/>
          </ac:spMkLst>
        </pc:spChg>
        <pc:spChg chg="add mod ord">
          <ac:chgData name="Pham Thi Minh Phuong" userId="59a886c1-9eb9-4e41-a264-fe10a6ee0c2c" providerId="ADAL" clId="{70ADC2EE-9B3C-458B-A42D-C4ACB5BF02CE}" dt="2020-08-13T12:11:58.156" v="411" actId="14100"/>
          <ac:spMkLst>
            <pc:docMk/>
            <pc:sldMk cId="3398830490" sldId="282"/>
            <ac:spMk id="8" creationId="{63EAF4D1-AA65-4EFA-BD15-B31C71E1FD91}"/>
          </ac:spMkLst>
        </pc:spChg>
        <pc:spChg chg="add mod">
          <ac:chgData name="Pham Thi Minh Phuong" userId="59a886c1-9eb9-4e41-a264-fe10a6ee0c2c" providerId="ADAL" clId="{70ADC2EE-9B3C-458B-A42D-C4ACB5BF02CE}" dt="2020-08-13T12:12:37.912" v="434" actId="207"/>
          <ac:spMkLst>
            <pc:docMk/>
            <pc:sldMk cId="3398830490" sldId="282"/>
            <ac:spMk id="9" creationId="{DB9B755B-9E32-4739-B22C-9B8497B3881F}"/>
          </ac:spMkLst>
        </pc:spChg>
        <pc:spChg chg="add mod">
          <ac:chgData name="Pham Thi Minh Phuong" userId="59a886c1-9eb9-4e41-a264-fe10a6ee0c2c" providerId="ADAL" clId="{70ADC2EE-9B3C-458B-A42D-C4ACB5BF02CE}" dt="2020-08-13T12:14:32.834" v="531" actId="1076"/>
          <ac:spMkLst>
            <pc:docMk/>
            <pc:sldMk cId="3398830490" sldId="282"/>
            <ac:spMk id="10" creationId="{A2F459A0-6A26-4DA5-B309-4C38E867922B}"/>
          </ac:spMkLst>
        </pc:spChg>
        <pc:picChg chg="del mod modCrop">
          <ac:chgData name="Pham Thi Minh Phuong" userId="59a886c1-9eb9-4e41-a264-fe10a6ee0c2c" providerId="ADAL" clId="{70ADC2EE-9B3C-458B-A42D-C4ACB5BF02CE}" dt="2020-08-13T12:09:50.004" v="254" actId="478"/>
          <ac:picMkLst>
            <pc:docMk/>
            <pc:sldMk cId="3398830490" sldId="282"/>
            <ac:picMk id="3" creationId="{27C78D3E-DE5B-4098-A02B-EF0192F8D4A2}"/>
          </ac:picMkLst>
        </pc:picChg>
        <pc:picChg chg="add del mod">
          <ac:chgData name="Pham Thi Minh Phuong" userId="59a886c1-9eb9-4e41-a264-fe10a6ee0c2c" providerId="ADAL" clId="{70ADC2EE-9B3C-458B-A42D-C4ACB5BF02CE}" dt="2020-08-13T12:10:15.206" v="259" actId="478"/>
          <ac:picMkLst>
            <pc:docMk/>
            <pc:sldMk cId="3398830490" sldId="282"/>
            <ac:picMk id="7" creationId="{DE9E3206-D168-4D6E-AFDF-845914F93695}"/>
          </ac:picMkLst>
        </pc:picChg>
      </pc:sldChg>
      <pc:sldChg chg="delSp modSp add mod delAnim modAnim">
        <pc:chgData name="Pham Thi Minh Phuong" userId="59a886c1-9eb9-4e41-a264-fe10a6ee0c2c" providerId="ADAL" clId="{70ADC2EE-9B3C-458B-A42D-C4ACB5BF02CE}" dt="2020-08-13T12:22:48.521" v="703"/>
        <pc:sldMkLst>
          <pc:docMk/>
          <pc:sldMk cId="2837296450" sldId="283"/>
        </pc:sldMkLst>
        <pc:spChg chg="mod">
          <ac:chgData name="Pham Thi Minh Phuong" userId="59a886c1-9eb9-4e41-a264-fe10a6ee0c2c" providerId="ADAL" clId="{70ADC2EE-9B3C-458B-A42D-C4ACB5BF02CE}" dt="2020-08-13T12:22:18.764" v="695" actId="20577"/>
          <ac:spMkLst>
            <pc:docMk/>
            <pc:sldMk cId="2837296450" sldId="283"/>
            <ac:spMk id="4" creationId="{DAECB3AA-DE44-4B2E-8E42-EC1E254E3EC5}"/>
          </ac:spMkLst>
        </pc:spChg>
        <pc:spChg chg="del">
          <ac:chgData name="Pham Thi Minh Phuong" userId="59a886c1-9eb9-4e41-a264-fe10a6ee0c2c" providerId="ADAL" clId="{70ADC2EE-9B3C-458B-A42D-C4ACB5BF02CE}" dt="2020-08-13T12:21:39.465" v="625" actId="478"/>
          <ac:spMkLst>
            <pc:docMk/>
            <pc:sldMk cId="2837296450" sldId="283"/>
            <ac:spMk id="5" creationId="{D97AFF8F-506F-4519-A1B5-52D97C6C130F}"/>
          </ac:spMkLst>
        </pc:spChg>
        <pc:spChg chg="del mod">
          <ac:chgData name="Pham Thi Minh Phuong" userId="59a886c1-9eb9-4e41-a264-fe10a6ee0c2c" providerId="ADAL" clId="{70ADC2EE-9B3C-458B-A42D-C4ACB5BF02CE}" dt="2020-08-13T12:21:37.552" v="624" actId="478"/>
          <ac:spMkLst>
            <pc:docMk/>
            <pc:sldMk cId="2837296450" sldId="283"/>
            <ac:spMk id="6" creationId="{BEF69370-038A-4CCC-B259-2DF7CD5468DF}"/>
          </ac:spMkLst>
        </pc:spChg>
        <pc:picChg chg="mod modCrop">
          <ac:chgData name="Pham Thi Minh Phuong" userId="59a886c1-9eb9-4e41-a264-fe10a6ee0c2c" providerId="ADAL" clId="{70ADC2EE-9B3C-458B-A42D-C4ACB5BF02CE}" dt="2020-08-13T12:22:41.978" v="701" actId="1076"/>
          <ac:picMkLst>
            <pc:docMk/>
            <pc:sldMk cId="2837296450" sldId="283"/>
            <ac:picMk id="3" creationId="{27C78D3E-DE5B-4098-A02B-EF0192F8D4A2}"/>
          </ac:picMkLst>
        </pc:picChg>
      </pc:sldChg>
      <pc:sldChg chg="addSp modSp add mod modAnim">
        <pc:chgData name="Pham Thi Minh Phuong" userId="59a886c1-9eb9-4e41-a264-fe10a6ee0c2c" providerId="ADAL" clId="{70ADC2EE-9B3C-458B-A42D-C4ACB5BF02CE}" dt="2020-08-13T12:26:49.807" v="739" actId="571"/>
        <pc:sldMkLst>
          <pc:docMk/>
          <pc:sldMk cId="2088887311" sldId="284"/>
        </pc:sldMkLst>
        <pc:spChg chg="add mod">
          <ac:chgData name="Pham Thi Minh Phuong" userId="59a886c1-9eb9-4e41-a264-fe10a6ee0c2c" providerId="ADAL" clId="{70ADC2EE-9B3C-458B-A42D-C4ACB5BF02CE}" dt="2020-08-13T12:26:15.831" v="734" actId="1582"/>
          <ac:spMkLst>
            <pc:docMk/>
            <pc:sldMk cId="2088887311" sldId="284"/>
            <ac:spMk id="2" creationId="{AA025045-4BEC-4053-AD7F-BB20DBF8B4FF}"/>
          </ac:spMkLst>
        </pc:spChg>
        <pc:spChg chg="mod">
          <ac:chgData name="Pham Thi Minh Phuong" userId="59a886c1-9eb9-4e41-a264-fe10a6ee0c2c" providerId="ADAL" clId="{70ADC2EE-9B3C-458B-A42D-C4ACB5BF02CE}" dt="2020-08-13T12:23:40.053" v="721" actId="14100"/>
          <ac:spMkLst>
            <pc:docMk/>
            <pc:sldMk cId="2088887311" sldId="284"/>
            <ac:spMk id="4" creationId="{DAECB3AA-DE44-4B2E-8E42-EC1E254E3EC5}"/>
          </ac:spMkLst>
        </pc:spChg>
        <pc:spChg chg="add mod">
          <ac:chgData name="Pham Thi Minh Phuong" userId="59a886c1-9eb9-4e41-a264-fe10a6ee0c2c" providerId="ADAL" clId="{70ADC2EE-9B3C-458B-A42D-C4ACB5BF02CE}" dt="2020-08-13T12:26:42.600" v="738" actId="14100"/>
          <ac:spMkLst>
            <pc:docMk/>
            <pc:sldMk cId="2088887311" sldId="284"/>
            <ac:spMk id="5" creationId="{4D1F74B1-A493-4F90-83D0-FFDCD4969EF8}"/>
          </ac:spMkLst>
        </pc:spChg>
        <pc:spChg chg="add mod">
          <ac:chgData name="Pham Thi Minh Phuong" userId="59a886c1-9eb9-4e41-a264-fe10a6ee0c2c" providerId="ADAL" clId="{70ADC2EE-9B3C-458B-A42D-C4ACB5BF02CE}" dt="2020-08-13T12:26:49.807" v="739" actId="571"/>
          <ac:spMkLst>
            <pc:docMk/>
            <pc:sldMk cId="2088887311" sldId="284"/>
            <ac:spMk id="6" creationId="{6E86600A-260E-4EDA-8C1F-2E79C8D20FB9}"/>
          </ac:spMkLst>
        </pc:spChg>
        <pc:picChg chg="mod modCrop">
          <ac:chgData name="Pham Thi Minh Phuong" userId="59a886c1-9eb9-4e41-a264-fe10a6ee0c2c" providerId="ADAL" clId="{70ADC2EE-9B3C-458B-A42D-C4ACB5BF02CE}" dt="2020-08-13T12:25:00.564" v="730" actId="1076"/>
          <ac:picMkLst>
            <pc:docMk/>
            <pc:sldMk cId="2088887311" sldId="284"/>
            <ac:picMk id="3" creationId="{27C78D3E-DE5B-4098-A02B-EF0192F8D4A2}"/>
          </ac:picMkLst>
        </pc:picChg>
      </pc:sldChg>
      <pc:sldChg chg="delSp modSp add mod">
        <pc:chgData name="Pham Thi Minh Phuong" userId="59a886c1-9eb9-4e41-a264-fe10a6ee0c2c" providerId="ADAL" clId="{70ADC2EE-9B3C-458B-A42D-C4ACB5BF02CE}" dt="2020-08-13T12:30:22.459" v="746" actId="1076"/>
        <pc:sldMkLst>
          <pc:docMk/>
          <pc:sldMk cId="3112488098" sldId="285"/>
        </pc:sldMkLst>
        <pc:spChg chg="del">
          <ac:chgData name="Pham Thi Minh Phuong" userId="59a886c1-9eb9-4e41-a264-fe10a6ee0c2c" providerId="ADAL" clId="{70ADC2EE-9B3C-458B-A42D-C4ACB5BF02CE}" dt="2020-08-13T12:30:05.836" v="741" actId="478"/>
          <ac:spMkLst>
            <pc:docMk/>
            <pc:sldMk cId="3112488098" sldId="285"/>
            <ac:spMk id="4" creationId="{DAECB3AA-DE44-4B2E-8E42-EC1E254E3EC5}"/>
          </ac:spMkLst>
        </pc:spChg>
        <pc:picChg chg="mod">
          <ac:chgData name="Pham Thi Minh Phuong" userId="59a886c1-9eb9-4e41-a264-fe10a6ee0c2c" providerId="ADAL" clId="{70ADC2EE-9B3C-458B-A42D-C4ACB5BF02CE}" dt="2020-08-13T12:30:22.459" v="746" actId="1076"/>
          <ac:picMkLst>
            <pc:docMk/>
            <pc:sldMk cId="3112488098" sldId="285"/>
            <ac:picMk id="3" creationId="{27C78D3E-DE5B-4098-A02B-EF0192F8D4A2}"/>
          </ac:picMkLst>
        </pc:picChg>
      </pc:sldChg>
      <pc:sldChg chg="addSp delSp modSp add mod delAnim modAnim">
        <pc:chgData name="Pham Thi Minh Phuong" userId="59a886c1-9eb9-4e41-a264-fe10a6ee0c2c" providerId="ADAL" clId="{70ADC2EE-9B3C-458B-A42D-C4ACB5BF02CE}" dt="2020-08-13T12:38:44.387" v="952" actId="20577"/>
        <pc:sldMkLst>
          <pc:docMk/>
          <pc:sldMk cId="2323096739" sldId="286"/>
        </pc:sldMkLst>
        <pc:spChg chg="add mod">
          <ac:chgData name="Pham Thi Minh Phuong" userId="59a886c1-9eb9-4e41-a264-fe10a6ee0c2c" providerId="ADAL" clId="{70ADC2EE-9B3C-458B-A42D-C4ACB5BF02CE}" dt="2020-08-13T12:35:26.650" v="846" actId="207"/>
          <ac:spMkLst>
            <pc:docMk/>
            <pc:sldMk cId="2323096739" sldId="286"/>
            <ac:spMk id="2" creationId="{112FC4F9-6254-446C-A408-9B87763FFC3D}"/>
          </ac:spMkLst>
        </pc:spChg>
        <pc:spChg chg="mod">
          <ac:chgData name="Pham Thi Minh Phuong" userId="59a886c1-9eb9-4e41-a264-fe10a6ee0c2c" providerId="ADAL" clId="{70ADC2EE-9B3C-458B-A42D-C4ACB5BF02CE}" dt="2020-08-13T12:33:36.556" v="813" actId="1076"/>
          <ac:spMkLst>
            <pc:docMk/>
            <pc:sldMk cId="2323096739" sldId="286"/>
            <ac:spMk id="4" creationId="{DAECB3AA-DE44-4B2E-8E42-EC1E254E3EC5}"/>
          </ac:spMkLst>
        </pc:spChg>
        <pc:spChg chg="add mod">
          <ac:chgData name="Pham Thi Minh Phuong" userId="59a886c1-9eb9-4e41-a264-fe10a6ee0c2c" providerId="ADAL" clId="{70ADC2EE-9B3C-458B-A42D-C4ACB5BF02CE}" dt="2020-08-13T12:36:16.184" v="863" actId="207"/>
          <ac:spMkLst>
            <pc:docMk/>
            <pc:sldMk cId="2323096739" sldId="286"/>
            <ac:spMk id="5" creationId="{E70D5203-C913-4D7A-BAE1-08A9F14E5A39}"/>
          </ac:spMkLst>
        </pc:spChg>
        <pc:spChg chg="add mod">
          <ac:chgData name="Pham Thi Minh Phuong" userId="59a886c1-9eb9-4e41-a264-fe10a6ee0c2c" providerId="ADAL" clId="{70ADC2EE-9B3C-458B-A42D-C4ACB5BF02CE}" dt="2020-08-13T12:36:38.406" v="877" actId="1076"/>
          <ac:spMkLst>
            <pc:docMk/>
            <pc:sldMk cId="2323096739" sldId="286"/>
            <ac:spMk id="6" creationId="{B95B6E9E-E64A-4DCE-A748-3BFC97161753}"/>
          </ac:spMkLst>
        </pc:spChg>
        <pc:spChg chg="add del mod">
          <ac:chgData name="Pham Thi Minh Phuong" userId="59a886c1-9eb9-4e41-a264-fe10a6ee0c2c" providerId="ADAL" clId="{70ADC2EE-9B3C-458B-A42D-C4ACB5BF02CE}" dt="2020-08-13T12:36:54.027" v="880" actId="478"/>
          <ac:spMkLst>
            <pc:docMk/>
            <pc:sldMk cId="2323096739" sldId="286"/>
            <ac:spMk id="7" creationId="{4DCDB8D1-E32A-4FBE-A792-EFB28FD7C8D9}"/>
          </ac:spMkLst>
        </pc:spChg>
        <pc:spChg chg="add mod">
          <ac:chgData name="Pham Thi Minh Phuong" userId="59a886c1-9eb9-4e41-a264-fe10a6ee0c2c" providerId="ADAL" clId="{70ADC2EE-9B3C-458B-A42D-C4ACB5BF02CE}" dt="2020-08-13T12:38:17.195" v="937" actId="1038"/>
          <ac:spMkLst>
            <pc:docMk/>
            <pc:sldMk cId="2323096739" sldId="286"/>
            <ac:spMk id="8" creationId="{CBBFFB9C-BE2C-49E6-A050-4CD40B5FD726}"/>
          </ac:spMkLst>
        </pc:spChg>
        <pc:spChg chg="add mod">
          <ac:chgData name="Pham Thi Minh Phuong" userId="59a886c1-9eb9-4e41-a264-fe10a6ee0c2c" providerId="ADAL" clId="{70ADC2EE-9B3C-458B-A42D-C4ACB5BF02CE}" dt="2020-08-13T12:38:07.998" v="925" actId="20577"/>
          <ac:spMkLst>
            <pc:docMk/>
            <pc:sldMk cId="2323096739" sldId="286"/>
            <ac:spMk id="9" creationId="{BF504A1A-8443-494E-BC4E-32D77EFC1CE9}"/>
          </ac:spMkLst>
        </pc:spChg>
        <pc:spChg chg="add del mod">
          <ac:chgData name="Pham Thi Minh Phuong" userId="59a886c1-9eb9-4e41-a264-fe10a6ee0c2c" providerId="ADAL" clId="{70ADC2EE-9B3C-458B-A42D-C4ACB5BF02CE}" dt="2020-08-13T12:38:26.983" v="940" actId="478"/>
          <ac:spMkLst>
            <pc:docMk/>
            <pc:sldMk cId="2323096739" sldId="286"/>
            <ac:spMk id="10" creationId="{B8D60F63-3909-4B38-8CA3-C56FD2E8F0F7}"/>
          </ac:spMkLst>
        </pc:spChg>
        <pc:spChg chg="add mod">
          <ac:chgData name="Pham Thi Minh Phuong" userId="59a886c1-9eb9-4e41-a264-fe10a6ee0c2c" providerId="ADAL" clId="{70ADC2EE-9B3C-458B-A42D-C4ACB5BF02CE}" dt="2020-08-13T12:38:44.387" v="952" actId="20577"/>
          <ac:spMkLst>
            <pc:docMk/>
            <pc:sldMk cId="2323096739" sldId="286"/>
            <ac:spMk id="11" creationId="{34226D4E-3F01-4C02-81D6-DF350CD10A44}"/>
          </ac:spMkLst>
        </pc:spChg>
        <pc:picChg chg="mod modCrop">
          <ac:chgData name="Pham Thi Minh Phuong" userId="59a886c1-9eb9-4e41-a264-fe10a6ee0c2c" providerId="ADAL" clId="{70ADC2EE-9B3C-458B-A42D-C4ACB5BF02CE}" dt="2020-08-13T12:33:08.040" v="762" actId="14100"/>
          <ac:picMkLst>
            <pc:docMk/>
            <pc:sldMk cId="2323096739" sldId="286"/>
            <ac:picMk id="3" creationId="{27C78D3E-DE5B-4098-A02B-EF0192F8D4A2}"/>
          </ac:picMkLst>
        </pc:picChg>
      </pc:sldChg>
      <pc:sldChg chg="addSp modSp add mod modAnim">
        <pc:chgData name="Pham Thi Minh Phuong" userId="59a886c1-9eb9-4e41-a264-fe10a6ee0c2c" providerId="ADAL" clId="{70ADC2EE-9B3C-458B-A42D-C4ACB5BF02CE}" dt="2020-08-13T12:42:42.922" v="1274" actId="207"/>
        <pc:sldMkLst>
          <pc:docMk/>
          <pc:sldMk cId="3456317301" sldId="287"/>
        </pc:sldMkLst>
        <pc:spChg chg="mod">
          <ac:chgData name="Pham Thi Minh Phuong" userId="59a886c1-9eb9-4e41-a264-fe10a6ee0c2c" providerId="ADAL" clId="{70ADC2EE-9B3C-458B-A42D-C4ACB5BF02CE}" dt="2020-08-13T12:40:29.960" v="1027" actId="1076"/>
          <ac:spMkLst>
            <pc:docMk/>
            <pc:sldMk cId="3456317301" sldId="287"/>
            <ac:spMk id="4" creationId="{DAECB3AA-DE44-4B2E-8E42-EC1E254E3EC5}"/>
          </ac:spMkLst>
        </pc:spChg>
        <pc:spChg chg="add mod">
          <ac:chgData name="Pham Thi Minh Phuong" userId="59a886c1-9eb9-4e41-a264-fe10a6ee0c2c" providerId="ADAL" clId="{70ADC2EE-9B3C-458B-A42D-C4ACB5BF02CE}" dt="2020-08-13T12:41:04.432" v="1067" actId="14100"/>
          <ac:spMkLst>
            <pc:docMk/>
            <pc:sldMk cId="3456317301" sldId="287"/>
            <ac:spMk id="5" creationId="{8EE7D316-1524-4456-B263-AED08A2F4A8F}"/>
          </ac:spMkLst>
        </pc:spChg>
        <pc:spChg chg="add mod">
          <ac:chgData name="Pham Thi Minh Phuong" userId="59a886c1-9eb9-4e41-a264-fe10a6ee0c2c" providerId="ADAL" clId="{70ADC2EE-9B3C-458B-A42D-C4ACB5BF02CE}" dt="2020-08-13T12:42:42.922" v="1274" actId="207"/>
          <ac:spMkLst>
            <pc:docMk/>
            <pc:sldMk cId="3456317301" sldId="287"/>
            <ac:spMk id="6" creationId="{FD33C0DE-D76D-49EC-9F5F-2EB09012767C}"/>
          </ac:spMkLst>
        </pc:spChg>
        <pc:picChg chg="mod modCrop">
          <ac:chgData name="Pham Thi Minh Phuong" userId="59a886c1-9eb9-4e41-a264-fe10a6ee0c2c" providerId="ADAL" clId="{70ADC2EE-9B3C-458B-A42D-C4ACB5BF02CE}" dt="2020-08-13T12:40:05.376" v="964" actId="14100"/>
          <ac:picMkLst>
            <pc:docMk/>
            <pc:sldMk cId="3456317301" sldId="287"/>
            <ac:picMk id="3" creationId="{27C78D3E-DE5B-4098-A02B-EF0192F8D4A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662ACC-35BD-4150-8E45-CFF6493109C7}" type="datetimeFigureOut">
              <a:rPr lang="zh-CN" altLang="en-US" smtClean="0"/>
              <a:t>2021/3/29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D4C845-2BE2-4423-97B3-49F88020EF3B}" type="slidenum">
              <a:rPr lang="zh-CN" altLang="en-US" smtClean="0"/>
              <a:t>‹#›</a:t>
            </a:fld>
            <a:endParaRPr lang="zh-CN" altLang="en-US"/>
          </a:p>
        </p:txBody>
      </p:sp>
    </p:spTree>
    <p:extLst>
      <p:ext uri="{BB962C8B-B14F-4D97-AF65-F5344CB8AC3E}">
        <p14:creationId xmlns:p14="http://schemas.microsoft.com/office/powerpoint/2010/main" val="2159756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更多模板请关注：https://haosc.taobao.com</a:t>
            </a:r>
          </a:p>
        </p:txBody>
      </p:sp>
      <p:sp>
        <p:nvSpPr>
          <p:cNvPr id="4" name="灯片编号占位符 3"/>
          <p:cNvSpPr>
            <a:spLocks noGrp="1"/>
          </p:cNvSpPr>
          <p:nvPr>
            <p:ph type="sldNum" sz="quarter" idx="10"/>
          </p:nvPr>
        </p:nvSpPr>
        <p:spPr/>
        <p:txBody>
          <a:bodyPr/>
          <a:lstStyle/>
          <a:p>
            <a:fld id="{60D4C845-2BE2-4423-97B3-49F88020EF3B}" type="slidenum">
              <a:rPr lang="zh-CN" altLang="en-US" smtClean="0"/>
              <a:t>1</a:t>
            </a:fld>
            <a:endParaRPr lang="zh-CN" altLang="en-US"/>
          </a:p>
        </p:txBody>
      </p:sp>
    </p:spTree>
    <p:extLst>
      <p:ext uri="{BB962C8B-B14F-4D97-AF65-F5344CB8AC3E}">
        <p14:creationId xmlns:p14="http://schemas.microsoft.com/office/powerpoint/2010/main" val="1932554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25</a:t>
            </a:fld>
            <a:endParaRPr lang="zh-CN" altLang="en-US"/>
          </a:p>
        </p:txBody>
      </p:sp>
    </p:spTree>
    <p:extLst>
      <p:ext uri="{BB962C8B-B14F-4D97-AF65-F5344CB8AC3E}">
        <p14:creationId xmlns:p14="http://schemas.microsoft.com/office/powerpoint/2010/main" val="20375726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27</a:t>
            </a:fld>
            <a:endParaRPr lang="zh-CN" altLang="en-US"/>
          </a:p>
        </p:txBody>
      </p:sp>
    </p:spTree>
    <p:extLst>
      <p:ext uri="{BB962C8B-B14F-4D97-AF65-F5344CB8AC3E}">
        <p14:creationId xmlns:p14="http://schemas.microsoft.com/office/powerpoint/2010/main" val="2287210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a:t>
            </a:fld>
            <a:endParaRPr lang="zh-CN" altLang="en-US"/>
          </a:p>
        </p:txBody>
      </p:sp>
    </p:spTree>
    <p:extLst>
      <p:ext uri="{BB962C8B-B14F-4D97-AF65-F5344CB8AC3E}">
        <p14:creationId xmlns:p14="http://schemas.microsoft.com/office/powerpoint/2010/main" val="1343368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4</a:t>
            </a:fld>
            <a:endParaRPr lang="zh-CN" altLang="en-US"/>
          </a:p>
        </p:txBody>
      </p:sp>
    </p:spTree>
    <p:extLst>
      <p:ext uri="{BB962C8B-B14F-4D97-AF65-F5344CB8AC3E}">
        <p14:creationId xmlns:p14="http://schemas.microsoft.com/office/powerpoint/2010/main" val="4218595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12</a:t>
            </a:fld>
            <a:endParaRPr lang="zh-CN" altLang="en-US"/>
          </a:p>
        </p:txBody>
      </p:sp>
    </p:spTree>
    <p:extLst>
      <p:ext uri="{BB962C8B-B14F-4D97-AF65-F5344CB8AC3E}">
        <p14:creationId xmlns:p14="http://schemas.microsoft.com/office/powerpoint/2010/main" val="2777914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14</a:t>
            </a:fld>
            <a:endParaRPr lang="zh-CN" altLang="en-US"/>
          </a:p>
        </p:txBody>
      </p:sp>
    </p:spTree>
    <p:extLst>
      <p:ext uri="{BB962C8B-B14F-4D97-AF65-F5344CB8AC3E}">
        <p14:creationId xmlns:p14="http://schemas.microsoft.com/office/powerpoint/2010/main" val="237120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16</a:t>
            </a:fld>
            <a:endParaRPr lang="zh-CN" altLang="en-US"/>
          </a:p>
        </p:txBody>
      </p:sp>
    </p:spTree>
    <p:extLst>
      <p:ext uri="{BB962C8B-B14F-4D97-AF65-F5344CB8AC3E}">
        <p14:creationId xmlns:p14="http://schemas.microsoft.com/office/powerpoint/2010/main" val="3462872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18</a:t>
            </a:fld>
            <a:endParaRPr lang="zh-CN" altLang="en-US"/>
          </a:p>
        </p:txBody>
      </p:sp>
    </p:spTree>
    <p:extLst>
      <p:ext uri="{BB962C8B-B14F-4D97-AF65-F5344CB8AC3E}">
        <p14:creationId xmlns:p14="http://schemas.microsoft.com/office/powerpoint/2010/main" val="114022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20</a:t>
            </a:fld>
            <a:endParaRPr lang="zh-CN" altLang="en-US"/>
          </a:p>
        </p:txBody>
      </p:sp>
    </p:spTree>
    <p:extLst>
      <p:ext uri="{BB962C8B-B14F-4D97-AF65-F5344CB8AC3E}">
        <p14:creationId xmlns:p14="http://schemas.microsoft.com/office/powerpoint/2010/main" val="3899729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23</a:t>
            </a:fld>
            <a:endParaRPr lang="zh-CN" altLang="en-US"/>
          </a:p>
        </p:txBody>
      </p:sp>
    </p:spTree>
    <p:extLst>
      <p:ext uri="{BB962C8B-B14F-4D97-AF65-F5344CB8AC3E}">
        <p14:creationId xmlns:p14="http://schemas.microsoft.com/office/powerpoint/2010/main" val="17712585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2021/3/29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2021/3/29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2021/3/29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2021/3/29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2021/3/29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2021/3/29</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5323683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2021/3/29</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8074811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2021/3/29</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3648771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2021/3/29</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081467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2021/3/29</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0379854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93027" y="3505218"/>
            <a:ext cx="9130145" cy="1215615"/>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856" y="4017444"/>
            <a:ext cx="9157856" cy="1126056"/>
          </a:xfrm>
          <a:prstGeom prst="rect">
            <a:avLst/>
          </a:prstGeom>
        </p:spPr>
      </p:pic>
      <p:grpSp>
        <p:nvGrpSpPr>
          <p:cNvPr id="10" name="组合 9"/>
          <p:cNvGrpSpPr/>
          <p:nvPr userDrawn="1"/>
        </p:nvGrpSpPr>
        <p:grpSpPr>
          <a:xfrm>
            <a:off x="175605" y="3190604"/>
            <a:ext cx="694959" cy="1329039"/>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2021/3/29</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0088169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2021/3/29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2021/3/29</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3392537"/>
            <a:ext cx="9613558" cy="1508031"/>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2107" y="3505218"/>
            <a:ext cx="9130145" cy="1215615"/>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904583"/>
            <a:ext cx="9144000" cy="1238917"/>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Tree>
    <p:extLst>
      <p:ext uri="{BB962C8B-B14F-4D97-AF65-F5344CB8AC3E}">
        <p14:creationId xmlns:p14="http://schemas.microsoft.com/office/powerpoint/2010/main" val="42849043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3856" y="4178075"/>
            <a:ext cx="9613558" cy="856150"/>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7455" y="3987533"/>
            <a:ext cx="9130145" cy="1117030"/>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856" y="4642338"/>
            <a:ext cx="9155017" cy="501162"/>
          </a:xfrm>
          <a:prstGeom prst="rect">
            <a:avLst/>
          </a:prstGeom>
        </p:spPr>
      </p:pic>
    </p:spTree>
    <p:extLst>
      <p:ext uri="{BB962C8B-B14F-4D97-AF65-F5344CB8AC3E}">
        <p14:creationId xmlns:p14="http://schemas.microsoft.com/office/powerpoint/2010/main" val="147819483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spTree>
    <p:extLst>
      <p:ext uri="{BB962C8B-B14F-4D97-AF65-F5344CB8AC3E}">
        <p14:creationId xmlns:p14="http://schemas.microsoft.com/office/powerpoint/2010/main" val="336147347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2021/3/29</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002199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2021/3/29</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218786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2021/3/29</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3072557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2021/3/29</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3785740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t>2021/3/29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t>2021/3/29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t>2021/3/29</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93027" y="3505218"/>
            <a:ext cx="9130145" cy="1215615"/>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856" y="4017444"/>
            <a:ext cx="9157856" cy="1126056"/>
          </a:xfrm>
          <a:prstGeom prst="rect">
            <a:avLst/>
          </a:prstGeom>
        </p:spPr>
      </p:pic>
      <p:grpSp>
        <p:nvGrpSpPr>
          <p:cNvPr id="10" name="组合 9"/>
          <p:cNvGrpSpPr/>
          <p:nvPr userDrawn="1"/>
        </p:nvGrpSpPr>
        <p:grpSpPr>
          <a:xfrm>
            <a:off x="175605" y="3190604"/>
            <a:ext cx="694959" cy="1329039"/>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t>2021/3/29</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t>2021/3/29</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t>‹#›</a:t>
            </a:fld>
            <a:endParaRPr lang="zh-CN" altLang="en-US"/>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3392537"/>
            <a:ext cx="9613558" cy="1508031"/>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2107" y="3505218"/>
            <a:ext cx="9130145" cy="1215615"/>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904583"/>
            <a:ext cx="9144000" cy="1238917"/>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3856" y="4178075"/>
            <a:ext cx="9613558" cy="856150"/>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7455" y="3987533"/>
            <a:ext cx="9130145" cy="1117030"/>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856" y="4642338"/>
            <a:ext cx="9155017" cy="50116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spTree>
    <p:extLst>
      <p:ext uri="{BB962C8B-B14F-4D97-AF65-F5344CB8AC3E}">
        <p14:creationId xmlns:p14="http://schemas.microsoft.com/office/powerpoint/2010/main" val="345229409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2E82ED4-375F-4F08-A54B-E5C986F28C77}" type="datetimeFigureOut">
              <a:rPr lang="zh-CN" altLang="en-US" smtClean="0"/>
              <a:t>2021/3/29</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BA53EF-2EDB-4BAB-8ED2-F5C23094728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58" r:id="rId11"/>
    <p:sldLayoutId id="2147483659" r:id="rId12"/>
    <p:sldLayoutId id="2147483660" r:id="rId13"/>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2E82ED4-375F-4F08-A54B-E5C986F28C77}" type="datetimeFigureOut">
              <a:rPr lang="zh-CN" altLang="en-US" smtClean="0">
                <a:solidFill>
                  <a:prstClr val="black">
                    <a:tint val="75000"/>
                  </a:prstClr>
                </a:solidFill>
              </a:rPr>
              <a:pPr/>
              <a:t>2021/3/29</a:t>
            </a:fld>
            <a:endParaRPr lang="zh-CN" alt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9260431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image" Target="../media/image1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png"/><Relationship Id="rId11" Type="http://schemas.openxmlformats.org/officeDocument/2006/relationships/image" Target="../media/image12.png"/><Relationship Id="rId5" Type="http://schemas.openxmlformats.org/officeDocument/2006/relationships/image" Target="../media/image10.png"/><Relationship Id="rId15" Type="http://schemas.openxmlformats.org/officeDocument/2006/relationships/image" Target="../media/image16.png"/><Relationship Id="rId10" Type="http://schemas.openxmlformats.org/officeDocument/2006/relationships/image" Target="../media/image3.png"/><Relationship Id="rId4" Type="http://schemas.openxmlformats.org/officeDocument/2006/relationships/notesSlide" Target="../notesSlides/notesSlide1.xml"/><Relationship Id="rId9" Type="http://schemas.openxmlformats.org/officeDocument/2006/relationships/image" Target="../media/image9.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770" y="528041"/>
            <a:ext cx="1996233" cy="668625"/>
          </a:xfrm>
          <a:prstGeom prst="rect">
            <a:avLst/>
          </a:prstGeom>
        </p:spPr>
      </p:pic>
      <p:pic>
        <p:nvPicPr>
          <p:cNvPr id="81" name="图片 80"/>
          <p:cNvPicPr>
            <a:picLocks noChangeAspect="1"/>
          </p:cNvPicPr>
          <p:nvPr/>
        </p:nvPicPr>
        <p:blipFill rotWithShape="1">
          <a:blip r:embed="rId6">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82" name="图片 8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23" name="图片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505" y="340206"/>
            <a:ext cx="9248571" cy="8019887"/>
          </a:xfrm>
          <a:prstGeom prst="rect">
            <a:avLst/>
          </a:prstGeom>
        </p:spPr>
      </p:pic>
      <p:sp>
        <p:nvSpPr>
          <p:cNvPr id="26" name="任意多边形 25"/>
          <p:cNvSpPr/>
          <p:nvPr/>
        </p:nvSpPr>
        <p:spPr>
          <a:xfrm>
            <a:off x="1426996" y="1748343"/>
            <a:ext cx="6253677" cy="3444184"/>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6" name="文本框 95"/>
          <p:cNvSpPr txBox="1"/>
          <p:nvPr/>
        </p:nvSpPr>
        <p:spPr>
          <a:xfrm>
            <a:off x="2135599" y="3033470"/>
            <a:ext cx="4872801" cy="687339"/>
          </a:xfrm>
          <a:prstGeom prst="rect">
            <a:avLst/>
          </a:prstGeom>
          <a:noFill/>
        </p:spPr>
        <p:txBody>
          <a:bodyPr wrap="none" rtlCol="0">
            <a:prstTxWarp prst="textDoubleWave1">
              <a:avLst/>
            </a:prstTxWarp>
            <a:spAutoFit/>
          </a:bodyPr>
          <a:lstStyle/>
          <a:p>
            <a:r>
              <a:rPr lang="en-US" altLang="zh-CN" sz="3600" smtClean="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Chú bé chăn cừu</a:t>
            </a:r>
            <a:endParaRPr lang="zh-CN" altLang="en-US" sz="3600"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8" name="矩形 97"/>
          <p:cNvSpPr/>
          <p:nvPr/>
        </p:nvSpPr>
        <p:spPr>
          <a:xfrm>
            <a:off x="3743355" y="2036066"/>
            <a:ext cx="1620957" cy="923330"/>
          </a:xfrm>
          <a:prstGeom prst="rect">
            <a:avLst/>
          </a:prstGeom>
        </p:spPr>
        <p:txBody>
          <a:bodyPr wrap="none">
            <a:spAutoFit/>
          </a:bodyPr>
          <a:lstStyle/>
          <a:p>
            <a:pPr algn="l"/>
            <a:r>
              <a:rPr lang="en-US" altLang="zh-CN" sz="5400" b="1" err="1">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smtClean="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4</a:t>
            </a:r>
            <a:endParaRPr lang="zh-CN" altLang="en-US" sz="4800" b="1"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89" name="图片 88"/>
          <p:cNvPicPr>
            <a:picLocks noChangeAspect="1"/>
          </p:cNvPicPr>
          <p:nvPr/>
        </p:nvPicPr>
        <p:blipFill rotWithShape="1">
          <a:blip r:embed="rId9">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80" name="图片 79"/>
          <p:cNvPicPr>
            <a:picLocks noChangeAspect="1"/>
          </p:cNvPicPr>
          <p:nvPr/>
        </p:nvPicPr>
        <p:blipFill rotWithShape="1">
          <a:blip r:embed="rId10">
            <a:extLst>
              <a:ext uri="{28A0092B-C50C-407E-A947-70E740481C1C}">
                <a14:useLocalDpi xmlns:a14="http://schemas.microsoft.com/office/drawing/2010/main" val="0"/>
              </a:ext>
            </a:extLst>
          </a:blip>
          <a:srcRect l="1" r="77432"/>
          <a:stretch>
            <a:fillRect/>
          </a:stretch>
        </p:blipFill>
        <p:spPr>
          <a:xfrm>
            <a:off x="0" y="3630617"/>
            <a:ext cx="2063578" cy="1215615"/>
          </a:xfrm>
          <a:prstGeom prst="rect">
            <a:avLst/>
          </a:prstGeom>
        </p:spPr>
      </p:pic>
      <p:grpSp>
        <p:nvGrpSpPr>
          <p:cNvPr id="108" name="组合 107"/>
          <p:cNvGrpSpPr/>
          <p:nvPr/>
        </p:nvGrpSpPr>
        <p:grpSpPr>
          <a:xfrm>
            <a:off x="479780" y="2610930"/>
            <a:ext cx="1053959" cy="2015590"/>
            <a:chOff x="181346" y="1761375"/>
            <a:chExt cx="1517253" cy="2901593"/>
          </a:xfrm>
        </p:grpSpPr>
        <p:pic>
          <p:nvPicPr>
            <p:cNvPr id="18" name="图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10">
            <a:extLst>
              <a:ext uri="{28A0092B-C50C-407E-A947-70E740481C1C}">
                <a14:useLocalDpi xmlns:a14="http://schemas.microsoft.com/office/drawing/2010/main" val="0"/>
              </a:ext>
            </a:extLst>
          </a:blip>
          <a:srcRect l="77162"/>
          <a:stretch>
            <a:fillRect/>
          </a:stretch>
        </p:blipFill>
        <p:spPr>
          <a:xfrm>
            <a:off x="7055708" y="3600543"/>
            <a:ext cx="2088292" cy="1215615"/>
          </a:xfrm>
          <a:prstGeom prst="rect">
            <a:avLst/>
          </a:prstGeom>
        </p:spPr>
      </p:pic>
      <p:pic>
        <p:nvPicPr>
          <p:cNvPr id="27" name="图片 26"/>
          <p:cNvPicPr>
            <a:picLocks noChangeAspect="1"/>
          </p:cNvPicPr>
          <p:nvPr/>
        </p:nvPicPr>
        <p:blipFill rotWithShape="1">
          <a:blip r:embed="rId14" cstate="print">
            <a:extLst>
              <a:ext uri="{28A0092B-C50C-407E-A947-70E740481C1C}">
                <a14:useLocalDpi xmlns:a14="http://schemas.microsoft.com/office/drawing/2010/main" val="0"/>
              </a:ext>
            </a:extLst>
          </a:blip>
          <a:srcRect r="45910"/>
          <a:stretch>
            <a:fillRect/>
          </a:stretch>
        </p:blipFill>
        <p:spPr>
          <a:xfrm>
            <a:off x="7252679" y="2497731"/>
            <a:ext cx="1632418" cy="2532923"/>
          </a:xfrm>
          <a:prstGeom prst="rect">
            <a:avLst/>
          </a:prstGeom>
        </p:spPr>
      </p:pic>
      <p:sp>
        <p:nvSpPr>
          <p:cNvPr id="92" name="任意多边形 91"/>
          <p:cNvSpPr/>
          <p:nvPr/>
        </p:nvSpPr>
        <p:spPr>
          <a:xfrm>
            <a:off x="-4933" y="4626519"/>
            <a:ext cx="9144000" cy="51466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 name="任意多边形 110"/>
          <p:cNvSpPr/>
          <p:nvPr/>
        </p:nvSpPr>
        <p:spPr>
          <a:xfrm>
            <a:off x="-4933" y="4718797"/>
            <a:ext cx="9144000" cy="42677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任意多边形 111"/>
          <p:cNvSpPr/>
          <p:nvPr/>
        </p:nvSpPr>
        <p:spPr>
          <a:xfrm>
            <a:off x="-4933" y="4865599"/>
            <a:ext cx="9144000" cy="27422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7 Princess-甜蜜的爱">
            <a:hlinkClick r:id="" action="ppaction://media"/>
          </p:cNvPr>
          <p:cNvPicPr>
            <a:picLocks noChangeAspect="1"/>
          </p:cNvPicPr>
          <p:nvPr>
            <a:audioFile r:link="rId1"/>
            <p:extLst>
              <p:ext uri="{DAA4B4D4-6D71-4841-9C94-3DE7FCFB9230}">
                <p14:media xmlns:p14="http://schemas.microsoft.com/office/powerpoint/2010/main" r:embed="rId2">
                  <p14:trim st="8900"/>
                </p14:media>
              </p:ext>
            </p:extLst>
          </p:nvPr>
        </p:nvPicPr>
        <p:blipFill>
          <a:blip r:embed="rId15"/>
          <a:stretch>
            <a:fillRect/>
          </a:stretch>
        </p:blipFill>
        <p:spPr>
          <a:xfrm>
            <a:off x="9308757" y="-766706"/>
            <a:ext cx="609600" cy="609600"/>
          </a:xfrm>
          <a:prstGeom prst="rect">
            <a:avLst/>
          </a:prstGeom>
        </p:spPr>
      </p:pic>
      <p:sp>
        <p:nvSpPr>
          <p:cNvPr id="4" name="矩形 3"/>
          <p:cNvSpPr/>
          <p:nvPr/>
        </p:nvSpPr>
        <p:spPr>
          <a:xfrm>
            <a:off x="3075226" y="4073598"/>
            <a:ext cx="2367956" cy="415498"/>
          </a:xfrm>
          <a:prstGeom prst="rect">
            <a:avLst/>
          </a:prstGeom>
        </p:spPr>
        <p:txBody>
          <a:bodyPr wrap="none">
            <a:spAutoFit/>
          </a:bodyPr>
          <a:lstStyle/>
          <a:p>
            <a:pPr>
              <a:lnSpc>
                <a:spcPct val="150000"/>
              </a:lnSpc>
            </a:pPr>
            <a:r>
              <a:rPr lang="en-US" altLang="zh-CN" sz="1400" b="1" kern="0" dirty="0" err="1">
                <a:latin typeface="Times New Roman" panose="02020603050405020304" pitchFamily="18" charset="0"/>
                <a:ea typeface="微软雅黑" panose="020B0503020204020204" pitchFamily="34" charset="-122"/>
                <a:cs typeface="Times New Roman" panose="02020603050405020304" pitchFamily="18" charset="0"/>
              </a:rPr>
              <a:t>Giáo</a:t>
            </a:r>
            <a:r>
              <a:rPr lang="en-US" altLang="zh-CN" sz="1400" b="1" kern="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400" b="1" kern="0" dirty="0" err="1">
                <a:latin typeface="Times New Roman" panose="02020603050405020304" pitchFamily="18" charset="0"/>
                <a:ea typeface="微软雅黑" panose="020B0503020204020204" pitchFamily="34" charset="-122"/>
                <a:cs typeface="Times New Roman" panose="02020603050405020304" pitchFamily="18" charset="0"/>
              </a:rPr>
              <a:t>viên</a:t>
            </a:r>
            <a:r>
              <a:rPr lang="en-US" altLang="zh-CN" sz="1400" b="1" ker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400" b="1" kern="0" smtClean="0">
                <a:latin typeface="Times New Roman" panose="02020603050405020304" pitchFamily="18" charset="0"/>
                <a:ea typeface="微软雅黑" panose="020B0503020204020204" pitchFamily="34" charset="-122"/>
                <a:cs typeface="Times New Roman" panose="02020603050405020304" pitchFamily="18" charset="0"/>
              </a:rPr>
              <a:t>Nguyễn Thị Loan</a:t>
            </a:r>
            <a:endParaRPr lang="zh-CN" alt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3"/>
                                        </p:tgtEl>
                                      </p:cBhvr>
                                    </p:cmd>
                                  </p:childTnLst>
                                </p:cTn>
                              </p:par>
                              <p:par>
                                <p:cTn id="7" presetID="2" presetClass="entr" presetSubtype="3" decel="50600" fill="hold" nodeType="withEffect">
                                  <p:stCondLst>
                                    <p:cond delay="0"/>
                                  </p:stCondLst>
                                  <p:childTnLst>
                                    <p:set>
                                      <p:cBhvr>
                                        <p:cTn id="8" dur="1" fill="hold">
                                          <p:stCondLst>
                                            <p:cond delay="0"/>
                                          </p:stCondLst>
                                        </p:cTn>
                                        <p:tgtEl>
                                          <p:spTgt spid="89"/>
                                        </p:tgtEl>
                                        <p:attrNameLst>
                                          <p:attrName>style.visibility</p:attrName>
                                        </p:attrNameLst>
                                      </p:cBhvr>
                                      <p:to>
                                        <p:strVal val="visible"/>
                                      </p:to>
                                    </p:set>
                                    <p:anim calcmode="lin" valueType="num">
                                      <p:cBhvr additive="base">
                                        <p:cTn id="9" dur="1000" fill="hold"/>
                                        <p:tgtEl>
                                          <p:spTgt spid="89"/>
                                        </p:tgtEl>
                                        <p:attrNameLst>
                                          <p:attrName>ppt_x</p:attrName>
                                        </p:attrNameLst>
                                      </p:cBhvr>
                                      <p:tavLst>
                                        <p:tav tm="0">
                                          <p:val>
                                            <p:strVal val="1+#ppt_w/2"/>
                                          </p:val>
                                        </p:tav>
                                        <p:tav tm="100000">
                                          <p:val>
                                            <p:strVal val="#ppt_x"/>
                                          </p:val>
                                        </p:tav>
                                      </p:tavLst>
                                    </p:anim>
                                    <p:anim calcmode="lin" valueType="num">
                                      <p:cBhvr additive="base">
                                        <p:cTn id="10" dur="1000" fill="hold"/>
                                        <p:tgtEl>
                                          <p:spTgt spid="89"/>
                                        </p:tgtEl>
                                        <p:attrNameLst>
                                          <p:attrName>ppt_y</p:attrName>
                                        </p:attrNameLst>
                                      </p:cBhvr>
                                      <p:tavLst>
                                        <p:tav tm="0">
                                          <p:val>
                                            <p:strVal val="0-#ppt_h/2"/>
                                          </p:val>
                                        </p:tav>
                                        <p:tav tm="100000">
                                          <p:val>
                                            <p:strVal val="#ppt_y"/>
                                          </p:val>
                                        </p:tav>
                                      </p:tavLst>
                                    </p:anim>
                                  </p:childTnLst>
                                </p:cTn>
                              </p:par>
                            </p:childTnLst>
                          </p:cTn>
                        </p:par>
                        <p:par>
                          <p:cTn id="11" fill="hold">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92"/>
                                        </p:tgtEl>
                                        <p:attrNameLst>
                                          <p:attrName>style.visibility</p:attrName>
                                        </p:attrNameLst>
                                      </p:cBhvr>
                                      <p:to>
                                        <p:strVal val="visible"/>
                                      </p:to>
                                    </p:set>
                                    <p:animEffect transition="in" filter="wipe(down)">
                                      <p:cBhvr>
                                        <p:cTn id="14" dur="500"/>
                                        <p:tgtEl>
                                          <p:spTgt spid="92"/>
                                        </p:tgtEl>
                                      </p:cBhvr>
                                    </p:animEffect>
                                  </p:childTnLst>
                                </p:cTn>
                              </p:par>
                              <p:par>
                                <p:cTn id="15" presetID="22" presetClass="entr" presetSubtype="4" fill="hold" grpId="0" nodeType="withEffect">
                                  <p:stCondLst>
                                    <p:cond delay="250"/>
                                  </p:stCondLst>
                                  <p:childTnLst>
                                    <p:set>
                                      <p:cBhvr>
                                        <p:cTn id="16" dur="1" fill="hold">
                                          <p:stCondLst>
                                            <p:cond delay="0"/>
                                          </p:stCondLst>
                                        </p:cTn>
                                        <p:tgtEl>
                                          <p:spTgt spid="111"/>
                                        </p:tgtEl>
                                        <p:attrNameLst>
                                          <p:attrName>style.visibility</p:attrName>
                                        </p:attrNameLst>
                                      </p:cBhvr>
                                      <p:to>
                                        <p:strVal val="visible"/>
                                      </p:to>
                                    </p:set>
                                    <p:animEffect transition="in" filter="wipe(down)">
                                      <p:cBhvr>
                                        <p:cTn id="17" dur="500"/>
                                        <p:tgtEl>
                                          <p:spTgt spid="111"/>
                                        </p:tgtEl>
                                      </p:cBhvr>
                                    </p:animEffect>
                                  </p:childTnLst>
                                </p:cTn>
                              </p:par>
                              <p:par>
                                <p:cTn id="18" presetID="22" presetClass="entr" presetSubtype="4" fill="hold" grpId="0" nodeType="withEffect">
                                  <p:stCondLst>
                                    <p:cond delay="500"/>
                                  </p:stCondLst>
                                  <p:childTnLst>
                                    <p:set>
                                      <p:cBhvr>
                                        <p:cTn id="19" dur="1" fill="hold">
                                          <p:stCondLst>
                                            <p:cond delay="0"/>
                                          </p:stCondLst>
                                        </p:cTn>
                                        <p:tgtEl>
                                          <p:spTgt spid="112"/>
                                        </p:tgtEl>
                                        <p:attrNameLst>
                                          <p:attrName>style.visibility</p:attrName>
                                        </p:attrNameLst>
                                      </p:cBhvr>
                                      <p:to>
                                        <p:strVal val="visible"/>
                                      </p:to>
                                    </p:set>
                                    <p:animEffect transition="in" filter="wipe(down)">
                                      <p:cBhvr>
                                        <p:cTn id="20" dur="500"/>
                                        <p:tgtEl>
                                          <p:spTgt spid="112"/>
                                        </p:tgtEl>
                                      </p:cBhvr>
                                    </p:animEffect>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82"/>
                                        </p:tgtEl>
                                        <p:attrNameLst>
                                          <p:attrName>style.visibility</p:attrName>
                                        </p:attrNameLst>
                                      </p:cBhvr>
                                      <p:to>
                                        <p:strVal val="visible"/>
                                      </p:to>
                                    </p:set>
                                    <p:animEffect transition="in" filter="fade">
                                      <p:cBhvr>
                                        <p:cTn id="24" dur="1000"/>
                                        <p:tgtEl>
                                          <p:spTgt spid="82"/>
                                        </p:tgtEl>
                                      </p:cBhvr>
                                    </p:animEffect>
                                    <p:anim calcmode="lin" valueType="num">
                                      <p:cBhvr>
                                        <p:cTn id="25" dur="1000" fill="hold"/>
                                        <p:tgtEl>
                                          <p:spTgt spid="82"/>
                                        </p:tgtEl>
                                        <p:attrNameLst>
                                          <p:attrName>ppt_x</p:attrName>
                                        </p:attrNameLst>
                                      </p:cBhvr>
                                      <p:tavLst>
                                        <p:tav tm="0">
                                          <p:val>
                                            <p:strVal val="#ppt_x"/>
                                          </p:val>
                                        </p:tav>
                                        <p:tav tm="100000">
                                          <p:val>
                                            <p:strVal val="#ppt_x"/>
                                          </p:val>
                                        </p:tav>
                                      </p:tavLst>
                                    </p:anim>
                                    <p:anim calcmode="lin" valueType="num">
                                      <p:cBhvr>
                                        <p:cTn id="26" dur="1000" fill="hold"/>
                                        <p:tgtEl>
                                          <p:spTgt spid="82"/>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10" presetClass="entr" presetSubtype="0"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par>
                          <p:cTn id="34" fill="hold">
                            <p:stCondLst>
                              <p:cond delay="3500"/>
                            </p:stCondLst>
                            <p:childTnLst>
                              <p:par>
                                <p:cTn id="35" presetID="8" presetClass="emph" presetSubtype="0" fill="hold" nodeType="afterEffect">
                                  <p:stCondLst>
                                    <p:cond delay="0"/>
                                  </p:stCondLst>
                                  <p:childTnLst>
                                    <p:animRot by="21600000">
                                      <p:cBhvr>
                                        <p:cTn id="36" dur="10000" fill="hold"/>
                                        <p:tgtEl>
                                          <p:spTgt spid="23"/>
                                        </p:tgtEl>
                                        <p:attrNameLst>
                                          <p:attrName>r</p:attrName>
                                        </p:attrNameLst>
                                      </p:cBhvr>
                                    </p:animRot>
                                  </p:childTnLst>
                                </p:cTn>
                              </p:par>
                              <p:par>
                                <p:cTn id="37" presetID="22" presetClass="entr" presetSubtype="8" fill="hold" nodeType="withEffect">
                                  <p:stCondLst>
                                    <p:cond delay="500"/>
                                  </p:stCondLst>
                                  <p:childTnLst>
                                    <p:set>
                                      <p:cBhvr>
                                        <p:cTn id="38" dur="1" fill="hold">
                                          <p:stCondLst>
                                            <p:cond delay="0"/>
                                          </p:stCondLst>
                                        </p:cTn>
                                        <p:tgtEl>
                                          <p:spTgt spid="80"/>
                                        </p:tgtEl>
                                        <p:attrNameLst>
                                          <p:attrName>style.visibility</p:attrName>
                                        </p:attrNameLst>
                                      </p:cBhvr>
                                      <p:to>
                                        <p:strVal val="visible"/>
                                      </p:to>
                                    </p:set>
                                    <p:animEffect transition="in" filter="wipe(left)">
                                      <p:cBhvr>
                                        <p:cTn id="39" dur="500"/>
                                        <p:tgtEl>
                                          <p:spTgt spid="80"/>
                                        </p:tgtEl>
                                      </p:cBhvr>
                                    </p:animEffect>
                                  </p:childTnLst>
                                </p:cTn>
                              </p:par>
                              <p:par>
                                <p:cTn id="40" presetID="22" presetClass="entr" presetSubtype="2" fill="hold" nodeType="withEffect">
                                  <p:stCondLst>
                                    <p:cond delay="500"/>
                                  </p:stCondLst>
                                  <p:childTnLst>
                                    <p:set>
                                      <p:cBhvr>
                                        <p:cTn id="41" dur="1" fill="hold">
                                          <p:stCondLst>
                                            <p:cond delay="0"/>
                                          </p:stCondLst>
                                        </p:cTn>
                                        <p:tgtEl>
                                          <p:spTgt spid="86"/>
                                        </p:tgtEl>
                                        <p:attrNameLst>
                                          <p:attrName>style.visibility</p:attrName>
                                        </p:attrNameLst>
                                      </p:cBhvr>
                                      <p:to>
                                        <p:strVal val="visible"/>
                                      </p:to>
                                    </p:set>
                                    <p:animEffect transition="in" filter="wipe(right)">
                                      <p:cBhvr>
                                        <p:cTn id="42" dur="500"/>
                                        <p:tgtEl>
                                          <p:spTgt spid="86"/>
                                        </p:tgtEl>
                                      </p:cBhvr>
                                    </p:animEffect>
                                  </p:childTnLst>
                                </p:cTn>
                              </p:par>
                              <p:par>
                                <p:cTn id="43" presetID="42" presetClass="entr" presetSubtype="0" fill="hold" nodeType="withEffect">
                                  <p:stCondLst>
                                    <p:cond delay="1000"/>
                                  </p:stCondLst>
                                  <p:childTnLst>
                                    <p:set>
                                      <p:cBhvr>
                                        <p:cTn id="44" dur="1" fill="hold">
                                          <p:stCondLst>
                                            <p:cond delay="0"/>
                                          </p:stCondLst>
                                        </p:cTn>
                                        <p:tgtEl>
                                          <p:spTgt spid="108"/>
                                        </p:tgtEl>
                                        <p:attrNameLst>
                                          <p:attrName>style.visibility</p:attrName>
                                        </p:attrNameLst>
                                      </p:cBhvr>
                                      <p:to>
                                        <p:strVal val="visible"/>
                                      </p:to>
                                    </p:set>
                                    <p:animEffect transition="in" filter="fade">
                                      <p:cBhvr>
                                        <p:cTn id="45" dur="1000"/>
                                        <p:tgtEl>
                                          <p:spTgt spid="108"/>
                                        </p:tgtEl>
                                      </p:cBhvr>
                                    </p:animEffect>
                                    <p:anim calcmode="lin" valueType="num">
                                      <p:cBhvr>
                                        <p:cTn id="46" dur="1000" fill="hold"/>
                                        <p:tgtEl>
                                          <p:spTgt spid="108"/>
                                        </p:tgtEl>
                                        <p:attrNameLst>
                                          <p:attrName>ppt_x</p:attrName>
                                        </p:attrNameLst>
                                      </p:cBhvr>
                                      <p:tavLst>
                                        <p:tav tm="0">
                                          <p:val>
                                            <p:strVal val="#ppt_x"/>
                                          </p:val>
                                        </p:tav>
                                        <p:tav tm="100000">
                                          <p:val>
                                            <p:strVal val="#ppt_x"/>
                                          </p:val>
                                        </p:tav>
                                      </p:tavLst>
                                    </p:anim>
                                    <p:anim calcmode="lin" valueType="num">
                                      <p:cBhvr>
                                        <p:cTn id="47" dur="1000" fill="hold"/>
                                        <p:tgtEl>
                                          <p:spTgt spid="108"/>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100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1000"/>
                                        <p:tgtEl>
                                          <p:spTgt spid="27"/>
                                        </p:tgtEl>
                                      </p:cBhvr>
                                    </p:animEffect>
                                    <p:anim calcmode="lin" valueType="num">
                                      <p:cBhvr>
                                        <p:cTn id="51" dur="1000" fill="hold"/>
                                        <p:tgtEl>
                                          <p:spTgt spid="27"/>
                                        </p:tgtEl>
                                        <p:attrNameLst>
                                          <p:attrName>ppt_x</p:attrName>
                                        </p:attrNameLst>
                                      </p:cBhvr>
                                      <p:tavLst>
                                        <p:tav tm="0">
                                          <p:val>
                                            <p:strVal val="#ppt_x"/>
                                          </p:val>
                                        </p:tav>
                                        <p:tav tm="100000">
                                          <p:val>
                                            <p:strVal val="#ppt_x"/>
                                          </p:val>
                                        </p:tav>
                                      </p:tavLst>
                                    </p:anim>
                                    <p:anim calcmode="lin" valueType="num">
                                      <p:cBhvr>
                                        <p:cTn id="52" dur="1000" fill="hold"/>
                                        <p:tgtEl>
                                          <p:spTgt spid="27"/>
                                        </p:tgtEl>
                                        <p:attrNameLst>
                                          <p:attrName>ppt_y</p:attrName>
                                        </p:attrNameLst>
                                      </p:cBhvr>
                                      <p:tavLst>
                                        <p:tav tm="0">
                                          <p:val>
                                            <p:strVal val="#ppt_y+.1"/>
                                          </p:val>
                                        </p:tav>
                                        <p:tav tm="100000">
                                          <p:val>
                                            <p:strVal val="#ppt_y"/>
                                          </p:val>
                                        </p:tav>
                                      </p:tavLst>
                                    </p:anim>
                                  </p:childTnLst>
                                </p:cTn>
                              </p:par>
                              <p:par>
                                <p:cTn id="53" presetID="53" presetClass="entr" presetSubtype="528" fill="hold" nodeType="withEffect">
                                  <p:stCondLst>
                                    <p:cond delay="2000"/>
                                  </p:stCondLst>
                                  <p:childTnLst>
                                    <p:set>
                                      <p:cBhvr>
                                        <p:cTn id="54" dur="1" fill="hold">
                                          <p:stCondLst>
                                            <p:cond delay="0"/>
                                          </p:stCondLst>
                                        </p:cTn>
                                        <p:tgtEl>
                                          <p:spTgt spid="2"/>
                                        </p:tgtEl>
                                        <p:attrNameLst>
                                          <p:attrName>style.visibility</p:attrName>
                                        </p:attrNameLst>
                                      </p:cBhvr>
                                      <p:to>
                                        <p:strVal val="visible"/>
                                      </p:to>
                                    </p:set>
                                    <p:anim calcmode="lin" valueType="num">
                                      <p:cBhvr>
                                        <p:cTn id="55" dur="1250" fill="hold"/>
                                        <p:tgtEl>
                                          <p:spTgt spid="2"/>
                                        </p:tgtEl>
                                        <p:attrNameLst>
                                          <p:attrName>ppt_w</p:attrName>
                                        </p:attrNameLst>
                                      </p:cBhvr>
                                      <p:tavLst>
                                        <p:tav tm="0">
                                          <p:val>
                                            <p:fltVal val="0"/>
                                          </p:val>
                                        </p:tav>
                                        <p:tav tm="100000">
                                          <p:val>
                                            <p:strVal val="#ppt_w"/>
                                          </p:val>
                                        </p:tav>
                                      </p:tavLst>
                                    </p:anim>
                                    <p:anim calcmode="lin" valueType="num">
                                      <p:cBhvr>
                                        <p:cTn id="56" dur="1250" fill="hold"/>
                                        <p:tgtEl>
                                          <p:spTgt spid="2"/>
                                        </p:tgtEl>
                                        <p:attrNameLst>
                                          <p:attrName>ppt_h</p:attrName>
                                        </p:attrNameLst>
                                      </p:cBhvr>
                                      <p:tavLst>
                                        <p:tav tm="0">
                                          <p:val>
                                            <p:fltVal val="0"/>
                                          </p:val>
                                        </p:tav>
                                        <p:tav tm="100000">
                                          <p:val>
                                            <p:strVal val="#ppt_h"/>
                                          </p:val>
                                        </p:tav>
                                      </p:tavLst>
                                    </p:anim>
                                    <p:animEffect transition="in" filter="fade">
                                      <p:cBhvr>
                                        <p:cTn id="57" dur="1250"/>
                                        <p:tgtEl>
                                          <p:spTgt spid="2"/>
                                        </p:tgtEl>
                                      </p:cBhvr>
                                    </p:animEffect>
                                    <p:anim calcmode="lin" valueType="num">
                                      <p:cBhvr>
                                        <p:cTn id="58" dur="1250" fill="hold"/>
                                        <p:tgtEl>
                                          <p:spTgt spid="2"/>
                                        </p:tgtEl>
                                        <p:attrNameLst>
                                          <p:attrName>ppt_x</p:attrName>
                                        </p:attrNameLst>
                                      </p:cBhvr>
                                      <p:tavLst>
                                        <p:tav tm="0">
                                          <p:val>
                                            <p:fltVal val="0.5"/>
                                          </p:val>
                                        </p:tav>
                                        <p:tav tm="100000">
                                          <p:val>
                                            <p:strVal val="#ppt_x"/>
                                          </p:val>
                                        </p:tav>
                                      </p:tavLst>
                                    </p:anim>
                                    <p:anim calcmode="lin" valueType="num">
                                      <p:cBhvr>
                                        <p:cTn id="59" dur="125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60" repeatCount="indefinite" fill="hold" display="0">
                  <p:stCondLst>
                    <p:cond delay="indefinite"/>
                  </p:stCondLst>
                  <p:endCondLst>
                    <p:cond evt="onStopAudio" delay="0">
                      <p:tgtEl>
                        <p:sldTgt/>
                      </p:tgtEl>
                    </p:cond>
                  </p:endCondLst>
                </p:cTn>
                <p:tgtEl>
                  <p:spTgt spid="3"/>
                </p:tgtEl>
              </p:cMediaNode>
            </p:audio>
          </p:childTnLst>
        </p:cTn>
      </p:par>
    </p:tnLst>
    <p:bldLst>
      <p:bldP spid="26" grpId="0" animBg="1"/>
      <p:bldP spid="92" grpId="0" animBg="1"/>
      <p:bldP spid="111" grpId="0" animBg="1"/>
      <p:bldP spid="1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9713" y="1070378"/>
            <a:ext cx="7661787" cy="3046988"/>
          </a:xfrm>
          <a:prstGeom prst="rect">
            <a:avLst/>
          </a:prstGeom>
        </p:spPr>
        <p:txBody>
          <a:bodyPr wrap="square">
            <a:spAutoFit/>
          </a:bodyPr>
          <a:lstStyle/>
          <a:p>
            <a:pPr lvl="0" algn="just"/>
            <a:r>
              <a:rPr lang="en-US" sz="3200" dirty="0" smtClean="0">
                <a:solidFill>
                  <a:prstClr val="black"/>
                </a:solidFill>
                <a:latin typeface="Arial-Rounded" charset="-93"/>
                <a:ea typeface="Arial-Rounded" charset="-93"/>
                <a:cs typeface="Arial-Rounded" charset="-93"/>
              </a:rPr>
              <a:t>    </a:t>
            </a:r>
            <a:r>
              <a:rPr lang="vi-VN" sz="3200" dirty="0" smtClean="0">
                <a:solidFill>
                  <a:prstClr val="black"/>
                </a:solidFill>
                <a:latin typeface="Arial-Rounded" charset="-93"/>
                <a:ea typeface="Arial-Rounded" charset="-93"/>
                <a:cs typeface="Arial-Rounded" charset="-93"/>
              </a:rPr>
              <a:t>Mấy </a:t>
            </a:r>
            <a:r>
              <a:rPr lang="vi-VN" sz="3200" dirty="0">
                <a:solidFill>
                  <a:prstClr val="black"/>
                </a:solidFill>
                <a:latin typeface="Arial-Rounded" charset="-93"/>
                <a:ea typeface="Arial-Rounded" charset="-93"/>
                <a:cs typeface="Arial-Rounded" charset="-93"/>
              </a:rPr>
              <a:t>hôm sau, chú lại bày ra trò ấy. Các bác nông dân lại chạy tới. Rồi một hôm, sói đến thật. Chú hốt hoảng kêu gào xin cứu giúp. Các bác nông dân nghĩ là chú lại lừa mình, nên vẫn thản nhiên làm việc. Thế là sói thoả thuê ăn thịt hết cả đàn </a:t>
            </a:r>
            <a:r>
              <a:rPr lang="en-US" sz="3200" dirty="0" smtClean="0">
                <a:solidFill>
                  <a:prstClr val="black"/>
                </a:solidFill>
                <a:latin typeface="Arial-Rounded" charset="-93"/>
                <a:ea typeface="Arial-Rounded" charset="-93"/>
                <a:cs typeface="Arial-Rounded" charset="-93"/>
              </a:rPr>
              <a:t>c</a:t>
            </a:r>
            <a:r>
              <a:rPr lang="vi-VN" sz="3200" dirty="0" smtClean="0">
                <a:solidFill>
                  <a:prstClr val="black"/>
                </a:solidFill>
                <a:latin typeface="Arial-Rounded" charset="-93"/>
                <a:ea typeface="Arial-Rounded" charset="-93"/>
                <a:cs typeface="Arial-Rounded" charset="-93"/>
              </a:rPr>
              <a:t>ừu</a:t>
            </a:r>
            <a:r>
              <a:rPr lang="vi-VN" sz="3200" dirty="0">
                <a:solidFill>
                  <a:prstClr val="black"/>
                </a:solidFill>
                <a:latin typeface="Arial-Rounded" charset="-93"/>
                <a:ea typeface="Arial-Rounded" charset="-93"/>
                <a:cs typeface="Arial-Rounded" charset="-93"/>
              </a:rPr>
              <a:t>.</a:t>
            </a:r>
          </a:p>
        </p:txBody>
      </p:sp>
    </p:spTree>
    <p:extLst>
      <p:ext uri="{BB962C8B-B14F-4D97-AF65-F5344CB8AC3E}">
        <p14:creationId xmlns:p14="http://schemas.microsoft.com/office/powerpoint/2010/main" val="359594001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0613" y="61194"/>
            <a:ext cx="7986252" cy="5016758"/>
          </a:xfrm>
          <a:prstGeom prst="rect">
            <a:avLst/>
          </a:prstGeom>
        </p:spPr>
        <p:txBody>
          <a:bodyPr wrap="square">
            <a:spAutoFit/>
          </a:bodyPr>
          <a:lstStyle/>
          <a:p>
            <a:pPr lvl="0" algn="ctr"/>
            <a:r>
              <a:rPr lang="en-US" altLang="zh-CN" sz="24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Chú</a:t>
            </a:r>
            <a:r>
              <a:rPr lang="en-US" altLang="zh-CN" sz="24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bé</a:t>
            </a:r>
            <a:r>
              <a:rPr lang="en-US" altLang="zh-CN" sz="24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chăn</a:t>
            </a:r>
            <a:r>
              <a:rPr lang="en-US" altLang="zh-CN" sz="24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cừu</a:t>
            </a:r>
            <a:endParaRPr lang="en-US" altLang="zh-CN" sz="24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lvl="0" algn="just"/>
            <a:r>
              <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prstClr val="black"/>
                </a:solidFill>
                <a:latin typeface="Arial-Rounded" charset="-93"/>
                <a:ea typeface="Arial-Rounded" charset="-93"/>
                <a:cs typeface="Arial-Rounded" charset="-93"/>
                <a:sym typeface="+mn-lt"/>
              </a:rPr>
              <a:t>C</a:t>
            </a:r>
            <a:r>
              <a:rPr lang="en-US" sz="2400" dirty="0" err="1" smtClean="0">
                <a:solidFill>
                  <a:prstClr val="black"/>
                </a:solidFill>
                <a:latin typeface="Arial-Rounded" charset="-93"/>
                <a:ea typeface="Arial-Rounded" charset="-93"/>
                <a:cs typeface="Arial-Rounded" charset="-93"/>
              </a:rPr>
              <a:t>ó</a:t>
            </a:r>
            <a:r>
              <a:rPr lang="vi-VN" sz="2400" dirty="0" smtClean="0">
                <a:solidFill>
                  <a:prstClr val="black"/>
                </a:solidFill>
                <a:latin typeface="Arial-Rounded" charset="-93"/>
                <a:ea typeface="Arial-Rounded" charset="-93"/>
                <a:cs typeface="Arial-Rounded" charset="-93"/>
              </a:rPr>
              <a:t> </a:t>
            </a:r>
            <a:r>
              <a:rPr lang="vi-VN" sz="2400" dirty="0">
                <a:solidFill>
                  <a:prstClr val="black"/>
                </a:solidFill>
                <a:latin typeface="Arial-Rounded" charset="-93"/>
                <a:ea typeface="Arial-Rounded" charset="-93"/>
                <a:cs typeface="Arial-Rounded" charset="-93"/>
              </a:rPr>
              <a:t>một </a:t>
            </a:r>
            <a:r>
              <a:rPr lang="vi-VN" sz="2400" dirty="0" smtClean="0">
                <a:solidFill>
                  <a:prstClr val="black"/>
                </a:solidFill>
                <a:latin typeface="Arial-Rounded" charset="-93"/>
                <a:ea typeface="Arial-Rounded" charset="-93"/>
                <a:cs typeface="Arial-Rounded" charset="-93"/>
              </a:rPr>
              <a:t>ch</a:t>
            </a:r>
            <a:r>
              <a:rPr lang="en-US" sz="2400" dirty="0">
                <a:solidFill>
                  <a:prstClr val="black"/>
                </a:solidFill>
                <a:latin typeface="Arial-Rounded" charset="-93"/>
                <a:ea typeface="Arial-Rounded" charset="-93"/>
                <a:cs typeface="Arial-Rounded" charset="-93"/>
              </a:rPr>
              <a:t>ú</a:t>
            </a:r>
            <a:r>
              <a:rPr lang="vi-VN" sz="2400" dirty="0" smtClean="0">
                <a:solidFill>
                  <a:prstClr val="black"/>
                </a:solidFill>
                <a:latin typeface="Arial-Rounded" charset="-93"/>
                <a:ea typeface="Arial-Rounded" charset="-93"/>
                <a:cs typeface="Arial-Rounded" charset="-93"/>
              </a:rPr>
              <a:t> </a:t>
            </a:r>
            <a:r>
              <a:rPr lang="vi-VN" sz="2400" dirty="0">
                <a:solidFill>
                  <a:prstClr val="black"/>
                </a:solidFill>
                <a:latin typeface="Arial-Rounded" charset="-93"/>
                <a:ea typeface="Arial-Rounded" charset="-93"/>
                <a:cs typeface="Arial-Rounded" charset="-93"/>
              </a:rPr>
              <a:t>bé chăn </a:t>
            </a:r>
            <a:r>
              <a:rPr lang="en-US" sz="2400" dirty="0" err="1">
                <a:solidFill>
                  <a:prstClr val="black"/>
                </a:solidFill>
                <a:latin typeface="Arial-Rounded" charset="-93"/>
                <a:ea typeface="Arial-Rounded" charset="-93"/>
                <a:cs typeface="Arial-Rounded" charset="-93"/>
              </a:rPr>
              <a:t>cừu</a:t>
            </a:r>
            <a:r>
              <a:rPr lang="vi-VN" sz="2400" dirty="0">
                <a:solidFill>
                  <a:prstClr val="black"/>
                </a:solidFill>
                <a:latin typeface="Arial-Rounded" charset="-93"/>
                <a:ea typeface="Arial-Rounded" charset="-93"/>
                <a:cs typeface="Arial-Rounded" charset="-93"/>
              </a:rPr>
              <a:t> thường th</a:t>
            </a:r>
            <a:r>
              <a:rPr lang="en-US" sz="2400" dirty="0">
                <a:solidFill>
                  <a:prstClr val="black"/>
                </a:solidFill>
                <a:latin typeface="Arial-Rounded" charset="-93"/>
                <a:ea typeface="Arial-Rounded" charset="-93"/>
                <a:cs typeface="Arial-Rounded" charset="-93"/>
              </a:rPr>
              <a:t>ả</a:t>
            </a:r>
            <a:r>
              <a:rPr lang="vi-VN" sz="2400" dirty="0">
                <a:solidFill>
                  <a:prstClr val="black"/>
                </a:solidFill>
                <a:latin typeface="Arial-Rounded" charset="-93"/>
                <a:ea typeface="Arial-Rounded" charset="-93"/>
                <a:cs typeface="Arial-Rounded" charset="-93"/>
              </a:rPr>
              <a:t> </a:t>
            </a:r>
            <a:r>
              <a:rPr lang="en-US" sz="2400" dirty="0" err="1">
                <a:solidFill>
                  <a:prstClr val="black"/>
                </a:solidFill>
                <a:latin typeface="Arial-Rounded" charset="-93"/>
                <a:ea typeface="Arial-Rounded" charset="-93"/>
                <a:cs typeface="Arial-Rounded" charset="-93"/>
              </a:rPr>
              <a:t>cừu</a:t>
            </a:r>
            <a:r>
              <a:rPr lang="en-US" sz="2400" dirty="0">
                <a:solidFill>
                  <a:prstClr val="black"/>
                </a:solidFill>
                <a:latin typeface="Arial-Rounded" charset="-93"/>
                <a:ea typeface="Arial-Rounded" charset="-93"/>
                <a:cs typeface="Arial-Rounded" charset="-93"/>
              </a:rPr>
              <a:t> </a:t>
            </a:r>
            <a:r>
              <a:rPr lang="vi-VN" sz="2400" dirty="0">
                <a:solidFill>
                  <a:prstClr val="black"/>
                </a:solidFill>
                <a:latin typeface="Arial-Rounded" charset="-93"/>
                <a:ea typeface="Arial-Rounded" charset="-93"/>
                <a:cs typeface="Arial-Rounded" charset="-93"/>
              </a:rPr>
              <a:t>gần chân núi.</a:t>
            </a:r>
            <a:r>
              <a:rPr lang="en-US" sz="2400" dirty="0">
                <a:solidFill>
                  <a:prstClr val="black"/>
                </a:solidFill>
                <a:latin typeface="Arial-Rounded" charset="-93"/>
                <a:ea typeface="Arial-Rounded" charset="-93"/>
                <a:cs typeface="Arial-Rounded" charset="-93"/>
              </a:rPr>
              <a:t> </a:t>
            </a:r>
            <a:r>
              <a:rPr lang="vi-VN" sz="2400" dirty="0">
                <a:solidFill>
                  <a:prstClr val="black"/>
                </a:solidFill>
                <a:latin typeface="Arial-Rounded" charset="-93"/>
                <a:ea typeface="Arial-Rounded" charset="-93"/>
                <a:cs typeface="Arial-Rounded" charset="-93"/>
              </a:rPr>
              <a:t>Một hôm thấy buồn quá, ch</a:t>
            </a:r>
            <a:r>
              <a:rPr lang="en-US" sz="2400" dirty="0">
                <a:solidFill>
                  <a:prstClr val="black"/>
                </a:solidFill>
                <a:latin typeface="Arial-Rounded" charset="-93"/>
                <a:ea typeface="Arial-Rounded" charset="-93"/>
                <a:cs typeface="Arial-Rounded" charset="-93"/>
              </a:rPr>
              <a:t>ú</a:t>
            </a:r>
            <a:r>
              <a:rPr lang="vi-VN" sz="2400" dirty="0">
                <a:solidFill>
                  <a:prstClr val="black"/>
                </a:solidFill>
                <a:latin typeface="Arial-Rounded" charset="-93"/>
                <a:ea typeface="Arial-Rounded" charset="-93"/>
                <a:cs typeface="Arial-Rounded" charset="-93"/>
              </a:rPr>
              <a:t> nghĩ ra một trò đùa cho </a:t>
            </a:r>
            <a:r>
              <a:rPr lang="en-US" sz="2400" dirty="0" err="1">
                <a:solidFill>
                  <a:prstClr val="black"/>
                </a:solidFill>
                <a:latin typeface="Arial-Rounded" charset="-93"/>
                <a:ea typeface="Arial-Rounded" charset="-93"/>
                <a:cs typeface="Arial-Rounded" charset="-93"/>
              </a:rPr>
              <a:t>vui</a:t>
            </a:r>
            <a:r>
              <a:rPr lang="vi-VN" sz="2400" dirty="0">
                <a:solidFill>
                  <a:prstClr val="black"/>
                </a:solidFill>
                <a:latin typeface="Arial-Rounded" charset="-93"/>
                <a:ea typeface="Arial-Rounded" charset="-93"/>
                <a:cs typeface="Arial-Rounded" charset="-93"/>
              </a:rPr>
              <a:t>. </a:t>
            </a:r>
            <a:r>
              <a:rPr lang="en-US" sz="2400" dirty="0">
                <a:solidFill>
                  <a:prstClr val="black"/>
                </a:solidFill>
                <a:latin typeface="Arial-Rounded" charset="-93"/>
                <a:ea typeface="Arial-Rounded" charset="-93"/>
                <a:cs typeface="Arial-Rounded" charset="-93"/>
              </a:rPr>
              <a:t> </a:t>
            </a:r>
            <a:r>
              <a:rPr lang="vi-VN" sz="2400" dirty="0">
                <a:solidFill>
                  <a:prstClr val="black"/>
                </a:solidFill>
                <a:latin typeface="Arial-Rounded" charset="-93"/>
                <a:ea typeface="Arial-Rounded" charset="-93"/>
                <a:cs typeface="Arial-Rounded" charset="-93"/>
              </a:rPr>
              <a:t>Chú giả v</a:t>
            </a:r>
            <a:r>
              <a:rPr lang="en-US" sz="2400" dirty="0">
                <a:solidFill>
                  <a:prstClr val="black"/>
                </a:solidFill>
                <a:latin typeface="Arial-Rounded" charset="-93"/>
                <a:ea typeface="Arial-Rounded" charset="-93"/>
                <a:cs typeface="Arial-Rounded" charset="-93"/>
              </a:rPr>
              <a:t>ờ</a:t>
            </a:r>
            <a:r>
              <a:rPr lang="vi-VN" sz="2400" dirty="0">
                <a:solidFill>
                  <a:prstClr val="black"/>
                </a:solidFill>
                <a:latin typeface="Arial-Rounded" charset="-93"/>
                <a:ea typeface="Arial-Rounded" charset="-93"/>
                <a:cs typeface="Arial-Rounded" charset="-93"/>
              </a:rPr>
              <a:t> kêu toáng lên:</a:t>
            </a:r>
          </a:p>
          <a:p>
            <a:pPr lvl="0" algn="just"/>
            <a:r>
              <a:rPr lang="en-US" sz="2400" dirty="0">
                <a:solidFill>
                  <a:prstClr val="black"/>
                </a:solidFill>
                <a:latin typeface="Arial-Rounded" charset="-93"/>
                <a:ea typeface="Arial-Rounded" charset="-93"/>
                <a:cs typeface="Arial-Rounded" charset="-93"/>
              </a:rPr>
              <a:t>	</a:t>
            </a:r>
            <a:r>
              <a:rPr lang="vi-VN" sz="2400" dirty="0">
                <a:solidFill>
                  <a:prstClr val="black"/>
                </a:solidFill>
                <a:latin typeface="Arial-Rounded" charset="-93"/>
                <a:ea typeface="Arial-Rounded" charset="-93"/>
                <a:cs typeface="Arial-Rounded" charset="-93"/>
              </a:rPr>
              <a:t>- Sói! Sói! C</a:t>
            </a:r>
            <a:r>
              <a:rPr lang="en-US" sz="2400" dirty="0" err="1">
                <a:solidFill>
                  <a:prstClr val="black"/>
                </a:solidFill>
                <a:latin typeface="Arial-Rounded" charset="-93"/>
                <a:ea typeface="Arial-Rounded" charset="-93"/>
                <a:cs typeface="Arial-Rounded" charset="-93"/>
              </a:rPr>
              <a:t>ứu</a:t>
            </a:r>
            <a:r>
              <a:rPr lang="vi-VN" sz="2400" dirty="0">
                <a:solidFill>
                  <a:prstClr val="black"/>
                </a:solidFill>
                <a:latin typeface="Arial-Rounded" charset="-93"/>
                <a:ea typeface="Arial-Rounded" charset="-93"/>
                <a:cs typeface="Arial-Rounded" charset="-93"/>
              </a:rPr>
              <a:t> tôi với!</a:t>
            </a:r>
            <a:endParaRPr lang="en-US" sz="2400" dirty="0">
              <a:solidFill>
                <a:prstClr val="black"/>
              </a:solidFill>
              <a:latin typeface="Arial-Rounded" charset="-93"/>
              <a:ea typeface="Arial-Rounded" charset="-93"/>
              <a:cs typeface="Arial-Rounded" charset="-93"/>
            </a:endParaRPr>
          </a:p>
          <a:p>
            <a:pPr lvl="0" algn="just"/>
            <a:r>
              <a:rPr lang="en-US" sz="2400" dirty="0">
                <a:solidFill>
                  <a:prstClr val="black"/>
                </a:solidFill>
                <a:latin typeface="Arial-Rounded" charset="-93"/>
                <a:ea typeface="Arial-Rounded" charset="-93"/>
                <a:cs typeface="Arial-Rounded" charset="-93"/>
              </a:rPr>
              <a:t>	</a:t>
            </a:r>
            <a:r>
              <a:rPr lang="vi-VN" sz="2400" dirty="0">
                <a:solidFill>
                  <a:prstClr val="black"/>
                </a:solidFill>
                <a:latin typeface="Arial-Rounded" charset="-93"/>
                <a:ea typeface="Arial-Rounded" charset="-93"/>
                <a:cs typeface="Arial-Rounded" charset="-93"/>
              </a:rPr>
              <a:t>Nghe tiếng kêu cứu, mấy bác nông dân đang làm việc gần đấy tức tốc chạy tới. Nhưng họ không thấy sói đâu. Thấy vậy, ch</a:t>
            </a:r>
            <a:r>
              <a:rPr lang="en-US" sz="2400" dirty="0">
                <a:solidFill>
                  <a:prstClr val="black"/>
                </a:solidFill>
                <a:latin typeface="Arial-Rounded" charset="-93"/>
                <a:ea typeface="Arial-Rounded" charset="-93"/>
                <a:cs typeface="Arial-Rounded" charset="-93"/>
              </a:rPr>
              <a:t>ú</a:t>
            </a:r>
            <a:r>
              <a:rPr lang="vi-VN" sz="2400" dirty="0">
                <a:solidFill>
                  <a:prstClr val="black"/>
                </a:solidFill>
                <a:latin typeface="Arial-Rounded" charset="-93"/>
                <a:ea typeface="Arial-Rounded" charset="-93"/>
                <a:cs typeface="Arial-Rounded" charset="-93"/>
              </a:rPr>
              <a:t> khoái chí lắm.</a:t>
            </a:r>
          </a:p>
          <a:p>
            <a:pPr lvl="0" algn="just"/>
            <a:r>
              <a:rPr lang="en-US" sz="2400" dirty="0">
                <a:solidFill>
                  <a:prstClr val="black"/>
                </a:solidFill>
                <a:latin typeface="Arial-Rounded" charset="-93"/>
                <a:ea typeface="Arial-Rounded" charset="-93"/>
                <a:cs typeface="Arial-Rounded" charset="-93"/>
              </a:rPr>
              <a:t>	</a:t>
            </a:r>
            <a:r>
              <a:rPr lang="vi-VN" sz="2400" dirty="0">
                <a:solidFill>
                  <a:prstClr val="black"/>
                </a:solidFill>
                <a:latin typeface="Arial-Rounded" charset="-93"/>
                <a:ea typeface="Arial-Rounded" charset="-93"/>
                <a:cs typeface="Arial-Rounded" charset="-93"/>
              </a:rPr>
              <a:t>Mấy hôm sau, chú lại bày ra trò ấy. Các bác nông dân lại chạy tới. Rồi một hôm, sói đến thật. Chú hốt hoảng kêu gào xin cứu giúp. Các bác nông dân nghĩ là chú lại lừa mình, nên vẫn thản nhiên làm việc. Thế là sói thoả thuê ăn thịt hết cả đàn </a:t>
            </a:r>
            <a:r>
              <a:rPr lang="en-US" sz="2400" dirty="0" smtClean="0">
                <a:solidFill>
                  <a:prstClr val="black"/>
                </a:solidFill>
                <a:latin typeface="Arial-Rounded" charset="-93"/>
                <a:ea typeface="Arial-Rounded" charset="-93"/>
                <a:cs typeface="Arial-Rounded" charset="-93"/>
              </a:rPr>
              <a:t>c</a:t>
            </a:r>
            <a:r>
              <a:rPr lang="vi-VN" sz="2400" dirty="0" smtClean="0">
                <a:solidFill>
                  <a:prstClr val="black"/>
                </a:solidFill>
                <a:latin typeface="Arial-Rounded" charset="-93"/>
                <a:ea typeface="Arial-Rounded" charset="-93"/>
                <a:cs typeface="Arial-Rounded" charset="-93"/>
              </a:rPr>
              <a:t>ừu</a:t>
            </a:r>
            <a:r>
              <a:rPr lang="vi-VN" sz="2400" dirty="0">
                <a:solidFill>
                  <a:prstClr val="black"/>
                </a:solidFill>
                <a:latin typeface="Arial-Rounded" charset="-93"/>
                <a:ea typeface="Arial-Rounded" charset="-93"/>
                <a:cs typeface="Arial-Rounded" charset="-93"/>
              </a:rPr>
              <a:t>.</a:t>
            </a:r>
          </a:p>
        </p:txBody>
      </p:sp>
      <p:sp>
        <p:nvSpPr>
          <p:cNvPr id="3" name="Lưu đồ: Đường kết nối 8">
            <a:extLst>
              <a:ext uri="{FF2B5EF4-FFF2-40B4-BE49-F238E27FC236}">
                <a16:creationId xmlns:a16="http://schemas.microsoft.com/office/drawing/2014/main" xmlns="" id="{A3F0B0FD-818E-4BBD-B401-3895387E3487}"/>
              </a:ext>
            </a:extLst>
          </p:cNvPr>
          <p:cNvSpPr/>
          <p:nvPr/>
        </p:nvSpPr>
        <p:spPr>
          <a:xfrm>
            <a:off x="484406" y="557051"/>
            <a:ext cx="350956" cy="364903"/>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1600" b="1" dirty="0">
                <a:solidFill>
                  <a:srgbClr val="FF0000"/>
                </a:solidFill>
                <a:latin typeface="Times New Roman" panose="02020603050405020304" pitchFamily="18" charset="0"/>
                <a:cs typeface="Times New Roman" panose="02020603050405020304" pitchFamily="18" charset="0"/>
              </a:rPr>
              <a:t>1</a:t>
            </a:r>
            <a:endParaRPr lang="vi-VN" sz="1600" b="1" dirty="0">
              <a:solidFill>
                <a:srgbClr val="FF0000"/>
              </a:solidFill>
              <a:latin typeface="Times New Roman" panose="02020603050405020304" pitchFamily="18" charset="0"/>
              <a:cs typeface="Times New Roman" panose="02020603050405020304" pitchFamily="18" charset="0"/>
            </a:endParaRPr>
          </a:p>
        </p:txBody>
      </p:sp>
      <p:sp>
        <p:nvSpPr>
          <p:cNvPr id="4" name="Lưu đồ: Đường kết nối 8">
            <a:extLst>
              <a:ext uri="{FF2B5EF4-FFF2-40B4-BE49-F238E27FC236}">
                <a16:creationId xmlns:a16="http://schemas.microsoft.com/office/drawing/2014/main" xmlns="" id="{A3F0B0FD-818E-4BBD-B401-3895387E3487}"/>
              </a:ext>
            </a:extLst>
          </p:cNvPr>
          <p:cNvSpPr/>
          <p:nvPr/>
        </p:nvSpPr>
        <p:spPr>
          <a:xfrm>
            <a:off x="479680" y="2039263"/>
            <a:ext cx="350956" cy="364903"/>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1600" b="1" dirty="0">
                <a:solidFill>
                  <a:srgbClr val="FF0000"/>
                </a:solidFill>
                <a:latin typeface="Times New Roman" panose="02020603050405020304" pitchFamily="18" charset="0"/>
                <a:cs typeface="Times New Roman" panose="02020603050405020304" pitchFamily="18" charset="0"/>
              </a:rPr>
              <a:t>2</a:t>
            </a:r>
            <a:endParaRPr lang="vi-VN" sz="1600" b="1" dirty="0">
              <a:solidFill>
                <a:srgbClr val="FF0000"/>
              </a:solidFill>
              <a:latin typeface="Times New Roman" panose="02020603050405020304" pitchFamily="18" charset="0"/>
              <a:cs typeface="Times New Roman" panose="02020603050405020304" pitchFamily="18" charset="0"/>
            </a:endParaRPr>
          </a:p>
        </p:txBody>
      </p:sp>
      <p:sp>
        <p:nvSpPr>
          <p:cNvPr id="5" name="Lưu đồ: Đường kết nối 8">
            <a:extLst>
              <a:ext uri="{FF2B5EF4-FFF2-40B4-BE49-F238E27FC236}">
                <a16:creationId xmlns:a16="http://schemas.microsoft.com/office/drawing/2014/main" xmlns="" id="{A3F0B0FD-818E-4BBD-B401-3895387E3487}"/>
              </a:ext>
            </a:extLst>
          </p:cNvPr>
          <p:cNvSpPr/>
          <p:nvPr/>
        </p:nvSpPr>
        <p:spPr>
          <a:xfrm>
            <a:off x="479680" y="3115895"/>
            <a:ext cx="350956" cy="364903"/>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1600" b="1" dirty="0">
                <a:solidFill>
                  <a:srgbClr val="FF0000"/>
                </a:solidFill>
                <a:latin typeface="Times New Roman" panose="02020603050405020304" pitchFamily="18" charset="0"/>
                <a:cs typeface="Times New Roman" panose="02020603050405020304" pitchFamily="18" charset="0"/>
              </a:rPr>
              <a:t>3</a:t>
            </a:r>
            <a:endParaRPr lang="vi-VN" sz="1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532414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75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1446550"/>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p>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hỏi</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3</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365407410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xmlns="" id="{DAECB3AA-DE44-4B2E-8E42-EC1E254E3EC5}"/>
              </a:ext>
            </a:extLst>
          </p:cNvPr>
          <p:cNvSpPr/>
          <p:nvPr/>
        </p:nvSpPr>
        <p:spPr>
          <a:xfrm>
            <a:off x="364274" y="134179"/>
            <a:ext cx="8505646" cy="1077218"/>
          </a:xfrm>
          <a:prstGeom prst="rect">
            <a:avLst/>
          </a:prstGeom>
        </p:spPr>
        <p:txBody>
          <a:bodyPr wrap="square">
            <a:spAutoFit/>
          </a:bodyPr>
          <a:lstStyle/>
          <a:p>
            <a:r>
              <a:rPr lang="vi-VN" sz="3200" dirty="0">
                <a:solidFill>
                  <a:schemeClr val="accent6"/>
                </a:solidFill>
                <a:latin typeface="Arial-Rounded" charset="-93"/>
                <a:ea typeface="Arial-Rounded" charset="-93"/>
                <a:cs typeface="Arial-Rounded" charset="-93"/>
              </a:rPr>
              <a:t>a. Ban đầu, nghe tiếng kêu </a:t>
            </a:r>
            <a:r>
              <a:rPr lang="en-US" sz="3200" dirty="0" err="1" smtClean="0">
                <a:solidFill>
                  <a:schemeClr val="accent6"/>
                </a:solidFill>
                <a:latin typeface="Arial-Rounded" charset="-93"/>
                <a:ea typeface="Arial-Rounded" charset="-93"/>
                <a:cs typeface="Arial-Rounded" charset="-93"/>
              </a:rPr>
              <a:t>cứu</a:t>
            </a:r>
            <a:r>
              <a:rPr lang="vi-VN" sz="3200" dirty="0" smtClean="0">
                <a:solidFill>
                  <a:schemeClr val="accent6"/>
                </a:solidFill>
                <a:latin typeface="Arial-Rounded" charset="-93"/>
                <a:ea typeface="Arial-Rounded" charset="-93"/>
                <a:cs typeface="Arial-Rounded" charset="-93"/>
              </a:rPr>
              <a:t>, </a:t>
            </a:r>
            <a:r>
              <a:rPr lang="vi-VN" sz="3200" dirty="0">
                <a:solidFill>
                  <a:schemeClr val="accent6"/>
                </a:solidFill>
                <a:latin typeface="Arial-Rounded" charset="-93"/>
                <a:ea typeface="Arial-Rounded" charset="-93"/>
                <a:cs typeface="Arial-Rounded" charset="-93"/>
              </a:rPr>
              <a:t>mấy bác nông dân đã làm gì?</a:t>
            </a:r>
            <a:endParaRPr lang="zh-CN" altLang="en-US" sz="3200" dirty="0">
              <a:solidFill>
                <a:schemeClr val="accent6"/>
              </a:solidFill>
              <a:latin typeface="Arial-Rounded" charset="-93"/>
              <a:ea typeface="Arial-Rounded" charset="-93"/>
              <a:cs typeface="Arial-Rounded" charset="-93"/>
              <a:sym typeface="+mn-lt"/>
            </a:endParaRPr>
          </a:p>
        </p:txBody>
      </p:sp>
      <p:sp>
        <p:nvSpPr>
          <p:cNvPr id="5" name="矩形 8">
            <a:extLst>
              <a:ext uri="{FF2B5EF4-FFF2-40B4-BE49-F238E27FC236}">
                <a16:creationId xmlns:a16="http://schemas.microsoft.com/office/drawing/2014/main" xmlns="" id="{D97AFF8F-506F-4519-A1B5-52D97C6C130F}"/>
              </a:ext>
            </a:extLst>
          </p:cNvPr>
          <p:cNvSpPr/>
          <p:nvPr/>
        </p:nvSpPr>
        <p:spPr>
          <a:xfrm>
            <a:off x="467513" y="149515"/>
            <a:ext cx="8505646" cy="1077218"/>
          </a:xfrm>
          <a:prstGeom prst="rect">
            <a:avLst/>
          </a:prstGeom>
        </p:spPr>
        <p:txBody>
          <a:bodyPr wrap="square">
            <a:spAutoFit/>
          </a:bodyPr>
          <a:lstStyle/>
          <a:p>
            <a:r>
              <a:rPr lang="vi-VN" sz="3200" dirty="0">
                <a:solidFill>
                  <a:schemeClr val="accent6"/>
                </a:solidFill>
                <a:latin typeface="Arial-Rounded" charset="-93"/>
                <a:ea typeface="Arial-Rounded" charset="-93"/>
                <a:cs typeface="Arial-Rounded" charset="-93"/>
              </a:rPr>
              <a:t>b. Vì sao bầy sói có thể thoả thuê ăn thịt đàn </a:t>
            </a:r>
            <a:r>
              <a:rPr lang="en-US" sz="3200" dirty="0" smtClean="0">
                <a:solidFill>
                  <a:schemeClr val="accent6"/>
                </a:solidFill>
                <a:latin typeface="Arial-Rounded" charset="-93"/>
                <a:ea typeface="Arial-Rounded" charset="-93"/>
                <a:cs typeface="Arial-Rounded" charset="-93"/>
              </a:rPr>
              <a:t>c</a:t>
            </a:r>
            <a:r>
              <a:rPr lang="vi-VN" sz="3200" dirty="0" smtClean="0">
                <a:solidFill>
                  <a:schemeClr val="accent6"/>
                </a:solidFill>
                <a:latin typeface="Arial-Rounded" charset="-93"/>
                <a:ea typeface="Arial-Rounded" charset="-93"/>
                <a:cs typeface="Arial-Rounded" charset="-93"/>
              </a:rPr>
              <a:t>ừu</a:t>
            </a:r>
            <a:r>
              <a:rPr lang="vi-VN" sz="3200" dirty="0">
                <a:solidFill>
                  <a:schemeClr val="accent6"/>
                </a:solidFill>
                <a:latin typeface="Arial-Rounded" charset="-93"/>
                <a:ea typeface="Arial-Rounded" charset="-93"/>
                <a:cs typeface="Arial-Rounded" charset="-93"/>
              </a:rPr>
              <a:t>?</a:t>
            </a:r>
            <a:endParaRPr lang="zh-CN" altLang="en-US" sz="3200" dirty="0">
              <a:solidFill>
                <a:schemeClr val="accent6"/>
              </a:solidFill>
              <a:latin typeface="Arial-Rounded" charset="-93"/>
              <a:ea typeface="Arial-Rounded" charset="-93"/>
              <a:cs typeface="Arial-Rounded" charset="-93"/>
              <a:sym typeface="+mn-lt"/>
            </a:endParaRPr>
          </a:p>
        </p:txBody>
      </p:sp>
      <p:sp>
        <p:nvSpPr>
          <p:cNvPr id="6" name="矩形 8">
            <a:extLst>
              <a:ext uri="{FF2B5EF4-FFF2-40B4-BE49-F238E27FC236}">
                <a16:creationId xmlns:a16="http://schemas.microsoft.com/office/drawing/2014/main" xmlns="" id="{BEF69370-038A-4CCC-B259-2DF7CD5468DF}"/>
              </a:ext>
            </a:extLst>
          </p:cNvPr>
          <p:cNvSpPr/>
          <p:nvPr/>
        </p:nvSpPr>
        <p:spPr>
          <a:xfrm>
            <a:off x="467513" y="128483"/>
            <a:ext cx="8505646" cy="584775"/>
          </a:xfrm>
          <a:prstGeom prst="rect">
            <a:avLst/>
          </a:prstGeom>
        </p:spPr>
        <p:txBody>
          <a:bodyPr wrap="square">
            <a:spAutoFit/>
          </a:bodyPr>
          <a:lstStyle/>
          <a:p>
            <a:r>
              <a:rPr lang="vi-VN" sz="3200" dirty="0">
                <a:solidFill>
                  <a:schemeClr val="accent6"/>
                </a:solidFill>
                <a:latin typeface="Arial-Rounded" charset="-93"/>
                <a:ea typeface="Arial-Rounded" charset="-93"/>
                <a:cs typeface="Arial-Rounded" charset="-93"/>
              </a:rPr>
              <a:t>C. Em rút ra được bài học gì từ </a:t>
            </a:r>
            <a:r>
              <a:rPr lang="en-US" sz="3200" dirty="0" smtClean="0">
                <a:solidFill>
                  <a:schemeClr val="accent6"/>
                </a:solidFill>
                <a:latin typeface="Arial-Rounded" charset="-93"/>
                <a:ea typeface="Arial-Rounded" charset="-93"/>
                <a:cs typeface="Arial-Rounded" charset="-93"/>
              </a:rPr>
              <a:t>c</a:t>
            </a:r>
            <a:r>
              <a:rPr lang="vi-VN" sz="3200" dirty="0" smtClean="0">
                <a:solidFill>
                  <a:schemeClr val="accent6"/>
                </a:solidFill>
                <a:latin typeface="Arial-Rounded" charset="-93"/>
                <a:ea typeface="Arial-Rounded" charset="-93"/>
                <a:cs typeface="Arial-Rounded" charset="-93"/>
              </a:rPr>
              <a:t>âu </a:t>
            </a:r>
            <a:r>
              <a:rPr lang="vi-VN" sz="3200" dirty="0">
                <a:solidFill>
                  <a:schemeClr val="accent6"/>
                </a:solidFill>
                <a:latin typeface="Arial-Rounded" charset="-93"/>
                <a:ea typeface="Arial-Rounded" charset="-93"/>
                <a:cs typeface="Arial-Rounded" charset="-93"/>
              </a:rPr>
              <a:t>chuyện này</a:t>
            </a:r>
            <a:r>
              <a:rPr lang="vi-VN" sz="3200" dirty="0" smtClean="0">
                <a:solidFill>
                  <a:schemeClr val="accent6"/>
                </a:solidFill>
                <a:latin typeface="Arial-Rounded" charset="-93"/>
                <a:ea typeface="Arial-Rounded" charset="-93"/>
                <a:cs typeface="Arial-Rounded" charset="-93"/>
              </a:rPr>
              <a:t>?</a:t>
            </a:r>
            <a:endParaRPr lang="vi-VN" sz="3200" dirty="0">
              <a:solidFill>
                <a:schemeClr val="accent6"/>
              </a:solidFill>
              <a:latin typeface="Arial-Rounded" charset="-93"/>
              <a:ea typeface="Arial-Rounded" charset="-93"/>
              <a:cs typeface="Arial-Rounded" charset="-93"/>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7961" y="1302486"/>
            <a:ext cx="7524750" cy="376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023907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250"/>
                                        <p:tgtEl>
                                          <p:spTgt spid="5"/>
                                        </p:tgtEl>
                                      </p:cBhvr>
                                    </p:animEffect>
                                    <p:set>
                                      <p:cBhvr>
                                        <p:cTn id="20" dur="1" fill="hold">
                                          <p:stCondLst>
                                            <p:cond delay="249"/>
                                          </p:stCondLst>
                                        </p:cTn>
                                        <p:tgtEl>
                                          <p:spTgt spid="5"/>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4</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29584970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xmlns="" id="{DAECB3AA-DE44-4B2E-8E42-EC1E254E3EC5}"/>
              </a:ext>
            </a:extLst>
          </p:cNvPr>
          <p:cNvSpPr/>
          <p:nvPr/>
        </p:nvSpPr>
        <p:spPr>
          <a:xfrm>
            <a:off x="1294812" y="907257"/>
            <a:ext cx="7473268"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hỏi</a:t>
            </a:r>
            <a:r>
              <a:rPr lang="en-US" altLang="zh-CN" sz="320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 </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ở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mục</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3</a:t>
            </a:r>
            <a:endParaRPr lang="zh-CN" altLang="en-US" sz="32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9" name="矩形 8">
            <a:extLst>
              <a:ext uri="{FF2B5EF4-FFF2-40B4-BE49-F238E27FC236}">
                <a16:creationId xmlns:a16="http://schemas.microsoft.com/office/drawing/2014/main" xmlns="" id="{7B87E5EA-B738-483C-BD90-0802211D530F}"/>
              </a:ext>
            </a:extLst>
          </p:cNvPr>
          <p:cNvSpPr/>
          <p:nvPr/>
        </p:nvSpPr>
        <p:spPr>
          <a:xfrm>
            <a:off x="1447211" y="1799757"/>
            <a:ext cx="4886211" cy="1015663"/>
          </a:xfrm>
          <a:prstGeom prst="rect">
            <a:avLst/>
          </a:prstGeom>
        </p:spPr>
        <p:txBody>
          <a:bodyPr wrap="square">
            <a:spAutoFit/>
          </a:bodyPr>
          <a:lstStyle/>
          <a:p>
            <a:r>
              <a:rPr lang="en-US" altLang="zh-CN" sz="6000" dirty="0" err="1"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Em</a:t>
            </a:r>
            <a:r>
              <a:rPr lang="en-US" altLang="zh-CN" sz="60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6000" dirty="0" err="1"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nghĩ</a:t>
            </a:r>
            <a:r>
              <a:rPr lang="en-US" altLang="zh-CN" sz="60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6000" dirty="0" err="1"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rằng</a:t>
            </a:r>
            <a:r>
              <a:rPr lang="en-US" altLang="zh-CN" sz="60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6000" b="1" dirty="0">
              <a:solidFill>
                <a:srgbClr val="0070C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10" name="矩形 8">
            <a:extLst>
              <a:ext uri="{FF2B5EF4-FFF2-40B4-BE49-F238E27FC236}">
                <a16:creationId xmlns:a16="http://schemas.microsoft.com/office/drawing/2014/main" xmlns="" id="{6AC064CB-F32F-40DB-A8F8-D2BDF9EB5902}"/>
              </a:ext>
            </a:extLst>
          </p:cNvPr>
          <p:cNvSpPr/>
          <p:nvPr/>
        </p:nvSpPr>
        <p:spPr>
          <a:xfrm>
            <a:off x="5636769" y="1793454"/>
            <a:ext cx="3226388" cy="1015663"/>
          </a:xfrm>
          <a:prstGeom prst="rect">
            <a:avLst/>
          </a:prstGeom>
        </p:spPr>
        <p:txBody>
          <a:bodyPr wrap="square">
            <a:spAutoFit/>
          </a:bodyPr>
          <a:lstStyle/>
          <a:p>
            <a:r>
              <a:rPr lang="en-US" altLang="zh-CN" sz="60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6000" b="1" dirty="0">
              <a:solidFill>
                <a:srgbClr val="0070C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11" name="矩形 8">
            <a:extLst>
              <a:ext uri="{FF2B5EF4-FFF2-40B4-BE49-F238E27FC236}">
                <a16:creationId xmlns:a16="http://schemas.microsoft.com/office/drawing/2014/main" xmlns="" id="{40914BD5-55B4-4A73-8F34-EF6C6547B99C}"/>
              </a:ext>
            </a:extLst>
          </p:cNvPr>
          <p:cNvSpPr/>
          <p:nvPr/>
        </p:nvSpPr>
        <p:spPr>
          <a:xfrm>
            <a:off x="1467935" y="1740765"/>
            <a:ext cx="7565455" cy="1938992"/>
          </a:xfrm>
          <a:prstGeom prst="rect">
            <a:avLst/>
          </a:prstGeom>
        </p:spPr>
        <p:txBody>
          <a:bodyPr wrap="square">
            <a:spAutoFit/>
          </a:bodyPr>
          <a:lstStyle/>
          <a:p>
            <a:r>
              <a:rPr lang="en-US" altLang="zh-CN" sz="60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6000"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chúng</a:t>
            </a:r>
            <a:r>
              <a:rPr lang="en-US" altLang="zh-CN" sz="60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ta </a:t>
            </a:r>
            <a:r>
              <a:rPr lang="en-US" altLang="zh-CN" sz="6000"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60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6000"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nên</a:t>
            </a:r>
            <a:r>
              <a:rPr lang="en-US" altLang="zh-CN" sz="60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6000"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nói</a:t>
            </a:r>
            <a:r>
              <a:rPr lang="en-US" altLang="zh-CN" sz="60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6000"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dối</a:t>
            </a:r>
            <a:endParaRPr lang="zh-CN" altLang="en-US" sz="6000" b="1" dirty="0">
              <a:solidFill>
                <a:srgbClr val="FF000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4085870559"/>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0" grpId="1"/>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ngữ</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5</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418998757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xmlns="" id="{DAECB3AA-DE44-4B2E-8E42-EC1E254E3EC5}"/>
              </a:ext>
            </a:extLst>
          </p:cNvPr>
          <p:cNvSpPr/>
          <p:nvPr/>
        </p:nvSpPr>
        <p:spPr>
          <a:xfrm>
            <a:off x="319177" y="207704"/>
            <a:ext cx="8505646"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hoàn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thiện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a16="http://schemas.microsoft.com/office/drawing/2014/main" xmlns="" id="{D97AFF8F-506F-4519-A1B5-52D97C6C130F}"/>
              </a:ext>
            </a:extLst>
          </p:cNvPr>
          <p:cNvSpPr/>
          <p:nvPr/>
        </p:nvSpPr>
        <p:spPr>
          <a:xfrm>
            <a:off x="94337" y="1142040"/>
            <a:ext cx="2673531" cy="584775"/>
          </a:xfrm>
          <a:prstGeom prst="rect">
            <a:avLst/>
          </a:prstGeom>
        </p:spPr>
        <p:txBody>
          <a:bodyPr wrap="square">
            <a:spAutoFit/>
          </a:bodyPr>
          <a:lstStyle/>
          <a:p>
            <a:r>
              <a:rPr lang="en-US" altLang="zh-CN" sz="32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nông</a:t>
            </a:r>
            <a:r>
              <a:rPr lang="en-US" altLang="zh-CN" sz="32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dân</a:t>
            </a:r>
            <a:r>
              <a:rPr lang="en-US" altLang="zh-CN" sz="32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a16="http://schemas.microsoft.com/office/drawing/2014/main" xmlns="" id="{BEF69370-038A-4CCC-B259-2DF7CD5468DF}"/>
              </a:ext>
            </a:extLst>
          </p:cNvPr>
          <p:cNvSpPr/>
          <p:nvPr/>
        </p:nvSpPr>
        <p:spPr>
          <a:xfrm>
            <a:off x="835161" y="3381869"/>
            <a:ext cx="8505645" cy="584775"/>
          </a:xfrm>
          <a:prstGeom prst="rect">
            <a:avLst/>
          </a:prstGeom>
        </p:spPr>
        <p:txBody>
          <a:bodyPr wrap="square">
            <a:spAutoFit/>
          </a:bodyPr>
          <a:lstStyle/>
          <a:p>
            <a:r>
              <a:rPr lang="en-US" altLang="zh-CN" sz="320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 Các bác                       đang làm việc chăm chỉ.</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矩形 8">
            <a:extLst>
              <a:ext uri="{FF2B5EF4-FFF2-40B4-BE49-F238E27FC236}">
                <a16:creationId xmlns:a16="http://schemas.microsoft.com/office/drawing/2014/main" xmlns="" id="{DB9B755B-9E32-4739-B22C-9B8497B3881F}"/>
              </a:ext>
            </a:extLst>
          </p:cNvPr>
          <p:cNvSpPr/>
          <p:nvPr/>
        </p:nvSpPr>
        <p:spPr>
          <a:xfrm>
            <a:off x="1431102" y="1142037"/>
            <a:ext cx="2673531" cy="584775"/>
          </a:xfrm>
          <a:prstGeom prst="rect">
            <a:avLst/>
          </a:prstGeom>
        </p:spPr>
        <p:txBody>
          <a:bodyPr wrap="square">
            <a:spAutoFit/>
          </a:bodyPr>
          <a:lstStyle/>
          <a:p>
            <a:r>
              <a:rPr lang="en-US" altLang="zh-CN" sz="32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hốt</a:t>
            </a:r>
            <a:r>
              <a:rPr lang="en-US" altLang="zh-CN" sz="32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hoảng</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1" name="矩形 8">
            <a:extLst>
              <a:ext uri="{FF2B5EF4-FFF2-40B4-BE49-F238E27FC236}">
                <a16:creationId xmlns:a16="http://schemas.microsoft.com/office/drawing/2014/main" xmlns="" id="{BEF69370-038A-4CCC-B259-2DF7CD5468DF}"/>
              </a:ext>
            </a:extLst>
          </p:cNvPr>
          <p:cNvSpPr/>
          <p:nvPr/>
        </p:nvSpPr>
        <p:spPr>
          <a:xfrm>
            <a:off x="813547" y="2714672"/>
            <a:ext cx="8505645" cy="584775"/>
          </a:xfrm>
          <a:prstGeom prst="rect">
            <a:avLst/>
          </a:prstGeom>
        </p:spPr>
        <p:txBody>
          <a:bodyPr wrap="square">
            <a:spAutoFit/>
          </a:bodyPr>
          <a:lstStyle/>
          <a:p>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 </a:t>
            </a:r>
            <a:r>
              <a:rPr lang="en-US" altLang="zh-CN" sz="3200" dirty="0" err="1"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Nhiều</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người</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vì</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có</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đám</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cháy</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2" name="矩形 8">
            <a:extLst>
              <a:ext uri="{FF2B5EF4-FFF2-40B4-BE49-F238E27FC236}">
                <a16:creationId xmlns:a16="http://schemas.microsoft.com/office/drawing/2014/main" xmlns="" id="{D97AFF8F-506F-4519-A1B5-52D97C6C130F}"/>
              </a:ext>
            </a:extLst>
          </p:cNvPr>
          <p:cNvSpPr/>
          <p:nvPr/>
        </p:nvSpPr>
        <p:spPr>
          <a:xfrm>
            <a:off x="4002760" y="1118471"/>
            <a:ext cx="4980466" cy="584775"/>
          </a:xfrm>
          <a:prstGeom prst="rect">
            <a:avLst/>
          </a:prstGeom>
        </p:spPr>
        <p:txBody>
          <a:bodyPr wrap="square">
            <a:spAutoFit/>
          </a:bodyPr>
          <a:lstStyle/>
          <a:p>
            <a:r>
              <a:rPr lang="en-US" altLang="zh-CN" sz="32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tiếng</a:t>
            </a:r>
            <a:r>
              <a:rPr lang="en-US" altLang="zh-CN" sz="32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kêu</a:t>
            </a:r>
            <a:r>
              <a:rPr lang="en-US" altLang="zh-CN" sz="32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cứu</a:t>
            </a:r>
            <a:r>
              <a:rPr lang="en-US" altLang="zh-CN" sz="32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thản</a:t>
            </a:r>
            <a:r>
              <a:rPr lang="en-US" altLang="zh-CN" sz="32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nhiên</a:t>
            </a:r>
            <a:r>
              <a:rPr lang="en-US" altLang="zh-CN" sz="32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3398830490"/>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2"/>
                                        </p:tgtEl>
                                      </p:cBhvr>
                                    </p:animEffect>
                                    <p:set>
                                      <p:cBhvr>
                                        <p:cTn id="7" dur="1" fill="hold">
                                          <p:stCondLst>
                                            <p:cond delay="1999"/>
                                          </p:stCondLst>
                                        </p:cTn>
                                        <p:tgtEl>
                                          <p:spTgt spid="1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0.02586 -0.01295 L 0.17761 0.30722 " pathEditMode="relative" rAng="0" ptsTypes="AA">
                                      <p:cBhvr>
                                        <p:cTn id="11" dur="2000" fill="hold"/>
                                        <p:tgtEl>
                                          <p:spTgt spid="9"/>
                                        </p:tgtEl>
                                        <p:attrNameLst>
                                          <p:attrName>ppt_x</p:attrName>
                                          <p:attrName>ppt_y</p:attrName>
                                        </p:attrNameLst>
                                      </p:cBhvr>
                                      <p:rCtr x="10174" y="16009"/>
                                    </p:animMotion>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grpId="0" nodeType="clickEffect">
                                  <p:stCondLst>
                                    <p:cond delay="0"/>
                                  </p:stCondLst>
                                  <p:childTnLst>
                                    <p:animMotion origin="layout" path="M -3.61111E-6 2.28942E-6 L 0.30539 0.42703 " pathEditMode="relative" rAng="0" ptsTypes="AA">
                                      <p:cBhvr>
                                        <p:cTn id="15" dur="2000" fill="hold"/>
                                        <p:tgtEl>
                                          <p:spTgt spid="5"/>
                                        </p:tgtEl>
                                        <p:attrNameLst>
                                          <p:attrName>ppt_x</p:attrName>
                                          <p:attrName>ppt_y</p:attrName>
                                        </p:attrNameLst>
                                      </p:cBhvr>
                                      <p:rCtr x="15260" y="2135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1446550"/>
          </a:xfrm>
          <a:prstGeom prst="rect">
            <a:avLst/>
          </a:prstGeom>
          <a:noFill/>
        </p:spPr>
        <p:txBody>
          <a:bodyPr wrap="square" rtlCol="0">
            <a:spAutoFit/>
          </a:bodyPr>
          <a:lstStyle/>
          <a:p>
            <a:pPr algn="ct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Quan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6</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82513461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xmlns="" id="{DAECB3AA-DE44-4B2E-8E42-EC1E254E3EC5}"/>
              </a:ext>
            </a:extLst>
          </p:cNvPr>
          <p:cNvSpPr/>
          <p:nvPr/>
        </p:nvSpPr>
        <p:spPr>
          <a:xfrm>
            <a:off x="638354" y="563304"/>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Quan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dùng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nói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theo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78029"/>
            <a:ext cx="9144000" cy="3994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729645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Khởi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động</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Nghe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7</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6786907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xmlns="" id="{DAECB3AA-DE44-4B2E-8E42-EC1E254E3EC5}"/>
              </a:ext>
            </a:extLst>
          </p:cNvPr>
          <p:cNvSpPr/>
          <p:nvPr/>
        </p:nvSpPr>
        <p:spPr>
          <a:xfrm>
            <a:off x="638354" y="563304"/>
            <a:ext cx="192196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Nghe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7" name="Rectangle 6"/>
          <p:cNvSpPr/>
          <p:nvPr/>
        </p:nvSpPr>
        <p:spPr>
          <a:xfrm>
            <a:off x="375385" y="1299411"/>
            <a:ext cx="8643487" cy="2554545"/>
          </a:xfrm>
          <a:prstGeom prst="rect">
            <a:avLst/>
          </a:prstGeom>
        </p:spPr>
        <p:txBody>
          <a:bodyPr wrap="square">
            <a:spAutoFit/>
          </a:bodyPr>
          <a:lstStyle/>
          <a:p>
            <a:pPr algn="just"/>
            <a:r>
              <a:rPr lang="vi-VN" sz="4000" dirty="0">
                <a:solidFill>
                  <a:schemeClr val="accent6"/>
                </a:solidFill>
                <a:latin typeface="Arial-Rounded" charset="-93"/>
                <a:ea typeface="Arial-Rounded" charset="-93"/>
                <a:cs typeface="Arial-Rounded" charset="-93"/>
              </a:rPr>
              <a:t>Một hôm, sói đến thật. Chú bé hốt hoảng </a:t>
            </a:r>
            <a:r>
              <a:rPr lang="en-US" sz="4000" dirty="0" smtClean="0">
                <a:solidFill>
                  <a:schemeClr val="accent6"/>
                </a:solidFill>
                <a:latin typeface="Arial-Rounded" charset="-93"/>
                <a:ea typeface="Arial-Rounded" charset="-93"/>
                <a:cs typeface="Arial-Rounded" charset="-93"/>
              </a:rPr>
              <a:t>x</a:t>
            </a:r>
            <a:r>
              <a:rPr lang="vi-VN" sz="4000" dirty="0" smtClean="0">
                <a:solidFill>
                  <a:schemeClr val="accent6"/>
                </a:solidFill>
                <a:latin typeface="Arial-Rounded" charset="-93"/>
                <a:ea typeface="Arial-Rounded" charset="-93"/>
                <a:cs typeface="Arial-Rounded" charset="-93"/>
              </a:rPr>
              <a:t>in </a:t>
            </a:r>
            <a:r>
              <a:rPr lang="en-US" sz="4000" dirty="0" smtClean="0">
                <a:solidFill>
                  <a:schemeClr val="accent6"/>
                </a:solidFill>
                <a:latin typeface="Arial-Rounded" charset="-93"/>
                <a:ea typeface="Arial-Rounded" charset="-93"/>
                <a:cs typeface="Arial-Rounded" charset="-93"/>
              </a:rPr>
              <a:t>c</a:t>
            </a:r>
            <a:r>
              <a:rPr lang="vi-VN" sz="4000" dirty="0" smtClean="0">
                <a:solidFill>
                  <a:schemeClr val="accent6"/>
                </a:solidFill>
                <a:latin typeface="Arial-Rounded" charset="-93"/>
                <a:ea typeface="Arial-Rounded" charset="-93"/>
                <a:cs typeface="Arial-Rounded" charset="-93"/>
              </a:rPr>
              <a:t>ứu </a:t>
            </a:r>
            <a:r>
              <a:rPr lang="vi-VN" sz="4000" dirty="0">
                <a:solidFill>
                  <a:schemeClr val="accent6"/>
                </a:solidFill>
                <a:latin typeface="Arial-Rounded" charset="-93"/>
                <a:ea typeface="Arial-Rounded" charset="-93"/>
                <a:cs typeface="Arial-Rounded" charset="-93"/>
              </a:rPr>
              <a:t>giúp. Các bác nông dân nghĩ là </a:t>
            </a:r>
            <a:r>
              <a:rPr lang="vi-VN" sz="4000" dirty="0" smtClean="0">
                <a:solidFill>
                  <a:schemeClr val="accent6"/>
                </a:solidFill>
                <a:latin typeface="Arial-Rounded" charset="-93"/>
                <a:ea typeface="Arial-Rounded" charset="-93"/>
                <a:cs typeface="Arial-Rounded" charset="-93"/>
              </a:rPr>
              <a:t>ch</a:t>
            </a:r>
            <a:r>
              <a:rPr lang="en-US" sz="4000">
                <a:solidFill>
                  <a:schemeClr val="accent6"/>
                </a:solidFill>
                <a:latin typeface="Arial-Rounded" charset="-93"/>
                <a:ea typeface="Arial-Rounded" charset="-93"/>
                <a:cs typeface="Arial-Rounded" charset="-93"/>
              </a:rPr>
              <a:t>ú</a:t>
            </a:r>
            <a:r>
              <a:rPr lang="vi-VN" sz="4000" smtClean="0">
                <a:solidFill>
                  <a:schemeClr val="accent6"/>
                </a:solidFill>
                <a:latin typeface="Arial-Rounded" charset="-93"/>
                <a:ea typeface="Arial-Rounded" charset="-93"/>
                <a:cs typeface="Arial-Rounded" charset="-93"/>
              </a:rPr>
              <a:t> </a:t>
            </a:r>
            <a:r>
              <a:rPr lang="vi-VN" sz="4000" dirty="0">
                <a:solidFill>
                  <a:schemeClr val="accent6"/>
                </a:solidFill>
                <a:latin typeface="Arial-Rounded" charset="-93"/>
                <a:ea typeface="Arial-Rounded" charset="-93"/>
                <a:cs typeface="Arial-Rounded" charset="-93"/>
              </a:rPr>
              <a:t>nói dối, nên vẫn thản nhiên làm việc.</a:t>
            </a:r>
            <a:endParaRPr lang="en-US" sz="4000" dirty="0">
              <a:solidFill>
                <a:schemeClr val="accent6"/>
              </a:solidFill>
              <a:latin typeface="Arial-Rounded" charset="-93"/>
              <a:ea typeface="Arial-Rounded" charset="-93"/>
              <a:cs typeface="Arial-Rounded" charset="-93"/>
            </a:endParaRPr>
          </a:p>
        </p:txBody>
      </p:sp>
    </p:spTree>
    <p:extLst>
      <p:ext uri="{BB962C8B-B14F-4D97-AF65-F5344CB8AC3E}">
        <p14:creationId xmlns:p14="http://schemas.microsoft.com/office/powerpoint/2010/main" val="208888731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xmlns="" id="{27C78D3E-DE5B-4098-A02B-EF0192F8D4A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49491" y="546129"/>
            <a:ext cx="4045018" cy="4051242"/>
          </a:xfrm>
          <a:prstGeom prst="rect">
            <a:avLst/>
          </a:prstGeom>
          <a:ln>
            <a:noFill/>
          </a:ln>
          <a:effectLst>
            <a:softEdge rad="112500"/>
          </a:effectLst>
        </p:spPr>
      </p:pic>
    </p:spTree>
    <p:extLst>
      <p:ext uri="{BB962C8B-B14F-4D97-AF65-F5344CB8AC3E}">
        <p14:creationId xmlns:p14="http://schemas.microsoft.com/office/powerpoint/2010/main" val="311248809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ngữ</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8</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55934683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xmlns="" id="{DAECB3AA-DE44-4B2E-8E42-EC1E254E3EC5}"/>
              </a:ext>
            </a:extLst>
          </p:cNvPr>
          <p:cNvSpPr/>
          <p:nvPr/>
        </p:nvSpPr>
        <p:spPr>
          <a:xfrm>
            <a:off x="851995" y="541788"/>
            <a:ext cx="8505646"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phù</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hợp</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thay</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bông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hoa</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2" name="Hình chữ nhật: Góc Tròn 1">
            <a:extLst>
              <a:ext uri="{FF2B5EF4-FFF2-40B4-BE49-F238E27FC236}">
                <a16:creationId xmlns:a16="http://schemas.microsoft.com/office/drawing/2014/main" xmlns="" id="{112FC4F9-6254-446C-A408-9B87763FFC3D}"/>
              </a:ext>
            </a:extLst>
          </p:cNvPr>
          <p:cNvSpPr/>
          <p:nvPr/>
        </p:nvSpPr>
        <p:spPr>
          <a:xfrm>
            <a:off x="2581835" y="1678193"/>
            <a:ext cx="187183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B</a:t>
            </a:r>
            <a:r>
              <a:rPr lang="en-US" sz="3200" b="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ài</a:t>
            </a:r>
            <a:r>
              <a:rPr lang="en-US" sz="3200" b="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 trò</a:t>
            </a:r>
            <a:endParaRPr lang="vi-VN" sz="32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5" name="Hình chữ nhật: Góc Tròn 4">
            <a:extLst>
              <a:ext uri="{FF2B5EF4-FFF2-40B4-BE49-F238E27FC236}">
                <a16:creationId xmlns:a16="http://schemas.microsoft.com/office/drawing/2014/main" xmlns="" id="{E70D5203-C913-4D7A-BAE1-08A9F14E5A39}"/>
              </a:ext>
            </a:extLst>
          </p:cNvPr>
          <p:cNvSpPr/>
          <p:nvPr/>
        </p:nvSpPr>
        <p:spPr>
          <a:xfrm>
            <a:off x="4900323" y="1678193"/>
            <a:ext cx="187183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b</a:t>
            </a:r>
            <a:r>
              <a:rPr lang="en-US" sz="3200" b="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ài</a:t>
            </a:r>
            <a:r>
              <a:rPr lang="en-US" sz="3200" b="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 học</a:t>
            </a:r>
            <a:endParaRPr lang="vi-VN" sz="32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6" name="Hình chữ nhật: Góc Tròn 5">
            <a:extLst>
              <a:ext uri="{FF2B5EF4-FFF2-40B4-BE49-F238E27FC236}">
                <a16:creationId xmlns:a16="http://schemas.microsoft.com/office/drawing/2014/main" xmlns="" id="{B95B6E9E-E64A-4DCE-A748-3BFC97161753}"/>
              </a:ext>
            </a:extLst>
          </p:cNvPr>
          <p:cNvSpPr/>
          <p:nvPr/>
        </p:nvSpPr>
        <p:spPr>
          <a:xfrm>
            <a:off x="7118977" y="1678192"/>
            <a:ext cx="187183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ch</a:t>
            </a:r>
            <a:r>
              <a:rPr lang="en-US" sz="3200" b="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ạy</a:t>
            </a:r>
            <a:r>
              <a:rPr lang="en-US" sz="3200" b="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 trốn</a:t>
            </a:r>
            <a:endParaRPr lang="vi-VN" sz="32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8" name="Hình chữ nhật: Góc Tròn 7">
            <a:extLst>
              <a:ext uri="{FF2B5EF4-FFF2-40B4-BE49-F238E27FC236}">
                <a16:creationId xmlns:a16="http://schemas.microsoft.com/office/drawing/2014/main" xmlns="" id="{CBBFFB9C-BE2C-49E6-A050-4CD40B5FD726}"/>
              </a:ext>
            </a:extLst>
          </p:cNvPr>
          <p:cNvSpPr/>
          <p:nvPr/>
        </p:nvSpPr>
        <p:spPr>
          <a:xfrm>
            <a:off x="4755089" y="2476474"/>
            <a:ext cx="1990165"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tạm b</a:t>
            </a:r>
            <a:r>
              <a:rPr lang="en-US" sz="3200" b="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iệt</a:t>
            </a:r>
            <a:endParaRPr lang="vi-VN" sz="32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9" name="Hình chữ nhật: Góc Tròn 8">
            <a:extLst>
              <a:ext uri="{FF2B5EF4-FFF2-40B4-BE49-F238E27FC236}">
                <a16:creationId xmlns:a16="http://schemas.microsoft.com/office/drawing/2014/main" xmlns="" id="{BF504A1A-8443-494E-BC4E-32D77EFC1CE9}"/>
              </a:ext>
            </a:extLst>
          </p:cNvPr>
          <p:cNvSpPr/>
          <p:nvPr/>
        </p:nvSpPr>
        <p:spPr>
          <a:xfrm>
            <a:off x="2581835" y="2427099"/>
            <a:ext cx="1990165"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v</a:t>
            </a:r>
            <a:r>
              <a:rPr lang="en-US" sz="3200" b="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iệc</a:t>
            </a:r>
            <a:r>
              <a:rPr lang="en-US" sz="3200" b="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 làm</a:t>
            </a:r>
            <a:endParaRPr lang="vi-VN" sz="32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11" name="Hình chữ nhật: Góc Tròn 10">
            <a:extLst>
              <a:ext uri="{FF2B5EF4-FFF2-40B4-BE49-F238E27FC236}">
                <a16:creationId xmlns:a16="http://schemas.microsoft.com/office/drawing/2014/main" xmlns="" id="{34226D4E-3F01-4C02-81D6-DF350CD10A44}"/>
              </a:ext>
            </a:extLst>
          </p:cNvPr>
          <p:cNvSpPr/>
          <p:nvPr/>
        </p:nvSpPr>
        <p:spPr>
          <a:xfrm>
            <a:off x="7134039" y="2427099"/>
            <a:ext cx="187183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rạp x</a:t>
            </a:r>
            <a:r>
              <a:rPr lang="en-US" sz="3200" b="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iếc</a:t>
            </a:r>
            <a:endParaRPr lang="vi-VN" sz="32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420" y="1431831"/>
            <a:ext cx="9048750" cy="176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3096739"/>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ircle(in)">
                                      <p:cBhvr>
                                        <p:cTn id="16" dur="2000"/>
                                        <p:tgtEl>
                                          <p:spTgt spid="9"/>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2000"/>
                                        <p:tgtEl>
                                          <p:spTgt spid="8"/>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8" grpId="0" animBg="1"/>
      <p:bldP spid="9"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ý</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9</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409370095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xmlns="" id="{DAECB3AA-DE44-4B2E-8E42-EC1E254E3EC5}"/>
              </a:ext>
            </a:extLst>
          </p:cNvPr>
          <p:cNvSpPr/>
          <p:nvPr/>
        </p:nvSpPr>
        <p:spPr>
          <a:xfrm>
            <a:off x="508540" y="262090"/>
            <a:ext cx="7432302" cy="584775"/>
          </a:xfrm>
          <a:prstGeom prst="rect">
            <a:avLst/>
          </a:prstGeom>
        </p:spPr>
        <p:txBody>
          <a:bodyPr wrap="square">
            <a:spAutoFit/>
          </a:bodyPr>
          <a:lstStyle/>
          <a:p>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Dùng</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trong</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khung</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nói</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theo</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46865"/>
            <a:ext cx="9144000" cy="3796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631730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Củng</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cố</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10</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0035208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7287" t="2758" r="5942" b="5005"/>
          <a:stretch/>
        </p:blipFill>
        <p:spPr bwMode="auto">
          <a:xfrm rot="16200000">
            <a:off x="3204474" y="-2623451"/>
            <a:ext cx="2733675" cy="914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640275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637" t="2840" r="54091" b="3863"/>
          <a:stretch/>
        </p:blipFill>
        <p:spPr bwMode="auto">
          <a:xfrm rot="16200000">
            <a:off x="3395908" y="-3062534"/>
            <a:ext cx="2352676" cy="9068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992367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Hình ảnh 2" descr="Ảnh có chứa văn bản, ảnh chụp màn hình&#10;&#10;Mô tả được tạo tự động">
            <a:extLst>
              <a:ext uri="{FF2B5EF4-FFF2-40B4-BE49-F238E27FC236}">
                <a16:creationId xmlns:a16="http://schemas.microsoft.com/office/drawing/2014/main" xmlns="" id="{27C78D3E-DE5B-4098-A02B-EF0192F8D4A2}"/>
              </a:ext>
            </a:extLst>
          </p:cNvPr>
          <p:cNvPicPr>
            <a:picLocks noChangeAspect="1"/>
          </p:cNvPicPr>
          <p:nvPr/>
        </p:nvPicPr>
        <p:blipFill rotWithShape="1">
          <a:blip r:embed="rId2">
            <a:extLst>
              <a:ext uri="{28A0092B-C50C-407E-A947-70E740481C1C}">
                <a14:useLocalDpi xmlns:a14="http://schemas.microsoft.com/office/drawing/2010/main" val="0"/>
              </a:ext>
            </a:extLst>
          </a:blip>
          <a:srcRect l="13834" t="33558" r="14396" b="45268"/>
          <a:stretch/>
        </p:blipFill>
        <p:spPr>
          <a:xfrm>
            <a:off x="1345915" y="824890"/>
            <a:ext cx="6082301" cy="3493719"/>
          </a:xfrm>
          <a:prstGeom prst="rect">
            <a:avLst/>
          </a:prstGeom>
          <a:ln>
            <a:noFill/>
          </a:ln>
          <a:effectLst>
            <a:softEdge rad="112500"/>
          </a:effectLst>
        </p:spPr>
      </p:pic>
      <p:sp>
        <p:nvSpPr>
          <p:cNvPr id="11" name="矩形 8">
            <a:extLst>
              <a:ext uri="{FF2B5EF4-FFF2-40B4-BE49-F238E27FC236}">
                <a16:creationId xmlns:a16="http://schemas.microsoft.com/office/drawing/2014/main" xmlns="" id="{6F1162E0-5263-4568-95A7-97DE0AA56844}"/>
              </a:ext>
            </a:extLst>
          </p:cNvPr>
          <p:cNvSpPr/>
          <p:nvPr/>
        </p:nvSpPr>
        <p:spPr>
          <a:xfrm>
            <a:off x="319177" y="329765"/>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1</a:t>
            </a:r>
            <a:r>
              <a:rPr lang="en-US" altLang="zh-CN" sz="320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sz="2600" b="1">
                <a:solidFill>
                  <a:schemeClr val="accent6"/>
                </a:solidFill>
                <a:latin typeface="Arial-Rounded" charset="-93"/>
                <a:ea typeface="Arial-Rounded" charset="-93"/>
                <a:cs typeface="Arial-Rounded" charset="-93"/>
              </a:rPr>
              <a:t>Quan sát tranh và nói về con người, cảnh vật trong </a:t>
            </a:r>
            <a:r>
              <a:rPr lang="vi-VN" sz="2600" b="1" smtClean="0">
                <a:solidFill>
                  <a:schemeClr val="accent6"/>
                </a:solidFill>
                <a:latin typeface="Arial-Rounded" charset="-93"/>
                <a:ea typeface="Arial-Rounded" charset="-93"/>
                <a:cs typeface="Arial-Rounded" charset="-93"/>
              </a:rPr>
              <a:t>tranh</a:t>
            </a:r>
            <a:r>
              <a:rPr lang="en-US" sz="2600" b="1" smtClean="0">
                <a:solidFill>
                  <a:schemeClr val="accent6"/>
                </a:solidFill>
                <a:latin typeface="Arial-Rounded" charset="-93"/>
                <a:ea typeface="Arial-Rounded" charset="-93"/>
                <a:cs typeface="Arial-Rounded" charset="-93"/>
              </a:rPr>
              <a:t>?</a:t>
            </a:r>
            <a:endParaRPr lang="zh-CN" altLang="en-US" sz="2600" dirty="0">
              <a:solidFill>
                <a:schemeClr val="accent6"/>
              </a:solidFill>
              <a:latin typeface="Arial-Rounded" charset="-93"/>
              <a:ea typeface="Arial-Rounded" charset="-93"/>
              <a:cs typeface="Arial-Rounded" charset="-93"/>
              <a:sym typeface="+mn-lt"/>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50" y="914540"/>
            <a:ext cx="9124749" cy="4219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69359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919" r="5214" b="64845"/>
          <a:stretch/>
        </p:blipFill>
        <p:spPr bwMode="auto">
          <a:xfrm>
            <a:off x="65866" y="600076"/>
            <a:ext cx="9025535" cy="2647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147157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859" t="44584" r="5156" b="8749"/>
          <a:stretch/>
        </p:blipFill>
        <p:spPr bwMode="auto">
          <a:xfrm>
            <a:off x="0" y="1104899"/>
            <a:ext cx="9144000" cy="3556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529835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2</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159879046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xmlns="" id="{97CDA310-DDA7-47C0-8950-DB78C5D823B7}"/>
              </a:ext>
            </a:extLst>
          </p:cNvPr>
          <p:cNvSpPr/>
          <p:nvPr/>
        </p:nvSpPr>
        <p:spPr>
          <a:xfrm>
            <a:off x="510365" y="-221225"/>
            <a:ext cx="8414289" cy="8274606"/>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24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C</a:t>
            </a:r>
            <a:r>
              <a:rPr lang="en-US" altLang="zh-CN" sz="2400" b="1" dirty="0" err="1" smtClean="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hú</a:t>
            </a:r>
            <a:r>
              <a:rPr lang="en-US" altLang="zh-CN" sz="2400" b="1" dirty="0" smtClean="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b="1" dirty="0" err="1" smtClean="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bé</a:t>
            </a:r>
            <a:r>
              <a:rPr lang="en-US" altLang="zh-CN" sz="2400" b="1" dirty="0" smtClean="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b="1" dirty="0" err="1" smtClean="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chăn</a:t>
            </a:r>
            <a:r>
              <a:rPr lang="en-US" altLang="zh-CN" sz="2400" b="1" dirty="0" smtClean="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b="1" dirty="0" err="1" smtClean="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cừu</a:t>
            </a:r>
            <a:endParaRPr lang="en-US" altLang="zh-CN" sz="24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smtClean="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charset="-93"/>
                <a:ea typeface="Arial-Rounded" charset="-93"/>
                <a:cs typeface="Arial-Rounded" charset="-93"/>
                <a:sym typeface="+mn-lt"/>
              </a:rPr>
              <a:t>C</a:t>
            </a:r>
            <a:r>
              <a:rPr lang="en-US" sz="2400" dirty="0" err="1" smtClean="0">
                <a:solidFill>
                  <a:schemeClr val="tx1"/>
                </a:solidFill>
                <a:latin typeface="Arial-Rounded" charset="-93"/>
                <a:ea typeface="Arial-Rounded" charset="-93"/>
                <a:cs typeface="Arial-Rounded" charset="-93"/>
              </a:rPr>
              <a:t>ó</a:t>
            </a:r>
            <a:r>
              <a:rPr lang="vi-VN" sz="2400" dirty="0" smtClean="0">
                <a:solidFill>
                  <a:schemeClr val="tx1"/>
                </a:solidFill>
                <a:latin typeface="Arial-Rounded" charset="-93"/>
                <a:ea typeface="Arial-Rounded" charset="-93"/>
                <a:cs typeface="Arial-Rounded" charset="-93"/>
              </a:rPr>
              <a:t> </a:t>
            </a:r>
            <a:r>
              <a:rPr lang="vi-VN" sz="2400" dirty="0">
                <a:solidFill>
                  <a:schemeClr val="tx1"/>
                </a:solidFill>
                <a:latin typeface="Arial-Rounded" charset="-93"/>
                <a:ea typeface="Arial-Rounded" charset="-93"/>
                <a:cs typeface="Arial-Rounded" charset="-93"/>
              </a:rPr>
              <a:t>một </a:t>
            </a:r>
            <a:r>
              <a:rPr lang="vi-VN" sz="2400" dirty="0" smtClean="0">
                <a:solidFill>
                  <a:schemeClr val="tx1"/>
                </a:solidFill>
                <a:latin typeface="Arial-Rounded" charset="-93"/>
                <a:ea typeface="Arial-Rounded" charset="-93"/>
                <a:cs typeface="Arial-Rounded" charset="-93"/>
              </a:rPr>
              <a:t>ch</a:t>
            </a:r>
            <a:r>
              <a:rPr lang="en-US" sz="2400" dirty="0">
                <a:solidFill>
                  <a:schemeClr val="tx1"/>
                </a:solidFill>
                <a:latin typeface="Arial-Rounded" charset="-93"/>
                <a:ea typeface="Arial-Rounded" charset="-93"/>
                <a:cs typeface="Arial-Rounded" charset="-93"/>
              </a:rPr>
              <a:t>ú</a:t>
            </a:r>
            <a:r>
              <a:rPr lang="vi-VN" sz="2400" dirty="0" smtClean="0">
                <a:solidFill>
                  <a:schemeClr val="tx1"/>
                </a:solidFill>
                <a:latin typeface="Arial-Rounded" charset="-93"/>
                <a:ea typeface="Arial-Rounded" charset="-93"/>
                <a:cs typeface="Arial-Rounded" charset="-93"/>
              </a:rPr>
              <a:t> </a:t>
            </a:r>
            <a:r>
              <a:rPr lang="vi-VN" sz="2400" dirty="0">
                <a:solidFill>
                  <a:schemeClr val="tx1"/>
                </a:solidFill>
                <a:latin typeface="Arial-Rounded" charset="-93"/>
                <a:ea typeface="Arial-Rounded" charset="-93"/>
                <a:cs typeface="Arial-Rounded" charset="-93"/>
              </a:rPr>
              <a:t>bé chăn </a:t>
            </a:r>
            <a:r>
              <a:rPr lang="en-US" sz="2400" dirty="0" err="1">
                <a:solidFill>
                  <a:schemeClr val="tx1"/>
                </a:solidFill>
                <a:latin typeface="Arial-Rounded" charset="-93"/>
                <a:ea typeface="Arial-Rounded" charset="-93"/>
                <a:cs typeface="Arial-Rounded" charset="-93"/>
              </a:rPr>
              <a:t>c</a:t>
            </a:r>
            <a:r>
              <a:rPr lang="en-US" sz="2400" dirty="0" err="1" smtClean="0">
                <a:solidFill>
                  <a:schemeClr val="tx1"/>
                </a:solidFill>
                <a:latin typeface="Arial-Rounded" charset="-93"/>
                <a:ea typeface="Arial-Rounded" charset="-93"/>
                <a:cs typeface="Arial-Rounded" charset="-93"/>
              </a:rPr>
              <a:t>ừu</a:t>
            </a:r>
            <a:r>
              <a:rPr lang="vi-VN" sz="2400" dirty="0" smtClean="0">
                <a:solidFill>
                  <a:schemeClr val="tx1"/>
                </a:solidFill>
                <a:latin typeface="Arial-Rounded" charset="-93"/>
                <a:ea typeface="Arial-Rounded" charset="-93"/>
                <a:cs typeface="Arial-Rounded" charset="-93"/>
              </a:rPr>
              <a:t> </a:t>
            </a:r>
            <a:r>
              <a:rPr lang="vi-VN" sz="2400" dirty="0">
                <a:solidFill>
                  <a:schemeClr val="tx1"/>
                </a:solidFill>
                <a:latin typeface="Arial-Rounded" charset="-93"/>
                <a:ea typeface="Arial-Rounded" charset="-93"/>
                <a:cs typeface="Arial-Rounded" charset="-93"/>
              </a:rPr>
              <a:t>thường </a:t>
            </a:r>
            <a:r>
              <a:rPr lang="vi-VN" sz="2400" dirty="0" smtClean="0">
                <a:solidFill>
                  <a:schemeClr val="tx1"/>
                </a:solidFill>
                <a:latin typeface="Arial-Rounded" charset="-93"/>
                <a:ea typeface="Arial-Rounded" charset="-93"/>
                <a:cs typeface="Arial-Rounded" charset="-93"/>
              </a:rPr>
              <a:t>th</a:t>
            </a:r>
            <a:r>
              <a:rPr lang="en-US" sz="2400" dirty="0">
                <a:solidFill>
                  <a:schemeClr val="tx1"/>
                </a:solidFill>
                <a:latin typeface="Arial-Rounded" charset="-93"/>
                <a:ea typeface="Arial-Rounded" charset="-93"/>
                <a:cs typeface="Arial-Rounded" charset="-93"/>
              </a:rPr>
              <a:t>ả</a:t>
            </a:r>
            <a:r>
              <a:rPr lang="vi-VN" sz="2400" dirty="0" smtClean="0">
                <a:solidFill>
                  <a:schemeClr val="tx1"/>
                </a:solidFill>
                <a:latin typeface="Arial-Rounded" charset="-93"/>
                <a:ea typeface="Arial-Rounded" charset="-93"/>
                <a:cs typeface="Arial-Rounded" charset="-93"/>
              </a:rPr>
              <a:t> </a:t>
            </a:r>
            <a:r>
              <a:rPr lang="en-US" sz="2400" dirty="0" err="1" smtClean="0">
                <a:solidFill>
                  <a:schemeClr val="tx1"/>
                </a:solidFill>
                <a:latin typeface="Arial-Rounded" charset="-93"/>
                <a:ea typeface="Arial-Rounded" charset="-93"/>
                <a:cs typeface="Arial-Rounded" charset="-93"/>
              </a:rPr>
              <a:t>cừu</a:t>
            </a:r>
            <a:r>
              <a:rPr lang="en-US" sz="2400" dirty="0" smtClean="0">
                <a:solidFill>
                  <a:schemeClr val="tx1"/>
                </a:solidFill>
                <a:latin typeface="Arial-Rounded" charset="-93"/>
                <a:ea typeface="Arial-Rounded" charset="-93"/>
                <a:cs typeface="Arial-Rounded" charset="-93"/>
              </a:rPr>
              <a:t> </a:t>
            </a:r>
            <a:r>
              <a:rPr lang="vi-VN" sz="2400" dirty="0" smtClean="0">
                <a:solidFill>
                  <a:schemeClr val="tx1"/>
                </a:solidFill>
                <a:latin typeface="Arial-Rounded" charset="-93"/>
                <a:ea typeface="Arial-Rounded" charset="-93"/>
                <a:cs typeface="Arial-Rounded" charset="-93"/>
              </a:rPr>
              <a:t>gần </a:t>
            </a:r>
            <a:r>
              <a:rPr lang="vi-VN" sz="2400" dirty="0">
                <a:solidFill>
                  <a:schemeClr val="tx1"/>
                </a:solidFill>
                <a:latin typeface="Arial-Rounded" charset="-93"/>
                <a:ea typeface="Arial-Rounded" charset="-93"/>
                <a:cs typeface="Arial-Rounded" charset="-93"/>
              </a:rPr>
              <a:t>chân </a:t>
            </a:r>
            <a:r>
              <a:rPr lang="vi-VN" sz="2400" dirty="0" smtClean="0">
                <a:solidFill>
                  <a:schemeClr val="tx1"/>
                </a:solidFill>
                <a:latin typeface="Arial-Rounded" charset="-93"/>
                <a:ea typeface="Arial-Rounded" charset="-93"/>
                <a:cs typeface="Arial-Rounded" charset="-93"/>
              </a:rPr>
              <a:t>núi.</a:t>
            </a:r>
            <a:r>
              <a:rPr lang="en-US" sz="2400" dirty="0">
                <a:solidFill>
                  <a:schemeClr val="tx1"/>
                </a:solidFill>
                <a:latin typeface="Arial-Rounded" charset="-93"/>
                <a:ea typeface="Arial-Rounded" charset="-93"/>
                <a:cs typeface="Arial-Rounded" charset="-93"/>
              </a:rPr>
              <a:t> </a:t>
            </a:r>
            <a:r>
              <a:rPr lang="vi-VN" sz="2400" dirty="0" smtClean="0">
                <a:solidFill>
                  <a:schemeClr val="tx1"/>
                </a:solidFill>
                <a:latin typeface="Arial-Rounded" charset="-93"/>
                <a:ea typeface="Arial-Rounded" charset="-93"/>
                <a:cs typeface="Arial-Rounded" charset="-93"/>
              </a:rPr>
              <a:t>Một </a:t>
            </a:r>
            <a:r>
              <a:rPr lang="vi-VN" sz="2400" dirty="0">
                <a:solidFill>
                  <a:schemeClr val="tx1"/>
                </a:solidFill>
                <a:latin typeface="Arial-Rounded" charset="-93"/>
                <a:ea typeface="Arial-Rounded" charset="-93"/>
                <a:cs typeface="Arial-Rounded" charset="-93"/>
              </a:rPr>
              <a:t>hôm thấy buồn quá, </a:t>
            </a:r>
            <a:r>
              <a:rPr lang="vi-VN" sz="2400" dirty="0" smtClean="0">
                <a:solidFill>
                  <a:schemeClr val="tx1"/>
                </a:solidFill>
                <a:latin typeface="Arial-Rounded" charset="-93"/>
                <a:ea typeface="Arial-Rounded" charset="-93"/>
                <a:cs typeface="Arial-Rounded" charset="-93"/>
              </a:rPr>
              <a:t>ch</a:t>
            </a:r>
            <a:r>
              <a:rPr lang="en-US" sz="2400" dirty="0">
                <a:solidFill>
                  <a:schemeClr val="tx1"/>
                </a:solidFill>
                <a:latin typeface="Arial-Rounded" charset="-93"/>
                <a:ea typeface="Arial-Rounded" charset="-93"/>
                <a:cs typeface="Arial-Rounded" charset="-93"/>
              </a:rPr>
              <a:t>ú</a:t>
            </a:r>
            <a:r>
              <a:rPr lang="vi-VN" sz="2400" dirty="0" smtClean="0">
                <a:solidFill>
                  <a:schemeClr val="tx1"/>
                </a:solidFill>
                <a:latin typeface="Arial-Rounded" charset="-93"/>
                <a:ea typeface="Arial-Rounded" charset="-93"/>
                <a:cs typeface="Arial-Rounded" charset="-93"/>
              </a:rPr>
              <a:t> </a:t>
            </a:r>
            <a:r>
              <a:rPr lang="vi-VN" sz="2400" dirty="0">
                <a:solidFill>
                  <a:schemeClr val="tx1"/>
                </a:solidFill>
                <a:latin typeface="Arial-Rounded" charset="-93"/>
                <a:ea typeface="Arial-Rounded" charset="-93"/>
                <a:cs typeface="Arial-Rounded" charset="-93"/>
              </a:rPr>
              <a:t>nghĩ ra một trò đùa cho </a:t>
            </a:r>
            <a:r>
              <a:rPr lang="en-US" sz="2400" dirty="0" err="1" smtClean="0">
                <a:solidFill>
                  <a:schemeClr val="tx1"/>
                </a:solidFill>
                <a:latin typeface="Arial-Rounded" charset="-93"/>
                <a:ea typeface="Arial-Rounded" charset="-93"/>
                <a:cs typeface="Arial-Rounded" charset="-93"/>
              </a:rPr>
              <a:t>vui</a:t>
            </a:r>
            <a:r>
              <a:rPr lang="vi-VN" sz="2400" dirty="0" smtClean="0">
                <a:solidFill>
                  <a:schemeClr val="tx1"/>
                </a:solidFill>
                <a:latin typeface="Arial-Rounded" charset="-93"/>
                <a:ea typeface="Arial-Rounded" charset="-93"/>
                <a:cs typeface="Arial-Rounded" charset="-93"/>
              </a:rPr>
              <a:t>. </a:t>
            </a:r>
            <a:r>
              <a:rPr lang="en-US" sz="2400" dirty="0" smtClean="0">
                <a:solidFill>
                  <a:schemeClr val="tx1"/>
                </a:solidFill>
                <a:latin typeface="Arial-Rounded" charset="-93"/>
                <a:ea typeface="Arial-Rounded" charset="-93"/>
                <a:cs typeface="Arial-Rounded" charset="-93"/>
              </a:rPr>
              <a:t> </a:t>
            </a:r>
            <a:r>
              <a:rPr lang="vi-VN" sz="2400" dirty="0" smtClean="0">
                <a:solidFill>
                  <a:schemeClr val="tx1"/>
                </a:solidFill>
                <a:latin typeface="Arial-Rounded" charset="-93"/>
                <a:ea typeface="Arial-Rounded" charset="-93"/>
                <a:cs typeface="Arial-Rounded" charset="-93"/>
              </a:rPr>
              <a:t>Chú </a:t>
            </a:r>
            <a:r>
              <a:rPr lang="vi-VN" sz="2400" dirty="0">
                <a:solidFill>
                  <a:schemeClr val="tx1"/>
                </a:solidFill>
                <a:latin typeface="Arial-Rounded" charset="-93"/>
                <a:ea typeface="Arial-Rounded" charset="-93"/>
                <a:cs typeface="Arial-Rounded" charset="-93"/>
              </a:rPr>
              <a:t>giả </a:t>
            </a:r>
            <a:r>
              <a:rPr lang="vi-VN" sz="2400" dirty="0" smtClean="0">
                <a:solidFill>
                  <a:schemeClr val="tx1"/>
                </a:solidFill>
                <a:latin typeface="Arial-Rounded" charset="-93"/>
                <a:ea typeface="Arial-Rounded" charset="-93"/>
                <a:cs typeface="Arial-Rounded" charset="-93"/>
              </a:rPr>
              <a:t>v</a:t>
            </a:r>
            <a:r>
              <a:rPr lang="en-US" sz="2400" dirty="0" smtClean="0">
                <a:solidFill>
                  <a:schemeClr val="tx1"/>
                </a:solidFill>
                <a:latin typeface="Arial-Rounded" charset="-93"/>
                <a:ea typeface="Arial-Rounded" charset="-93"/>
                <a:cs typeface="Arial-Rounded" charset="-93"/>
              </a:rPr>
              <a:t>ờ</a:t>
            </a:r>
            <a:r>
              <a:rPr lang="vi-VN" sz="2400" dirty="0" smtClean="0">
                <a:solidFill>
                  <a:schemeClr val="tx1"/>
                </a:solidFill>
                <a:latin typeface="Arial-Rounded" charset="-93"/>
                <a:ea typeface="Arial-Rounded" charset="-93"/>
                <a:cs typeface="Arial-Rounded" charset="-93"/>
              </a:rPr>
              <a:t> </a:t>
            </a:r>
            <a:r>
              <a:rPr lang="vi-VN" sz="2400" dirty="0">
                <a:solidFill>
                  <a:schemeClr val="tx1"/>
                </a:solidFill>
                <a:latin typeface="Arial-Rounded" charset="-93"/>
                <a:ea typeface="Arial-Rounded" charset="-93"/>
                <a:cs typeface="Arial-Rounded" charset="-93"/>
              </a:rPr>
              <a:t>kêu toáng lên:</a:t>
            </a:r>
          </a:p>
          <a:p>
            <a:pPr algn="just"/>
            <a:r>
              <a:rPr lang="en-US" sz="2400" dirty="0" smtClean="0">
                <a:solidFill>
                  <a:schemeClr val="tx1"/>
                </a:solidFill>
                <a:latin typeface="Arial-Rounded" charset="-93"/>
                <a:ea typeface="Arial-Rounded" charset="-93"/>
                <a:cs typeface="Arial-Rounded" charset="-93"/>
              </a:rPr>
              <a:t>	</a:t>
            </a:r>
            <a:r>
              <a:rPr lang="vi-VN" sz="2400" dirty="0" smtClean="0">
                <a:solidFill>
                  <a:schemeClr val="tx1"/>
                </a:solidFill>
                <a:latin typeface="Arial-Rounded" charset="-93"/>
                <a:ea typeface="Arial-Rounded" charset="-93"/>
                <a:cs typeface="Arial-Rounded" charset="-93"/>
              </a:rPr>
              <a:t>- </a:t>
            </a:r>
            <a:r>
              <a:rPr lang="vi-VN" sz="2400" dirty="0">
                <a:solidFill>
                  <a:schemeClr val="tx1"/>
                </a:solidFill>
                <a:latin typeface="Arial-Rounded" charset="-93"/>
                <a:ea typeface="Arial-Rounded" charset="-93"/>
                <a:cs typeface="Arial-Rounded" charset="-93"/>
              </a:rPr>
              <a:t>Sói! Sói! </a:t>
            </a:r>
            <a:r>
              <a:rPr lang="vi-VN" sz="2400" dirty="0" smtClean="0">
                <a:solidFill>
                  <a:schemeClr val="tx1"/>
                </a:solidFill>
                <a:latin typeface="Arial-Rounded" charset="-93"/>
                <a:ea typeface="Arial-Rounded" charset="-93"/>
                <a:cs typeface="Arial-Rounded" charset="-93"/>
              </a:rPr>
              <a:t>C</a:t>
            </a:r>
            <a:r>
              <a:rPr lang="en-US" sz="2400" dirty="0" err="1" smtClean="0">
                <a:solidFill>
                  <a:schemeClr val="tx1"/>
                </a:solidFill>
                <a:latin typeface="Arial-Rounded" charset="-93"/>
                <a:ea typeface="Arial-Rounded" charset="-93"/>
                <a:cs typeface="Arial-Rounded" charset="-93"/>
              </a:rPr>
              <a:t>ứu</a:t>
            </a:r>
            <a:r>
              <a:rPr lang="vi-VN" sz="2400" dirty="0" smtClean="0">
                <a:solidFill>
                  <a:schemeClr val="tx1"/>
                </a:solidFill>
                <a:latin typeface="Arial-Rounded" charset="-93"/>
                <a:ea typeface="Arial-Rounded" charset="-93"/>
                <a:cs typeface="Arial-Rounded" charset="-93"/>
              </a:rPr>
              <a:t> </a:t>
            </a:r>
            <a:r>
              <a:rPr lang="vi-VN" sz="2400" dirty="0">
                <a:solidFill>
                  <a:schemeClr val="tx1"/>
                </a:solidFill>
                <a:latin typeface="Arial-Rounded" charset="-93"/>
                <a:ea typeface="Arial-Rounded" charset="-93"/>
                <a:cs typeface="Arial-Rounded" charset="-93"/>
              </a:rPr>
              <a:t>tôi với</a:t>
            </a:r>
            <a:r>
              <a:rPr lang="vi-VN" sz="2400" dirty="0" smtClean="0">
                <a:solidFill>
                  <a:schemeClr val="tx1"/>
                </a:solidFill>
                <a:latin typeface="Arial-Rounded" charset="-93"/>
                <a:ea typeface="Arial-Rounded" charset="-93"/>
                <a:cs typeface="Arial-Rounded" charset="-93"/>
              </a:rPr>
              <a:t>!</a:t>
            </a:r>
            <a:endParaRPr lang="en-US" sz="2400" dirty="0" smtClean="0">
              <a:solidFill>
                <a:schemeClr val="tx1"/>
              </a:solidFill>
              <a:latin typeface="Arial-Rounded" charset="-93"/>
              <a:ea typeface="Arial-Rounded" charset="-93"/>
              <a:cs typeface="Arial-Rounded" charset="-93"/>
            </a:endParaRPr>
          </a:p>
          <a:p>
            <a:pPr algn="just"/>
            <a:r>
              <a:rPr lang="en-US" sz="2400" dirty="0" smtClean="0">
                <a:solidFill>
                  <a:schemeClr val="tx1"/>
                </a:solidFill>
                <a:latin typeface="Arial-Rounded" charset="-93"/>
                <a:ea typeface="Arial-Rounded" charset="-93"/>
                <a:cs typeface="Arial-Rounded" charset="-93"/>
              </a:rPr>
              <a:t>	</a:t>
            </a:r>
            <a:r>
              <a:rPr lang="vi-VN" sz="2400" dirty="0" smtClean="0">
                <a:solidFill>
                  <a:schemeClr val="tx1"/>
                </a:solidFill>
                <a:latin typeface="Arial-Rounded" charset="-93"/>
                <a:ea typeface="Arial-Rounded" charset="-93"/>
                <a:cs typeface="Arial-Rounded" charset="-93"/>
              </a:rPr>
              <a:t>Nghe </a:t>
            </a:r>
            <a:r>
              <a:rPr lang="vi-VN" sz="2400" dirty="0">
                <a:solidFill>
                  <a:schemeClr val="tx1"/>
                </a:solidFill>
                <a:latin typeface="Arial-Rounded" charset="-93"/>
                <a:ea typeface="Arial-Rounded" charset="-93"/>
                <a:cs typeface="Arial-Rounded" charset="-93"/>
              </a:rPr>
              <a:t>tiếng kêu cứu, mấy bác nông dân đang làm việc gần đấy tức tốc chạy tới. Nhưng họ không thấy sói đâu. Thấy vậy, </a:t>
            </a:r>
            <a:r>
              <a:rPr lang="vi-VN" sz="2400" dirty="0" smtClean="0">
                <a:solidFill>
                  <a:schemeClr val="tx1"/>
                </a:solidFill>
                <a:latin typeface="Arial-Rounded" charset="-93"/>
                <a:ea typeface="Arial-Rounded" charset="-93"/>
                <a:cs typeface="Arial-Rounded" charset="-93"/>
              </a:rPr>
              <a:t>ch</a:t>
            </a:r>
            <a:r>
              <a:rPr lang="en-US" sz="2400" dirty="0" smtClean="0">
                <a:solidFill>
                  <a:schemeClr val="tx1"/>
                </a:solidFill>
                <a:latin typeface="Arial-Rounded" charset="-93"/>
                <a:ea typeface="Arial-Rounded" charset="-93"/>
                <a:cs typeface="Arial-Rounded" charset="-93"/>
              </a:rPr>
              <a:t>ú</a:t>
            </a:r>
            <a:r>
              <a:rPr lang="vi-VN" sz="2400" dirty="0" smtClean="0">
                <a:solidFill>
                  <a:schemeClr val="tx1"/>
                </a:solidFill>
                <a:latin typeface="Arial-Rounded" charset="-93"/>
                <a:ea typeface="Arial-Rounded" charset="-93"/>
                <a:cs typeface="Arial-Rounded" charset="-93"/>
              </a:rPr>
              <a:t> </a:t>
            </a:r>
            <a:r>
              <a:rPr lang="vi-VN" sz="2400" dirty="0">
                <a:solidFill>
                  <a:schemeClr val="tx1"/>
                </a:solidFill>
                <a:latin typeface="Arial-Rounded" charset="-93"/>
                <a:ea typeface="Arial-Rounded" charset="-93"/>
                <a:cs typeface="Arial-Rounded" charset="-93"/>
              </a:rPr>
              <a:t>khoái chí lắm.</a:t>
            </a:r>
          </a:p>
          <a:p>
            <a:pPr algn="just"/>
            <a:r>
              <a:rPr lang="en-US" sz="2400" dirty="0" smtClean="0">
                <a:solidFill>
                  <a:schemeClr val="tx1"/>
                </a:solidFill>
                <a:latin typeface="Arial-Rounded" charset="-93"/>
                <a:ea typeface="Arial-Rounded" charset="-93"/>
                <a:cs typeface="Arial-Rounded" charset="-93"/>
              </a:rPr>
              <a:t>	</a:t>
            </a:r>
            <a:r>
              <a:rPr lang="vi-VN" sz="2400" dirty="0" smtClean="0">
                <a:solidFill>
                  <a:schemeClr val="tx1"/>
                </a:solidFill>
                <a:latin typeface="Arial-Rounded" charset="-93"/>
                <a:ea typeface="Arial-Rounded" charset="-93"/>
                <a:cs typeface="Arial-Rounded" charset="-93"/>
              </a:rPr>
              <a:t>Mấy </a:t>
            </a:r>
            <a:r>
              <a:rPr lang="vi-VN" sz="2400" dirty="0">
                <a:solidFill>
                  <a:schemeClr val="tx1"/>
                </a:solidFill>
                <a:latin typeface="Arial-Rounded" charset="-93"/>
                <a:ea typeface="Arial-Rounded" charset="-93"/>
                <a:cs typeface="Arial-Rounded" charset="-93"/>
              </a:rPr>
              <a:t>hôm sau, chú lại bày ra trò ấy. Các bác nông dân lại chạy tới. Rồi một hôm, sói đến thật. Chú hốt hoảng kêu gào xin cứu giúp. Các bác nông dân nghĩ là chú lại lừa mình, nên vẫn thản nhiên làm việc. Thế là sói thoả thuê ăn thịt hết cả đàn </a:t>
            </a:r>
            <a:r>
              <a:rPr lang="en-US" sz="2400" dirty="0" smtClean="0">
                <a:solidFill>
                  <a:schemeClr val="tx1"/>
                </a:solidFill>
                <a:latin typeface="Arial-Rounded" charset="-93"/>
                <a:ea typeface="Arial-Rounded" charset="-93"/>
                <a:cs typeface="Arial-Rounded" charset="-93"/>
              </a:rPr>
              <a:t>c</a:t>
            </a:r>
            <a:r>
              <a:rPr lang="vi-VN" sz="2400" dirty="0" smtClean="0">
                <a:solidFill>
                  <a:schemeClr val="tx1"/>
                </a:solidFill>
                <a:latin typeface="Arial-Rounded" charset="-93"/>
                <a:ea typeface="Arial-Rounded" charset="-93"/>
                <a:cs typeface="Arial-Rounded" charset="-93"/>
              </a:rPr>
              <a:t>ừu</a:t>
            </a:r>
            <a:r>
              <a:rPr lang="vi-VN" sz="2400" dirty="0">
                <a:solidFill>
                  <a:schemeClr val="tx1"/>
                </a:solidFill>
                <a:latin typeface="Arial-Rounded" charset="-93"/>
                <a:ea typeface="Arial-Rounded" charset="-93"/>
                <a:cs typeface="Arial-Rounded" charset="-93"/>
              </a:rPr>
              <a:t>.</a:t>
            </a:r>
          </a:p>
          <a:p>
            <a:r>
              <a:rPr lang="en-US" sz="3200" i="1" dirty="0">
                <a:latin typeface="Arial-Rounded" charset="-93"/>
                <a:ea typeface="Arial-Rounded" charset="-93"/>
                <a:cs typeface="Arial-Rounded" charset="-93"/>
              </a:rPr>
              <a:t>	</a:t>
            </a:r>
            <a:r>
              <a:rPr lang="en-US" sz="3200" i="1" dirty="0" smtClean="0">
                <a:latin typeface="Arial-Rounded" charset="-93"/>
                <a:ea typeface="Arial-Rounded" charset="-93"/>
                <a:cs typeface="Arial-Rounded" charset="-93"/>
              </a:rPr>
              <a:t>						</a:t>
            </a:r>
            <a:r>
              <a:rPr lang="vi-VN" sz="3200" dirty="0"/>
              <a:t/>
            </a:r>
            <a:br>
              <a:rPr lang="vi-VN" sz="3200" dirty="0"/>
            </a:br>
            <a:endParaRPr lang="vi-VN" sz="3200" dirty="0">
              <a:latin typeface="Arial-Rounded" charset="-93"/>
              <a:ea typeface="Arial-Rounded" charset="-93"/>
              <a:cs typeface="Arial-Rounded" charset="-93"/>
            </a:endParaRPr>
          </a:p>
          <a:p>
            <a:r>
              <a:rPr lang="vi-VN" sz="3200" dirty="0"/>
              <a:t/>
            </a:r>
            <a:br>
              <a:rPr lang="vi-VN" sz="3200" dirty="0"/>
            </a:br>
            <a:endPar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200"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2" name="Chú bé chăn cừu.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52058" y="38501"/>
            <a:ext cx="609600" cy="609600"/>
          </a:xfrm>
          <a:prstGeom prst="rect">
            <a:avLst/>
          </a:prstGeom>
        </p:spPr>
      </p:pic>
      <p:cxnSp>
        <p:nvCxnSpPr>
          <p:cNvPr id="7" name="Straight Connector 6"/>
          <p:cNvCxnSpPr/>
          <p:nvPr/>
        </p:nvCxnSpPr>
        <p:spPr>
          <a:xfrm>
            <a:off x="3017337" y="1807488"/>
            <a:ext cx="125969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825607" y="2868967"/>
            <a:ext cx="89836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459787" y="3245051"/>
            <a:ext cx="111221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139845" y="3975096"/>
            <a:ext cx="111221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905135" y="4712516"/>
            <a:ext cx="49907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039760" y="5073851"/>
            <a:ext cx="49907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9730804"/>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2"/>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47528" fill="hold"/>
                                        <p:tgtEl>
                                          <p:spTgt spid="2"/>
                                        </p:tgtEl>
                                      </p:cBhvr>
                                    </p:cmd>
                                  </p:childTnLst>
                                </p:cTn>
                              </p:par>
                            </p:childTnLst>
                          </p:cTn>
                        </p:par>
                      </p:childTnLst>
                    </p:cTn>
                  </p:par>
                </p:childTnLst>
              </p:cTn>
              <p:nextCondLst>
                <p:cond evt="onClick" delay="0">
                  <p:tgtEl>
                    <p:spTgt spid="2"/>
                  </p:tgtEl>
                </p:cond>
              </p:nextCondLst>
            </p:seq>
            <p:audio>
              <p:cMediaNode vol="80000">
                <p:cTn id="43" fill="hold" display="0">
                  <p:stCondLst>
                    <p:cond delay="indefinite"/>
                  </p:stCondLst>
                  <p:endCondLst>
                    <p:cond evt="onStopAudio" delay="0">
                      <p:tgtEl>
                        <p:sldTgt/>
                      </p:tgtEl>
                    </p:cond>
                  </p:endCondLst>
                </p:cTn>
                <p:tgtEl>
                  <p:spTgt spid="2"/>
                </p:tgtEl>
              </p:cMediaNode>
            </p:audio>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26437" y="156640"/>
            <a:ext cx="3192388" cy="707886"/>
          </a:xfrm>
          <a:prstGeom prst="rect">
            <a:avLst/>
          </a:prstGeom>
          <a:solidFill>
            <a:srgbClr val="B8E67A"/>
          </a:solidFill>
        </p:spPr>
        <p:txBody>
          <a:bodyPr wrap="square" rtlCol="0">
            <a:spAutoFit/>
          </a:bodyPr>
          <a:lstStyle/>
          <a:p>
            <a:pPr algn="ctr"/>
            <a:r>
              <a:rPr lang="en-US" sz="4000" b="1" dirty="0" err="1">
                <a:solidFill>
                  <a:prstClr val="black"/>
                </a:solidFill>
                <a:effectLst>
                  <a:outerShdw blurRad="50800" dist="38100" dir="2700000" algn="tl"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k</a:t>
            </a:r>
            <a:r>
              <a:rPr lang="en-US" sz="4000" b="1" dirty="0" err="1" smtClean="0">
                <a:solidFill>
                  <a:prstClr val="black"/>
                </a:solidFill>
                <a:effectLst>
                  <a:outerShdw blurRad="50800" dist="38100" dir="2700000" algn="tl"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êu</a:t>
            </a:r>
            <a:r>
              <a:rPr lang="en-US" sz="4000" b="1" dirty="0" smtClean="0">
                <a:solidFill>
                  <a:prstClr val="black"/>
                </a:solidFill>
                <a:effectLst>
                  <a:outerShdw blurRad="50800" dist="38100" dir="2700000" algn="tl"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sz="4000" b="1" dirty="0" err="1" smtClean="0">
                <a:solidFill>
                  <a:prstClr val="black"/>
                </a:solidFill>
                <a:effectLst>
                  <a:outerShdw blurRad="50800" dist="38100" dir="2700000" algn="tl"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toáng</a:t>
            </a:r>
            <a:endParaRPr lang="en-US" sz="4000" b="1" dirty="0">
              <a:solidFill>
                <a:prstClr val="black"/>
              </a:solidFill>
              <a:effectLst>
                <a:outerShdw blurRad="50800" dist="38100" dir="2700000" algn="tl" rotWithShape="0">
                  <a:prstClr val="black">
                    <a:alpha val="40000"/>
                  </a:prstClr>
                </a:outerShdw>
              </a:effectLst>
            </a:endParaRPr>
          </a:p>
        </p:txBody>
      </p:sp>
      <p:sp>
        <p:nvSpPr>
          <p:cNvPr id="3" name="TextBox 2"/>
          <p:cNvSpPr txBox="1"/>
          <p:nvPr/>
        </p:nvSpPr>
        <p:spPr>
          <a:xfrm>
            <a:off x="2826437" y="1067426"/>
            <a:ext cx="3192388" cy="707886"/>
          </a:xfrm>
          <a:prstGeom prst="rect">
            <a:avLst/>
          </a:prstGeom>
          <a:solidFill>
            <a:srgbClr val="B8E67A"/>
          </a:solidFill>
        </p:spPr>
        <p:txBody>
          <a:bodyPr wrap="square" rtlCol="0">
            <a:spAutoFit/>
          </a:bodyPr>
          <a:lstStyle/>
          <a:p>
            <a:pPr algn="ctr"/>
            <a:r>
              <a:rPr lang="en-US" sz="4000" b="1" dirty="0" err="1">
                <a:solidFill>
                  <a:prstClr val="black"/>
                </a:solidFill>
                <a:effectLst>
                  <a:outerShdw blurRad="50800" dist="38100" dir="2700000" algn="tl"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a:t>
            </a:r>
            <a:r>
              <a:rPr lang="en-US" sz="4000" b="1" dirty="0" err="1" smtClean="0">
                <a:solidFill>
                  <a:prstClr val="black"/>
                </a:solidFill>
                <a:effectLst>
                  <a:outerShdw blurRad="50800" dist="38100" dir="2700000" algn="tl"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ức</a:t>
            </a:r>
            <a:r>
              <a:rPr lang="en-US" sz="4000" b="1" dirty="0" smtClean="0">
                <a:solidFill>
                  <a:prstClr val="black"/>
                </a:solidFill>
                <a:effectLst>
                  <a:outerShdw blurRad="50800" dist="38100" dir="2700000" algn="tl"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sz="4000" b="1" dirty="0" err="1" smtClean="0">
                <a:solidFill>
                  <a:prstClr val="black"/>
                </a:solidFill>
                <a:effectLst>
                  <a:outerShdw blurRad="50800" dist="38100" dir="2700000" algn="tl"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tốc</a:t>
            </a:r>
            <a:endParaRPr lang="en-US" sz="4000" b="1" dirty="0">
              <a:solidFill>
                <a:prstClr val="black"/>
              </a:solidFill>
              <a:effectLst>
                <a:outerShdw blurRad="50800" dist="38100" dir="2700000" algn="tl" rotWithShape="0">
                  <a:prstClr val="black">
                    <a:alpha val="40000"/>
                  </a:prstClr>
                </a:outerShdw>
              </a:effectLst>
            </a:endParaRPr>
          </a:p>
        </p:txBody>
      </p:sp>
      <p:sp>
        <p:nvSpPr>
          <p:cNvPr id="4" name="TextBox 3"/>
          <p:cNvSpPr txBox="1"/>
          <p:nvPr/>
        </p:nvSpPr>
        <p:spPr>
          <a:xfrm>
            <a:off x="2826437" y="1970928"/>
            <a:ext cx="3192388" cy="707886"/>
          </a:xfrm>
          <a:prstGeom prst="rect">
            <a:avLst/>
          </a:prstGeom>
          <a:solidFill>
            <a:srgbClr val="B8E67A"/>
          </a:solidFill>
        </p:spPr>
        <p:txBody>
          <a:bodyPr wrap="square" rtlCol="0">
            <a:spAutoFit/>
          </a:bodyPr>
          <a:lstStyle/>
          <a:p>
            <a:pPr algn="ctr"/>
            <a:r>
              <a:rPr lang="en-US" altLang="zh-CN" sz="4000" b="1" dirty="0" err="1">
                <a:solidFill>
                  <a:prstClr val="black"/>
                </a:solidFill>
                <a:effectLst>
                  <a:outerShdw blurRad="50800" dist="38100" dir="2700000" algn="tl"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k</a:t>
            </a:r>
            <a:r>
              <a:rPr lang="en-US" altLang="zh-CN" sz="4000" b="1" dirty="0" err="1" smtClean="0">
                <a:solidFill>
                  <a:prstClr val="black"/>
                </a:solidFill>
                <a:effectLst>
                  <a:outerShdw blurRad="50800" dist="38100" dir="2700000" algn="tl"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hoái</a:t>
            </a:r>
            <a:r>
              <a:rPr lang="en-US" altLang="zh-CN" sz="4000" b="1" dirty="0" smtClean="0">
                <a:solidFill>
                  <a:prstClr val="black"/>
                </a:solidFill>
                <a:effectLst>
                  <a:outerShdw blurRad="50800" dist="38100" dir="2700000" algn="tl"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b="1" dirty="0" err="1" smtClean="0">
                <a:solidFill>
                  <a:prstClr val="black"/>
                </a:solidFill>
                <a:effectLst>
                  <a:outerShdw blurRad="50800" dist="38100" dir="2700000" algn="tl"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chí</a:t>
            </a:r>
            <a:endParaRPr lang="en-US" sz="4000" b="1" dirty="0">
              <a:solidFill>
                <a:prstClr val="black"/>
              </a:solidFill>
              <a:effectLst>
                <a:outerShdw blurRad="50800" dist="38100" dir="2700000" algn="tl" rotWithShape="0">
                  <a:prstClr val="black">
                    <a:alpha val="40000"/>
                  </a:prstClr>
                </a:outerShdw>
              </a:effectLst>
            </a:endParaRPr>
          </a:p>
        </p:txBody>
      </p:sp>
      <p:sp>
        <p:nvSpPr>
          <p:cNvPr id="5" name="TextBox 4"/>
          <p:cNvSpPr txBox="1"/>
          <p:nvPr/>
        </p:nvSpPr>
        <p:spPr>
          <a:xfrm>
            <a:off x="2826437" y="2914587"/>
            <a:ext cx="3322572" cy="707886"/>
          </a:xfrm>
          <a:prstGeom prst="rect">
            <a:avLst/>
          </a:prstGeom>
          <a:solidFill>
            <a:srgbClr val="B8E67A"/>
          </a:solidFill>
        </p:spPr>
        <p:txBody>
          <a:bodyPr wrap="square" rtlCol="0">
            <a:spAutoFit/>
          </a:bodyPr>
          <a:lstStyle/>
          <a:p>
            <a:pPr algn="ctr"/>
            <a:r>
              <a:rPr lang="en-US" altLang="zh-CN" sz="4000" b="1" dirty="0" err="1">
                <a:solidFill>
                  <a:prstClr val="black"/>
                </a:solidFill>
                <a:effectLst>
                  <a:outerShdw blurRad="50800" dist="38100" dir="2700000" algn="tl"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h</a:t>
            </a:r>
            <a:r>
              <a:rPr lang="en-US" altLang="zh-CN" sz="4000" b="1" dirty="0" err="1" smtClean="0">
                <a:solidFill>
                  <a:prstClr val="black"/>
                </a:solidFill>
                <a:effectLst>
                  <a:outerShdw blurRad="50800" dist="38100" dir="2700000" algn="tl"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ốt</a:t>
            </a:r>
            <a:r>
              <a:rPr lang="en-US" altLang="zh-CN" sz="4000" b="1" dirty="0" smtClean="0">
                <a:solidFill>
                  <a:prstClr val="black"/>
                </a:solidFill>
                <a:effectLst>
                  <a:outerShdw blurRad="50800" dist="38100" dir="2700000" algn="tl"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b="1" dirty="0" err="1" smtClean="0">
                <a:solidFill>
                  <a:prstClr val="black"/>
                </a:solidFill>
                <a:effectLst>
                  <a:outerShdw blurRad="50800" dist="38100" dir="2700000" algn="tl"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hoảng</a:t>
            </a:r>
            <a:endParaRPr lang="en-US" sz="4000" b="1" dirty="0">
              <a:solidFill>
                <a:prstClr val="black"/>
              </a:solidFill>
              <a:effectLst>
                <a:outerShdw blurRad="50800" dist="38100" dir="2700000" algn="tl" rotWithShape="0">
                  <a:prstClr val="black">
                    <a:alpha val="40000"/>
                  </a:prstClr>
                </a:outerShdw>
              </a:effectLst>
            </a:endParaRPr>
          </a:p>
        </p:txBody>
      </p:sp>
      <p:sp>
        <p:nvSpPr>
          <p:cNvPr id="6" name="TextBox 5"/>
          <p:cNvSpPr txBox="1"/>
          <p:nvPr/>
        </p:nvSpPr>
        <p:spPr>
          <a:xfrm>
            <a:off x="2826437" y="3817112"/>
            <a:ext cx="3322572" cy="707886"/>
          </a:xfrm>
          <a:prstGeom prst="rect">
            <a:avLst/>
          </a:prstGeom>
          <a:solidFill>
            <a:srgbClr val="B8E67A"/>
          </a:solidFill>
        </p:spPr>
        <p:txBody>
          <a:bodyPr wrap="square" rtlCol="0">
            <a:spAutoFit/>
          </a:bodyPr>
          <a:lstStyle/>
          <a:p>
            <a:pPr algn="ctr"/>
            <a:r>
              <a:rPr lang="en-US" altLang="zh-CN" sz="4000" b="1" dirty="0" err="1">
                <a:solidFill>
                  <a:prstClr val="black"/>
                </a:solidFill>
                <a:effectLst>
                  <a:outerShdw blurRad="50800" dist="38100" dir="2700000" algn="tl"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a:t>
            </a:r>
            <a:r>
              <a:rPr lang="en-US" altLang="zh-CN" sz="4000" b="1" dirty="0" err="1" smtClean="0">
                <a:solidFill>
                  <a:prstClr val="black"/>
                </a:solidFill>
                <a:effectLst>
                  <a:outerShdw blurRad="50800" dist="38100" dir="2700000" algn="tl"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hoả</a:t>
            </a:r>
            <a:r>
              <a:rPr lang="en-US" altLang="zh-CN" sz="4000" b="1" dirty="0" smtClean="0">
                <a:solidFill>
                  <a:prstClr val="black"/>
                </a:solidFill>
                <a:effectLst>
                  <a:outerShdw blurRad="50800" dist="38100" dir="2700000" algn="tl"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b="1" dirty="0" err="1" smtClean="0">
                <a:solidFill>
                  <a:prstClr val="black"/>
                </a:solidFill>
                <a:effectLst>
                  <a:outerShdw blurRad="50800" dist="38100" dir="2700000" algn="tl"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thuê</a:t>
            </a:r>
            <a:endParaRPr lang="en-US" sz="4000" b="1" dirty="0">
              <a:solidFill>
                <a:prstClr val="black"/>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177118580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1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1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ircle(in)">
                                      <p:cBhvr>
                                        <p:cTn id="2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0613" y="61194"/>
            <a:ext cx="7986252" cy="5016758"/>
          </a:xfrm>
          <a:prstGeom prst="rect">
            <a:avLst/>
          </a:prstGeom>
        </p:spPr>
        <p:txBody>
          <a:bodyPr wrap="square">
            <a:spAutoFit/>
          </a:bodyPr>
          <a:lstStyle/>
          <a:p>
            <a:pPr lvl="0" algn="ctr"/>
            <a:r>
              <a:rPr lang="en-US" altLang="zh-CN" sz="24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Chú</a:t>
            </a:r>
            <a:r>
              <a:rPr lang="en-US" altLang="zh-CN" sz="24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bé</a:t>
            </a:r>
            <a:r>
              <a:rPr lang="en-US" altLang="zh-CN" sz="24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chăn</a:t>
            </a:r>
            <a:r>
              <a:rPr lang="en-US" altLang="zh-CN" sz="24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cừu</a:t>
            </a:r>
            <a:endParaRPr lang="en-US" altLang="zh-CN" sz="24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lvl="0" algn="just"/>
            <a:r>
              <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C</a:t>
            </a:r>
            <a:r>
              <a:rPr lang="en-US" sz="2400" dirty="0" err="1" smtClean="0">
                <a:solidFill>
                  <a:prstClr val="black"/>
                </a:solidFill>
                <a:latin typeface="Arial-Rounded" charset="-93"/>
                <a:ea typeface="Arial-Rounded" charset="-93"/>
                <a:cs typeface="Arial-Rounded" charset="-93"/>
              </a:rPr>
              <a:t>ó</a:t>
            </a:r>
            <a:r>
              <a:rPr lang="vi-VN" sz="2400" dirty="0" smtClean="0">
                <a:solidFill>
                  <a:prstClr val="black"/>
                </a:solidFill>
                <a:latin typeface="Arial-Rounded" charset="-93"/>
                <a:ea typeface="Arial-Rounded" charset="-93"/>
                <a:cs typeface="Arial-Rounded" charset="-93"/>
              </a:rPr>
              <a:t> </a:t>
            </a:r>
            <a:r>
              <a:rPr lang="vi-VN" sz="2400" dirty="0">
                <a:solidFill>
                  <a:prstClr val="black"/>
                </a:solidFill>
                <a:latin typeface="Arial-Rounded" charset="-93"/>
                <a:ea typeface="Arial-Rounded" charset="-93"/>
                <a:cs typeface="Arial-Rounded" charset="-93"/>
              </a:rPr>
              <a:t>một </a:t>
            </a:r>
            <a:r>
              <a:rPr lang="vi-VN" sz="2400" dirty="0" smtClean="0">
                <a:solidFill>
                  <a:prstClr val="black"/>
                </a:solidFill>
                <a:latin typeface="Arial-Rounded" charset="-93"/>
                <a:ea typeface="Arial-Rounded" charset="-93"/>
                <a:cs typeface="Arial-Rounded" charset="-93"/>
              </a:rPr>
              <a:t>ch</a:t>
            </a:r>
            <a:r>
              <a:rPr lang="en-US" sz="2400" dirty="0">
                <a:solidFill>
                  <a:prstClr val="black"/>
                </a:solidFill>
                <a:latin typeface="Arial-Rounded" charset="-93"/>
                <a:ea typeface="Arial-Rounded" charset="-93"/>
                <a:cs typeface="Arial-Rounded" charset="-93"/>
              </a:rPr>
              <a:t>ú</a:t>
            </a:r>
            <a:r>
              <a:rPr lang="vi-VN" sz="2400" dirty="0" smtClean="0">
                <a:solidFill>
                  <a:prstClr val="black"/>
                </a:solidFill>
                <a:latin typeface="Arial-Rounded" charset="-93"/>
                <a:ea typeface="Arial-Rounded" charset="-93"/>
                <a:cs typeface="Arial-Rounded" charset="-93"/>
              </a:rPr>
              <a:t> </a:t>
            </a:r>
            <a:r>
              <a:rPr lang="vi-VN" sz="2400" dirty="0">
                <a:solidFill>
                  <a:prstClr val="black"/>
                </a:solidFill>
                <a:latin typeface="Arial-Rounded" charset="-93"/>
                <a:ea typeface="Arial-Rounded" charset="-93"/>
                <a:cs typeface="Arial-Rounded" charset="-93"/>
              </a:rPr>
              <a:t>bé chăn </a:t>
            </a:r>
            <a:r>
              <a:rPr lang="en-US" sz="2400" dirty="0" err="1">
                <a:solidFill>
                  <a:prstClr val="black"/>
                </a:solidFill>
                <a:latin typeface="Arial-Rounded" charset="-93"/>
                <a:ea typeface="Arial-Rounded" charset="-93"/>
                <a:cs typeface="Arial-Rounded" charset="-93"/>
              </a:rPr>
              <a:t>cừu</a:t>
            </a:r>
            <a:r>
              <a:rPr lang="vi-VN" sz="2400" dirty="0">
                <a:solidFill>
                  <a:prstClr val="black"/>
                </a:solidFill>
                <a:latin typeface="Arial-Rounded" charset="-93"/>
                <a:ea typeface="Arial-Rounded" charset="-93"/>
                <a:cs typeface="Arial-Rounded" charset="-93"/>
              </a:rPr>
              <a:t> thường th</a:t>
            </a:r>
            <a:r>
              <a:rPr lang="en-US" sz="2400" dirty="0">
                <a:solidFill>
                  <a:prstClr val="black"/>
                </a:solidFill>
                <a:latin typeface="Arial-Rounded" charset="-93"/>
                <a:ea typeface="Arial-Rounded" charset="-93"/>
                <a:cs typeface="Arial-Rounded" charset="-93"/>
              </a:rPr>
              <a:t>ả</a:t>
            </a:r>
            <a:r>
              <a:rPr lang="vi-VN" sz="2400" dirty="0">
                <a:solidFill>
                  <a:prstClr val="black"/>
                </a:solidFill>
                <a:latin typeface="Arial-Rounded" charset="-93"/>
                <a:ea typeface="Arial-Rounded" charset="-93"/>
                <a:cs typeface="Arial-Rounded" charset="-93"/>
              </a:rPr>
              <a:t> </a:t>
            </a:r>
            <a:r>
              <a:rPr lang="en-US" sz="2400" dirty="0" err="1">
                <a:solidFill>
                  <a:prstClr val="black"/>
                </a:solidFill>
                <a:latin typeface="Arial-Rounded" charset="-93"/>
                <a:ea typeface="Arial-Rounded" charset="-93"/>
                <a:cs typeface="Arial-Rounded" charset="-93"/>
              </a:rPr>
              <a:t>cừu</a:t>
            </a:r>
            <a:r>
              <a:rPr lang="en-US" sz="2400" dirty="0">
                <a:solidFill>
                  <a:prstClr val="black"/>
                </a:solidFill>
                <a:latin typeface="Arial-Rounded" charset="-93"/>
                <a:ea typeface="Arial-Rounded" charset="-93"/>
                <a:cs typeface="Arial-Rounded" charset="-93"/>
              </a:rPr>
              <a:t> </a:t>
            </a:r>
            <a:r>
              <a:rPr lang="vi-VN" sz="2400" dirty="0">
                <a:solidFill>
                  <a:prstClr val="black"/>
                </a:solidFill>
                <a:latin typeface="Arial-Rounded" charset="-93"/>
                <a:ea typeface="Arial-Rounded" charset="-93"/>
                <a:cs typeface="Arial-Rounded" charset="-93"/>
              </a:rPr>
              <a:t>gần chân núi.</a:t>
            </a:r>
            <a:r>
              <a:rPr lang="en-US" sz="2400" dirty="0">
                <a:solidFill>
                  <a:prstClr val="black"/>
                </a:solidFill>
                <a:latin typeface="Arial-Rounded" charset="-93"/>
                <a:ea typeface="Arial-Rounded" charset="-93"/>
                <a:cs typeface="Arial-Rounded" charset="-93"/>
              </a:rPr>
              <a:t> </a:t>
            </a:r>
            <a:r>
              <a:rPr lang="vi-VN" sz="2400" dirty="0">
                <a:solidFill>
                  <a:prstClr val="black"/>
                </a:solidFill>
                <a:latin typeface="Arial-Rounded" charset="-93"/>
                <a:ea typeface="Arial-Rounded" charset="-93"/>
                <a:cs typeface="Arial-Rounded" charset="-93"/>
              </a:rPr>
              <a:t>Một hôm thấy buồn quá, ch</a:t>
            </a:r>
            <a:r>
              <a:rPr lang="en-US" sz="2400" dirty="0">
                <a:solidFill>
                  <a:prstClr val="black"/>
                </a:solidFill>
                <a:latin typeface="Arial-Rounded" charset="-93"/>
                <a:ea typeface="Arial-Rounded" charset="-93"/>
                <a:cs typeface="Arial-Rounded" charset="-93"/>
              </a:rPr>
              <a:t>ú</a:t>
            </a:r>
            <a:r>
              <a:rPr lang="vi-VN" sz="2400" dirty="0">
                <a:solidFill>
                  <a:prstClr val="black"/>
                </a:solidFill>
                <a:latin typeface="Arial-Rounded" charset="-93"/>
                <a:ea typeface="Arial-Rounded" charset="-93"/>
                <a:cs typeface="Arial-Rounded" charset="-93"/>
              </a:rPr>
              <a:t> nghĩ ra một trò đùa cho </a:t>
            </a:r>
            <a:r>
              <a:rPr lang="en-US" sz="2400" dirty="0" err="1">
                <a:solidFill>
                  <a:prstClr val="black"/>
                </a:solidFill>
                <a:latin typeface="Arial-Rounded" charset="-93"/>
                <a:ea typeface="Arial-Rounded" charset="-93"/>
                <a:cs typeface="Arial-Rounded" charset="-93"/>
              </a:rPr>
              <a:t>vui</a:t>
            </a:r>
            <a:r>
              <a:rPr lang="vi-VN" sz="2400" dirty="0">
                <a:solidFill>
                  <a:prstClr val="black"/>
                </a:solidFill>
                <a:latin typeface="Arial-Rounded" charset="-93"/>
                <a:ea typeface="Arial-Rounded" charset="-93"/>
                <a:cs typeface="Arial-Rounded" charset="-93"/>
              </a:rPr>
              <a:t>. </a:t>
            </a:r>
            <a:r>
              <a:rPr lang="en-US" sz="2400" dirty="0">
                <a:solidFill>
                  <a:prstClr val="black"/>
                </a:solidFill>
                <a:latin typeface="Arial-Rounded" charset="-93"/>
                <a:ea typeface="Arial-Rounded" charset="-93"/>
                <a:cs typeface="Arial-Rounded" charset="-93"/>
              </a:rPr>
              <a:t> </a:t>
            </a:r>
            <a:r>
              <a:rPr lang="vi-VN" sz="2400" dirty="0">
                <a:solidFill>
                  <a:prstClr val="black"/>
                </a:solidFill>
                <a:latin typeface="Arial-Rounded" charset="-93"/>
                <a:ea typeface="Arial-Rounded" charset="-93"/>
                <a:cs typeface="Arial-Rounded" charset="-93"/>
              </a:rPr>
              <a:t>Chú giả v</a:t>
            </a:r>
            <a:r>
              <a:rPr lang="en-US" sz="2400" dirty="0">
                <a:solidFill>
                  <a:prstClr val="black"/>
                </a:solidFill>
                <a:latin typeface="Arial-Rounded" charset="-93"/>
                <a:ea typeface="Arial-Rounded" charset="-93"/>
                <a:cs typeface="Arial-Rounded" charset="-93"/>
              </a:rPr>
              <a:t>ờ</a:t>
            </a:r>
            <a:r>
              <a:rPr lang="vi-VN" sz="2400" dirty="0">
                <a:solidFill>
                  <a:prstClr val="black"/>
                </a:solidFill>
                <a:latin typeface="Arial-Rounded" charset="-93"/>
                <a:ea typeface="Arial-Rounded" charset="-93"/>
                <a:cs typeface="Arial-Rounded" charset="-93"/>
              </a:rPr>
              <a:t> kêu toáng lên:</a:t>
            </a:r>
          </a:p>
          <a:p>
            <a:pPr lvl="0" algn="just"/>
            <a:r>
              <a:rPr lang="en-US" sz="2400" dirty="0">
                <a:solidFill>
                  <a:prstClr val="black"/>
                </a:solidFill>
                <a:latin typeface="Arial-Rounded" charset="-93"/>
                <a:ea typeface="Arial-Rounded" charset="-93"/>
                <a:cs typeface="Arial-Rounded" charset="-93"/>
              </a:rPr>
              <a:t>	</a:t>
            </a:r>
            <a:r>
              <a:rPr lang="vi-VN" sz="2400" dirty="0">
                <a:solidFill>
                  <a:prstClr val="black"/>
                </a:solidFill>
                <a:latin typeface="Arial-Rounded" charset="-93"/>
                <a:ea typeface="Arial-Rounded" charset="-93"/>
                <a:cs typeface="Arial-Rounded" charset="-93"/>
              </a:rPr>
              <a:t>- Sói! Sói! C</a:t>
            </a:r>
            <a:r>
              <a:rPr lang="en-US" sz="2400" dirty="0" err="1">
                <a:solidFill>
                  <a:prstClr val="black"/>
                </a:solidFill>
                <a:latin typeface="Arial-Rounded" charset="-93"/>
                <a:ea typeface="Arial-Rounded" charset="-93"/>
                <a:cs typeface="Arial-Rounded" charset="-93"/>
              </a:rPr>
              <a:t>ứu</a:t>
            </a:r>
            <a:r>
              <a:rPr lang="vi-VN" sz="2400" dirty="0">
                <a:solidFill>
                  <a:prstClr val="black"/>
                </a:solidFill>
                <a:latin typeface="Arial-Rounded" charset="-93"/>
                <a:ea typeface="Arial-Rounded" charset="-93"/>
                <a:cs typeface="Arial-Rounded" charset="-93"/>
              </a:rPr>
              <a:t> tôi với!</a:t>
            </a:r>
            <a:endParaRPr lang="en-US" sz="2400" dirty="0">
              <a:solidFill>
                <a:prstClr val="black"/>
              </a:solidFill>
              <a:latin typeface="Arial-Rounded" charset="-93"/>
              <a:ea typeface="Arial-Rounded" charset="-93"/>
              <a:cs typeface="Arial-Rounded" charset="-93"/>
            </a:endParaRPr>
          </a:p>
          <a:p>
            <a:pPr lvl="0" algn="just"/>
            <a:r>
              <a:rPr lang="en-US" sz="2400" dirty="0">
                <a:solidFill>
                  <a:prstClr val="black"/>
                </a:solidFill>
                <a:latin typeface="Arial-Rounded" charset="-93"/>
                <a:ea typeface="Arial-Rounded" charset="-93"/>
                <a:cs typeface="Arial-Rounded" charset="-93"/>
              </a:rPr>
              <a:t>	</a:t>
            </a:r>
            <a:r>
              <a:rPr lang="vi-VN" sz="2400" dirty="0">
                <a:solidFill>
                  <a:prstClr val="black"/>
                </a:solidFill>
                <a:latin typeface="Arial-Rounded" charset="-93"/>
                <a:ea typeface="Arial-Rounded" charset="-93"/>
                <a:cs typeface="Arial-Rounded" charset="-93"/>
              </a:rPr>
              <a:t>Nghe tiếng kêu cứu, mấy bác nông dân đang làm việc gần đấy tức tốc chạy tới. Nhưng họ không thấy sói đâu. Thấy vậy, ch</a:t>
            </a:r>
            <a:r>
              <a:rPr lang="en-US" sz="2400" dirty="0">
                <a:solidFill>
                  <a:prstClr val="black"/>
                </a:solidFill>
                <a:latin typeface="Arial-Rounded" charset="-93"/>
                <a:ea typeface="Arial-Rounded" charset="-93"/>
                <a:cs typeface="Arial-Rounded" charset="-93"/>
              </a:rPr>
              <a:t>ú</a:t>
            </a:r>
            <a:r>
              <a:rPr lang="vi-VN" sz="2400" dirty="0">
                <a:solidFill>
                  <a:prstClr val="black"/>
                </a:solidFill>
                <a:latin typeface="Arial-Rounded" charset="-93"/>
                <a:ea typeface="Arial-Rounded" charset="-93"/>
                <a:cs typeface="Arial-Rounded" charset="-93"/>
              </a:rPr>
              <a:t> khoái chí lắm.</a:t>
            </a:r>
          </a:p>
          <a:p>
            <a:pPr lvl="0" algn="just"/>
            <a:r>
              <a:rPr lang="en-US" sz="2400" dirty="0">
                <a:solidFill>
                  <a:prstClr val="black"/>
                </a:solidFill>
                <a:latin typeface="Arial-Rounded" charset="-93"/>
                <a:ea typeface="Arial-Rounded" charset="-93"/>
                <a:cs typeface="Arial-Rounded" charset="-93"/>
              </a:rPr>
              <a:t>	</a:t>
            </a:r>
            <a:r>
              <a:rPr lang="vi-VN" sz="2400" dirty="0">
                <a:solidFill>
                  <a:prstClr val="black"/>
                </a:solidFill>
                <a:latin typeface="Arial-Rounded" charset="-93"/>
                <a:ea typeface="Arial-Rounded" charset="-93"/>
                <a:cs typeface="Arial-Rounded" charset="-93"/>
              </a:rPr>
              <a:t>Mấy hôm sau, chú lại bày ra trò ấy. Các bác nông dân lại chạy tới. Rồi một hôm, sói đến thật. Chú hốt hoảng kêu gào xin cứu giúp. Các bác nông dân nghĩ là chú lại lừa mình, nên vẫn thản nhiên làm việc. Thế là sói thoả thuê ăn thịt hết cả đàn </a:t>
            </a:r>
            <a:r>
              <a:rPr lang="en-US" sz="2400" dirty="0" smtClean="0">
                <a:solidFill>
                  <a:prstClr val="black"/>
                </a:solidFill>
                <a:latin typeface="Arial-Rounded" charset="-93"/>
                <a:ea typeface="Arial-Rounded" charset="-93"/>
                <a:cs typeface="Arial-Rounded" charset="-93"/>
              </a:rPr>
              <a:t>c</a:t>
            </a:r>
            <a:r>
              <a:rPr lang="vi-VN" sz="2400" dirty="0" smtClean="0">
                <a:solidFill>
                  <a:prstClr val="black"/>
                </a:solidFill>
                <a:latin typeface="Arial-Rounded" charset="-93"/>
                <a:ea typeface="Arial-Rounded" charset="-93"/>
                <a:cs typeface="Arial-Rounded" charset="-93"/>
              </a:rPr>
              <a:t>ừu</a:t>
            </a:r>
            <a:r>
              <a:rPr lang="vi-VN" sz="2400" dirty="0">
                <a:solidFill>
                  <a:prstClr val="black"/>
                </a:solidFill>
                <a:latin typeface="Arial-Rounded" charset="-93"/>
                <a:ea typeface="Arial-Rounded" charset="-93"/>
                <a:cs typeface="Arial-Rounded" charset="-93"/>
              </a:rPr>
              <a:t>.</a:t>
            </a:r>
          </a:p>
        </p:txBody>
      </p:sp>
      <p:sp>
        <p:nvSpPr>
          <p:cNvPr id="3" name="Lưu đồ: Đường kết nối 8">
            <a:extLst>
              <a:ext uri="{FF2B5EF4-FFF2-40B4-BE49-F238E27FC236}">
                <a16:creationId xmlns:a16="http://schemas.microsoft.com/office/drawing/2014/main" xmlns="" id="{A3F0B0FD-818E-4BBD-B401-3895387E3487}"/>
              </a:ext>
            </a:extLst>
          </p:cNvPr>
          <p:cNvSpPr/>
          <p:nvPr/>
        </p:nvSpPr>
        <p:spPr>
          <a:xfrm>
            <a:off x="484406" y="557051"/>
            <a:ext cx="350956" cy="364903"/>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1600" b="1" dirty="0">
                <a:solidFill>
                  <a:srgbClr val="FF0000"/>
                </a:solidFill>
                <a:latin typeface="Times New Roman" panose="02020603050405020304" pitchFamily="18" charset="0"/>
                <a:cs typeface="Times New Roman" panose="02020603050405020304" pitchFamily="18" charset="0"/>
              </a:rPr>
              <a:t>1</a:t>
            </a:r>
            <a:endParaRPr lang="vi-VN" sz="1600" b="1" dirty="0">
              <a:solidFill>
                <a:srgbClr val="FF0000"/>
              </a:solidFill>
              <a:latin typeface="Times New Roman" panose="02020603050405020304" pitchFamily="18" charset="0"/>
              <a:cs typeface="Times New Roman" panose="02020603050405020304" pitchFamily="18" charset="0"/>
            </a:endParaRPr>
          </a:p>
        </p:txBody>
      </p:sp>
      <p:sp>
        <p:nvSpPr>
          <p:cNvPr id="4" name="Lưu đồ: Đường kết nối 8">
            <a:extLst>
              <a:ext uri="{FF2B5EF4-FFF2-40B4-BE49-F238E27FC236}">
                <a16:creationId xmlns:a16="http://schemas.microsoft.com/office/drawing/2014/main" xmlns="" id="{A3F0B0FD-818E-4BBD-B401-3895387E3487}"/>
              </a:ext>
            </a:extLst>
          </p:cNvPr>
          <p:cNvSpPr/>
          <p:nvPr/>
        </p:nvSpPr>
        <p:spPr>
          <a:xfrm>
            <a:off x="479680" y="2039263"/>
            <a:ext cx="350956" cy="364903"/>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1600" b="1" dirty="0">
                <a:solidFill>
                  <a:srgbClr val="FF0000"/>
                </a:solidFill>
                <a:latin typeface="Times New Roman" panose="02020603050405020304" pitchFamily="18" charset="0"/>
                <a:cs typeface="Times New Roman" panose="02020603050405020304" pitchFamily="18" charset="0"/>
              </a:rPr>
              <a:t>2</a:t>
            </a:r>
            <a:endParaRPr lang="vi-VN" sz="1600" b="1" dirty="0">
              <a:solidFill>
                <a:srgbClr val="FF0000"/>
              </a:solidFill>
              <a:latin typeface="Times New Roman" panose="02020603050405020304" pitchFamily="18" charset="0"/>
              <a:cs typeface="Times New Roman" panose="02020603050405020304" pitchFamily="18" charset="0"/>
            </a:endParaRPr>
          </a:p>
        </p:txBody>
      </p:sp>
      <p:sp>
        <p:nvSpPr>
          <p:cNvPr id="5" name="Lưu đồ: Đường kết nối 8">
            <a:extLst>
              <a:ext uri="{FF2B5EF4-FFF2-40B4-BE49-F238E27FC236}">
                <a16:creationId xmlns:a16="http://schemas.microsoft.com/office/drawing/2014/main" xmlns="" id="{A3F0B0FD-818E-4BBD-B401-3895387E3487}"/>
              </a:ext>
            </a:extLst>
          </p:cNvPr>
          <p:cNvSpPr/>
          <p:nvPr/>
        </p:nvSpPr>
        <p:spPr>
          <a:xfrm>
            <a:off x="479680" y="3115895"/>
            <a:ext cx="350956" cy="364903"/>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1600" b="1" dirty="0">
                <a:solidFill>
                  <a:srgbClr val="FF0000"/>
                </a:solidFill>
                <a:latin typeface="Times New Roman" panose="02020603050405020304" pitchFamily="18" charset="0"/>
                <a:cs typeface="Times New Roman" panose="02020603050405020304" pitchFamily="18" charset="0"/>
              </a:rPr>
              <a:t>3</a:t>
            </a:r>
            <a:endParaRPr lang="vi-VN" sz="1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096479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75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4968" y="345457"/>
            <a:ext cx="7713406" cy="3046988"/>
          </a:xfrm>
          <a:prstGeom prst="rect">
            <a:avLst/>
          </a:prstGeom>
        </p:spPr>
        <p:txBody>
          <a:bodyPr wrap="square">
            <a:spAutoFit/>
          </a:bodyPr>
          <a:lstStyle/>
          <a:p>
            <a:pPr lvl="0" algn="ctr"/>
            <a:r>
              <a:rPr lang="en-US" altLang="zh-CN" sz="32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Chú</a:t>
            </a:r>
            <a:r>
              <a:rPr lang="en-US" altLang="zh-CN" sz="32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bé</a:t>
            </a:r>
            <a:r>
              <a:rPr lang="en-US" altLang="zh-CN" sz="32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chăn</a:t>
            </a:r>
            <a:r>
              <a:rPr lang="en-US" altLang="zh-CN" sz="32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cừu</a:t>
            </a:r>
            <a:endParaRPr lang="en-US" altLang="zh-CN" sz="32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lvl="0" algn="just"/>
            <a:r>
              <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prstClr val="black"/>
                </a:solidFill>
                <a:latin typeface="Arial-Rounded" charset="-93"/>
                <a:ea typeface="Arial-Rounded" charset="-93"/>
                <a:cs typeface="Arial-Rounded" charset="-93"/>
                <a:sym typeface="+mn-lt"/>
              </a:rPr>
              <a:t>C</a:t>
            </a:r>
            <a:r>
              <a:rPr lang="en-US" sz="3200" dirty="0" err="1" smtClean="0">
                <a:solidFill>
                  <a:prstClr val="black"/>
                </a:solidFill>
                <a:latin typeface="Arial-Rounded" charset="-93"/>
                <a:ea typeface="Arial-Rounded" charset="-93"/>
                <a:cs typeface="Arial-Rounded" charset="-93"/>
              </a:rPr>
              <a:t>ó</a:t>
            </a:r>
            <a:r>
              <a:rPr lang="vi-VN" sz="3200" dirty="0" smtClean="0">
                <a:solidFill>
                  <a:prstClr val="black"/>
                </a:solidFill>
                <a:latin typeface="Arial-Rounded" charset="-93"/>
                <a:ea typeface="Arial-Rounded" charset="-93"/>
                <a:cs typeface="Arial-Rounded" charset="-93"/>
              </a:rPr>
              <a:t> </a:t>
            </a:r>
            <a:r>
              <a:rPr lang="vi-VN" sz="3200" dirty="0">
                <a:solidFill>
                  <a:prstClr val="black"/>
                </a:solidFill>
                <a:latin typeface="Arial-Rounded" charset="-93"/>
                <a:ea typeface="Arial-Rounded" charset="-93"/>
                <a:cs typeface="Arial-Rounded" charset="-93"/>
              </a:rPr>
              <a:t>một ch</a:t>
            </a:r>
            <a:r>
              <a:rPr lang="en-US" sz="3200" dirty="0">
                <a:solidFill>
                  <a:prstClr val="black"/>
                </a:solidFill>
                <a:latin typeface="Arial-Rounded" charset="-93"/>
                <a:ea typeface="Arial-Rounded" charset="-93"/>
                <a:cs typeface="Arial-Rounded" charset="-93"/>
              </a:rPr>
              <a:t>ú</a:t>
            </a:r>
            <a:r>
              <a:rPr lang="vi-VN" sz="3200" dirty="0">
                <a:solidFill>
                  <a:prstClr val="black"/>
                </a:solidFill>
                <a:latin typeface="Arial-Rounded" charset="-93"/>
                <a:ea typeface="Arial-Rounded" charset="-93"/>
                <a:cs typeface="Arial-Rounded" charset="-93"/>
              </a:rPr>
              <a:t> bé chăn </a:t>
            </a:r>
            <a:r>
              <a:rPr lang="en-US" sz="3200" dirty="0" err="1">
                <a:solidFill>
                  <a:prstClr val="black"/>
                </a:solidFill>
                <a:latin typeface="Arial-Rounded" charset="-93"/>
                <a:ea typeface="Arial-Rounded" charset="-93"/>
                <a:cs typeface="Arial-Rounded" charset="-93"/>
              </a:rPr>
              <a:t>cừu</a:t>
            </a:r>
            <a:r>
              <a:rPr lang="vi-VN" sz="3200" dirty="0">
                <a:solidFill>
                  <a:prstClr val="black"/>
                </a:solidFill>
                <a:latin typeface="Arial-Rounded" charset="-93"/>
                <a:ea typeface="Arial-Rounded" charset="-93"/>
                <a:cs typeface="Arial-Rounded" charset="-93"/>
              </a:rPr>
              <a:t> thường th</a:t>
            </a:r>
            <a:r>
              <a:rPr lang="en-US" sz="3200" dirty="0">
                <a:solidFill>
                  <a:prstClr val="black"/>
                </a:solidFill>
                <a:latin typeface="Arial-Rounded" charset="-93"/>
                <a:ea typeface="Arial-Rounded" charset="-93"/>
                <a:cs typeface="Arial-Rounded" charset="-93"/>
              </a:rPr>
              <a:t>ả</a:t>
            </a:r>
            <a:r>
              <a:rPr lang="vi-VN" sz="3200" dirty="0">
                <a:solidFill>
                  <a:prstClr val="black"/>
                </a:solidFill>
                <a:latin typeface="Arial-Rounded" charset="-93"/>
                <a:ea typeface="Arial-Rounded" charset="-93"/>
                <a:cs typeface="Arial-Rounded" charset="-93"/>
              </a:rPr>
              <a:t> </a:t>
            </a:r>
            <a:r>
              <a:rPr lang="en-US" sz="3200" dirty="0" err="1">
                <a:solidFill>
                  <a:prstClr val="black"/>
                </a:solidFill>
                <a:latin typeface="Arial-Rounded" charset="-93"/>
                <a:ea typeface="Arial-Rounded" charset="-93"/>
                <a:cs typeface="Arial-Rounded" charset="-93"/>
              </a:rPr>
              <a:t>cừu</a:t>
            </a:r>
            <a:r>
              <a:rPr lang="en-US" sz="3200" dirty="0">
                <a:solidFill>
                  <a:prstClr val="black"/>
                </a:solidFill>
                <a:latin typeface="Arial-Rounded" charset="-93"/>
                <a:ea typeface="Arial-Rounded" charset="-93"/>
                <a:cs typeface="Arial-Rounded" charset="-93"/>
              </a:rPr>
              <a:t> </a:t>
            </a:r>
            <a:r>
              <a:rPr lang="vi-VN" sz="3200" dirty="0">
                <a:solidFill>
                  <a:prstClr val="black"/>
                </a:solidFill>
                <a:latin typeface="Arial-Rounded" charset="-93"/>
                <a:ea typeface="Arial-Rounded" charset="-93"/>
                <a:cs typeface="Arial-Rounded" charset="-93"/>
              </a:rPr>
              <a:t>gần chân núi.</a:t>
            </a:r>
            <a:r>
              <a:rPr lang="en-US" sz="3200" dirty="0">
                <a:solidFill>
                  <a:prstClr val="black"/>
                </a:solidFill>
                <a:latin typeface="Arial-Rounded" charset="-93"/>
                <a:ea typeface="Arial-Rounded" charset="-93"/>
                <a:cs typeface="Arial-Rounded" charset="-93"/>
              </a:rPr>
              <a:t> </a:t>
            </a:r>
            <a:r>
              <a:rPr lang="vi-VN" sz="3200" dirty="0">
                <a:solidFill>
                  <a:prstClr val="black"/>
                </a:solidFill>
                <a:latin typeface="Arial-Rounded" charset="-93"/>
                <a:ea typeface="Arial-Rounded" charset="-93"/>
                <a:cs typeface="Arial-Rounded" charset="-93"/>
              </a:rPr>
              <a:t>Một hôm thấy buồn quá, ch</a:t>
            </a:r>
            <a:r>
              <a:rPr lang="en-US" sz="3200" dirty="0">
                <a:solidFill>
                  <a:prstClr val="black"/>
                </a:solidFill>
                <a:latin typeface="Arial-Rounded" charset="-93"/>
                <a:ea typeface="Arial-Rounded" charset="-93"/>
                <a:cs typeface="Arial-Rounded" charset="-93"/>
              </a:rPr>
              <a:t>ú</a:t>
            </a:r>
            <a:r>
              <a:rPr lang="vi-VN" sz="3200" dirty="0">
                <a:solidFill>
                  <a:prstClr val="black"/>
                </a:solidFill>
                <a:latin typeface="Arial-Rounded" charset="-93"/>
                <a:ea typeface="Arial-Rounded" charset="-93"/>
                <a:cs typeface="Arial-Rounded" charset="-93"/>
              </a:rPr>
              <a:t> nghĩ ra một trò đùa cho </a:t>
            </a:r>
            <a:r>
              <a:rPr lang="en-US" sz="3200" dirty="0" err="1">
                <a:solidFill>
                  <a:prstClr val="black"/>
                </a:solidFill>
                <a:latin typeface="Arial-Rounded" charset="-93"/>
                <a:ea typeface="Arial-Rounded" charset="-93"/>
                <a:cs typeface="Arial-Rounded" charset="-93"/>
              </a:rPr>
              <a:t>vui</a:t>
            </a:r>
            <a:r>
              <a:rPr lang="vi-VN" sz="3200" dirty="0">
                <a:solidFill>
                  <a:prstClr val="black"/>
                </a:solidFill>
                <a:latin typeface="Arial-Rounded" charset="-93"/>
                <a:ea typeface="Arial-Rounded" charset="-93"/>
                <a:cs typeface="Arial-Rounded" charset="-93"/>
              </a:rPr>
              <a:t>. </a:t>
            </a:r>
            <a:r>
              <a:rPr lang="en-US" sz="3200" dirty="0">
                <a:solidFill>
                  <a:prstClr val="black"/>
                </a:solidFill>
                <a:latin typeface="Arial-Rounded" charset="-93"/>
                <a:ea typeface="Arial-Rounded" charset="-93"/>
                <a:cs typeface="Arial-Rounded" charset="-93"/>
              </a:rPr>
              <a:t> </a:t>
            </a:r>
            <a:r>
              <a:rPr lang="vi-VN" sz="3200" dirty="0">
                <a:solidFill>
                  <a:prstClr val="black"/>
                </a:solidFill>
                <a:latin typeface="Arial-Rounded" charset="-93"/>
                <a:ea typeface="Arial-Rounded" charset="-93"/>
                <a:cs typeface="Arial-Rounded" charset="-93"/>
              </a:rPr>
              <a:t>Chú giả v</a:t>
            </a:r>
            <a:r>
              <a:rPr lang="en-US" sz="3200" dirty="0">
                <a:solidFill>
                  <a:prstClr val="black"/>
                </a:solidFill>
                <a:latin typeface="Arial-Rounded" charset="-93"/>
                <a:ea typeface="Arial-Rounded" charset="-93"/>
                <a:cs typeface="Arial-Rounded" charset="-93"/>
              </a:rPr>
              <a:t>ờ</a:t>
            </a:r>
            <a:r>
              <a:rPr lang="vi-VN" sz="3200" dirty="0">
                <a:solidFill>
                  <a:prstClr val="black"/>
                </a:solidFill>
                <a:latin typeface="Arial-Rounded" charset="-93"/>
                <a:ea typeface="Arial-Rounded" charset="-93"/>
                <a:cs typeface="Arial-Rounded" charset="-93"/>
              </a:rPr>
              <a:t> kêu toáng lên:</a:t>
            </a:r>
          </a:p>
          <a:p>
            <a:pPr lvl="0" algn="just"/>
            <a:r>
              <a:rPr lang="en-US" sz="3200" dirty="0">
                <a:solidFill>
                  <a:prstClr val="black"/>
                </a:solidFill>
                <a:latin typeface="Arial-Rounded" charset="-93"/>
                <a:ea typeface="Arial-Rounded" charset="-93"/>
                <a:cs typeface="Arial-Rounded" charset="-93"/>
              </a:rPr>
              <a:t>	</a:t>
            </a:r>
            <a:r>
              <a:rPr lang="vi-VN" sz="3200" dirty="0">
                <a:solidFill>
                  <a:prstClr val="black"/>
                </a:solidFill>
                <a:latin typeface="Arial-Rounded" charset="-93"/>
                <a:ea typeface="Arial-Rounded" charset="-93"/>
                <a:cs typeface="Arial-Rounded" charset="-93"/>
              </a:rPr>
              <a:t>- Sói! Sói! C</a:t>
            </a:r>
            <a:r>
              <a:rPr lang="en-US" sz="3200" dirty="0" err="1">
                <a:solidFill>
                  <a:prstClr val="black"/>
                </a:solidFill>
                <a:latin typeface="Arial-Rounded" charset="-93"/>
                <a:ea typeface="Arial-Rounded" charset="-93"/>
                <a:cs typeface="Arial-Rounded" charset="-93"/>
              </a:rPr>
              <a:t>ứu</a:t>
            </a:r>
            <a:r>
              <a:rPr lang="vi-VN" sz="3200" dirty="0">
                <a:solidFill>
                  <a:prstClr val="black"/>
                </a:solidFill>
                <a:latin typeface="Arial-Rounded" charset="-93"/>
                <a:ea typeface="Arial-Rounded" charset="-93"/>
                <a:cs typeface="Arial-Rounded" charset="-93"/>
              </a:rPr>
              <a:t> tôi với!</a:t>
            </a:r>
            <a:endParaRPr lang="en-US" sz="3200" dirty="0">
              <a:solidFill>
                <a:prstClr val="black"/>
              </a:solidFill>
              <a:latin typeface="Arial-Rounded" charset="-93"/>
              <a:ea typeface="Arial-Rounded" charset="-93"/>
              <a:cs typeface="Arial-Rounded" charset="-93"/>
            </a:endParaRPr>
          </a:p>
        </p:txBody>
      </p:sp>
    </p:spTree>
    <p:extLst>
      <p:ext uri="{BB962C8B-B14F-4D97-AF65-F5344CB8AC3E}">
        <p14:creationId xmlns:p14="http://schemas.microsoft.com/office/powerpoint/2010/main" val="136574743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1838" y="857460"/>
            <a:ext cx="7698658" cy="2062103"/>
          </a:xfrm>
          <a:prstGeom prst="rect">
            <a:avLst/>
          </a:prstGeom>
        </p:spPr>
        <p:txBody>
          <a:bodyPr wrap="square">
            <a:spAutoFit/>
          </a:bodyPr>
          <a:lstStyle/>
          <a:p>
            <a:pPr lvl="0" algn="just"/>
            <a:r>
              <a:rPr lang="en-US" sz="3200" dirty="0" smtClean="0">
                <a:solidFill>
                  <a:prstClr val="black"/>
                </a:solidFill>
                <a:latin typeface="Arial-Rounded" charset="-93"/>
                <a:ea typeface="Arial-Rounded" charset="-93"/>
                <a:cs typeface="Arial-Rounded" charset="-93"/>
              </a:rPr>
              <a:t>    </a:t>
            </a:r>
            <a:r>
              <a:rPr lang="vi-VN" sz="3200" dirty="0" smtClean="0">
                <a:solidFill>
                  <a:prstClr val="black"/>
                </a:solidFill>
                <a:latin typeface="Arial-Rounded" charset="-93"/>
                <a:ea typeface="Arial-Rounded" charset="-93"/>
                <a:cs typeface="Arial-Rounded" charset="-93"/>
              </a:rPr>
              <a:t>Nghe </a:t>
            </a:r>
            <a:r>
              <a:rPr lang="vi-VN" sz="3200" dirty="0">
                <a:solidFill>
                  <a:prstClr val="black"/>
                </a:solidFill>
                <a:latin typeface="Arial-Rounded" charset="-93"/>
                <a:ea typeface="Arial-Rounded" charset="-93"/>
                <a:cs typeface="Arial-Rounded" charset="-93"/>
              </a:rPr>
              <a:t>tiếng kêu cứu, mấy bác nông dân đang làm việc gần đấy tức tốc chạy tới. Nhưng họ không thấy sói đâu. Thấy vậy, ch</a:t>
            </a:r>
            <a:r>
              <a:rPr lang="en-US" sz="3200" dirty="0">
                <a:solidFill>
                  <a:prstClr val="black"/>
                </a:solidFill>
                <a:latin typeface="Arial-Rounded" charset="-93"/>
                <a:ea typeface="Arial-Rounded" charset="-93"/>
                <a:cs typeface="Arial-Rounded" charset="-93"/>
              </a:rPr>
              <a:t>ú</a:t>
            </a:r>
            <a:r>
              <a:rPr lang="vi-VN" sz="3200" dirty="0">
                <a:solidFill>
                  <a:prstClr val="black"/>
                </a:solidFill>
                <a:latin typeface="Arial-Rounded" charset="-93"/>
                <a:ea typeface="Arial-Rounded" charset="-93"/>
                <a:cs typeface="Arial-Rounded" charset="-93"/>
              </a:rPr>
              <a:t> khoái chí lắm.</a:t>
            </a:r>
          </a:p>
        </p:txBody>
      </p:sp>
    </p:spTree>
    <p:extLst>
      <p:ext uri="{BB962C8B-B14F-4D97-AF65-F5344CB8AC3E}">
        <p14:creationId xmlns:p14="http://schemas.microsoft.com/office/powerpoint/2010/main" val="19591769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欢乐假期教育老师专用课件PPT模板"/>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57&quot;/&gt;&lt;/object&gt;&lt;object type=&quot;3&quot; unique_id=&quot;10005&quot;&gt;&lt;property id=&quot;20148&quot; value=&quot;5&quot;/&gt;&lt;property id=&quot;20300&quot; value=&quot;Slide 3&quot;/&gt;&lt;property id=&quot;20307&quot; value=&quot;258&quot;/&gt;&lt;/object&gt;&lt;object type=&quot;3&quot; unique_id=&quot;10006&quot;&gt;&lt;property id=&quot;20148&quot; value=&quot;5&quot;/&gt;&lt;property id=&quot;20300&quot; value=&quot;Slide 4&quot;/&gt;&lt;property id=&quot;20307&quot; value=&quot;259&quot;/&gt;&lt;/object&gt;&lt;object type=&quot;3&quot; unique_id=&quot;10007&quot;&gt;&lt;property id=&quot;20148&quot; value=&quot;5&quot;/&gt;&lt;property id=&quot;20300&quot; value=&quot;Slide 5&quot;/&gt;&lt;property id=&quot;20307&quot; value=&quot;260&quot;/&gt;&lt;/object&gt;&lt;object type=&quot;3&quot; unique_id=&quot;10008&quot;&gt;&lt;property id=&quot;20148&quot; value=&quot;5&quot;/&gt;&lt;property id=&quot;20300&quot; value=&quot;Slide 6&quot;/&gt;&lt;property id=&quot;20307&quot; value=&quot;270&quot;/&gt;&lt;/object&gt;&lt;object type=&quot;3&quot; unique_id=&quot;10009&quot;&gt;&lt;property id=&quot;20148&quot; value=&quot;5&quot;/&gt;&lt;property id=&quot;20300&quot; value=&quot;Slide 7&quot;/&gt;&lt;property id=&quot;20307&quot; value=&quot;262&quot;/&gt;&lt;/object&gt;&lt;object type=&quot;3&quot; unique_id=&quot;10010&quot;&gt;&lt;property id=&quot;20148&quot; value=&quot;5&quot;/&gt;&lt;property id=&quot;20300&quot; value=&quot;Slide 8&quot;/&gt;&lt;property id=&quot;20307&quot; value=&quot;263&quot;/&gt;&lt;/object&gt;&lt;object type=&quot;3&quot; unique_id=&quot;10011&quot;&gt;&lt;property id=&quot;20148&quot; value=&quot;5&quot;/&gt;&lt;property id=&quot;20300&quot; value=&quot;Slide 9&quot;/&gt;&lt;property id=&quot;20307&quot; value=&quot;271&quot;/&gt;&lt;/object&gt;&lt;object type=&quot;3&quot; unique_id=&quot;10012&quot;&gt;&lt;property id=&quot;20148&quot; value=&quot;5&quot;/&gt;&lt;property id=&quot;20300&quot; value=&quot;Slide 10&quot;/&gt;&lt;property id=&quot;20307&quot; value=&quot;265&quot;/&gt;&lt;/object&gt;&lt;object type=&quot;3&quot; unique_id=&quot;10013&quot;&gt;&lt;property id=&quot;20148&quot; value=&quot;5&quot;/&gt;&lt;property id=&quot;20300&quot; value=&quot;Slide 11&quot;/&gt;&lt;property id=&quot;20307&quot; value=&quot;266&quot;/&gt;&lt;/object&gt;&lt;object type=&quot;3&quot; unique_id=&quot;10014&quot;&gt;&lt;property id=&quot;20148&quot; value=&quot;5&quot;/&gt;&lt;property id=&quot;20300&quot; value=&quot;Slide 12&quot;/&gt;&lt;property id=&quot;20307&quot; value=&quot;272&quot;/&gt;&lt;/object&gt;&lt;object type=&quot;3&quot; unique_id=&quot;10015&quot;&gt;&lt;property id=&quot;20148&quot; value=&quot;5&quot;/&gt;&lt;property id=&quot;20300&quot; value=&quot;Slide 13&quot;/&gt;&lt;property id=&quot;20307&quot; value=&quot;268&quot;/&gt;&lt;/object&gt;&lt;object type=&quot;3&quot; unique_id=&quot;10016&quot;&gt;&lt;property id=&quot;20148&quot; value=&quot;5&quot;/&gt;&lt;property id=&quot;20300&quot; value=&quot;Slide 14&quot;/&gt;&lt;property id=&quot;20307&quot; value=&quot;269&quot;/&gt;&lt;/object&gt;&lt;object type=&quot;3&quot; unique_id=&quot;10017&quot;&gt;&lt;property id=&quot;20148&quot; value=&quot;5&quot;/&gt;&lt;property id=&quot;20300&quot; value=&quot;Slide 15&quot;/&gt;&lt;property id=&quot;20307&quot; value=&quot;273&quot;/&gt;&lt;/object&gt;&lt;/object&gt;&lt;object type=&quot;8&quot; unique_id=&quot;10034&quot;&gt;&lt;/object&gt;&lt;/object&gt;&lt;/database&gt;"/>
  <p:tag name="MMPROD_NEXTUNIQUEID" val="10009"/>
  <p:tag name="SECTOMILLISECCONVERTED" val="1"/>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92AF9ED3A35974FB4FC0A750E20F08F" ma:contentTypeVersion="7" ma:contentTypeDescription="Create a new document." ma:contentTypeScope="" ma:versionID="ae27ad75609f560b794f51fe79703aa0">
  <xsd:schema xmlns:xsd="http://www.w3.org/2001/XMLSchema" xmlns:xs="http://www.w3.org/2001/XMLSchema" xmlns:p="http://schemas.microsoft.com/office/2006/metadata/properties" xmlns:ns3="2954521b-b4ab-4ce3-8aa8-8bfa99a4c36e" targetNamespace="http://schemas.microsoft.com/office/2006/metadata/properties" ma:root="true" ma:fieldsID="662feb58b47efb0c69aedb5778475eaf" ns3:_="">
    <xsd:import namespace="2954521b-b4ab-4ce3-8aa8-8bfa99a4c36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54521b-b4ab-4ce3-8aa8-8bfa99a4c3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56F18A0-6FEA-41E4-A1FE-3FCDC3E71B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54521b-b4ab-4ce3-8aa8-8bfa99a4c3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9FB348E-5AF4-49FB-8FE5-650F6DA25C7C}">
  <ds:schemaRefs>
    <ds:schemaRef ds:uri="http://schemas.microsoft.com/sharepoint/v3/contenttype/forms"/>
  </ds:schemaRefs>
</ds:datastoreItem>
</file>

<file path=customXml/itemProps3.xml><?xml version="1.0" encoding="utf-8"?>
<ds:datastoreItem xmlns:ds="http://schemas.openxmlformats.org/officeDocument/2006/customXml" ds:itemID="{700BBF27-AEA7-4E39-9873-833F6E66B524}">
  <ds:schemaRefs>
    <ds:schemaRef ds:uri="http://purl.org/dc/elements/1.1/"/>
    <ds:schemaRef ds:uri="http://purl.org/dc/terms/"/>
    <ds:schemaRef ds:uri="http://schemas.microsoft.com/office/infopath/2007/PartnerControls"/>
    <ds:schemaRef ds:uri="http://schemas.microsoft.com/office/2006/metadata/properties"/>
    <ds:schemaRef ds:uri="http://schemas.microsoft.com/office/2006/documentManagement/types"/>
    <ds:schemaRef ds:uri="2954521b-b4ab-4ce3-8aa8-8bfa99a4c36e"/>
    <ds:schemaRef ds:uri="http://purl.org/dc/dcmitype/"/>
    <ds:schemaRef ds:uri="http://www.w3.org/XML/1998/namespace"/>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otalTime>1058</TotalTime>
  <Words>411</Words>
  <Application>Microsoft Office PowerPoint</Application>
  <PresentationFormat>On-screen Show (16:9)</PresentationFormat>
  <Paragraphs>95</Paragraphs>
  <Slides>31</Slides>
  <Notes>11</Notes>
  <HiddenSlides>0</HiddenSlides>
  <MMClips>2</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31</vt:i4>
      </vt:variant>
    </vt:vector>
  </HeadingPairs>
  <TitlesOfParts>
    <vt:vector size="42" baseType="lpstr">
      <vt:lpstr>Arial</vt:lpstr>
      <vt:lpstr>DFPOP1-W9</vt:lpstr>
      <vt:lpstr>微软雅黑</vt:lpstr>
      <vt:lpstr>Times New Roman</vt:lpstr>
      <vt:lpstr>HL Hoctro</vt:lpstr>
      <vt:lpstr>华康少女文字W5</vt:lpstr>
      <vt:lpstr>Calibri</vt:lpstr>
      <vt:lpstr>宋体</vt:lpstr>
      <vt:lpstr>Arial-Rounded</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Pham Thi Minh Phuong</dc:creator>
  <cp:lastModifiedBy>Windows User</cp:lastModifiedBy>
  <cp:revision>36</cp:revision>
  <dcterms:created xsi:type="dcterms:W3CDTF">2020-08-13T09:19:08Z</dcterms:created>
  <dcterms:modified xsi:type="dcterms:W3CDTF">2021-03-29T14:21:53Z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0x010100592AF9ED3A35974FB4FC0A750E20F08F</vt:lpwstr>
  </property>
</Properties>
</file>