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70" r:id="rId2"/>
    <p:sldId id="471" r:id="rId3"/>
    <p:sldId id="473" r:id="rId4"/>
    <p:sldId id="478" r:id="rId5"/>
    <p:sldId id="479" r:id="rId6"/>
    <p:sldId id="480" r:id="rId7"/>
    <p:sldId id="481" r:id="rId8"/>
    <p:sldId id="482" r:id="rId9"/>
    <p:sldId id="486" r:id="rId10"/>
    <p:sldId id="472" r:id="rId11"/>
    <p:sldId id="483" r:id="rId12"/>
    <p:sldId id="484" r:id="rId13"/>
    <p:sldId id="487" r:id="rId14"/>
    <p:sldId id="488" r:id="rId15"/>
    <p:sldId id="490" r:id="rId16"/>
    <p:sldId id="352" r:id="rId17"/>
    <p:sldId id="491" r:id="rId18"/>
    <p:sldId id="492" r:id="rId19"/>
  </p:sldIdLst>
  <p:sldSz cx="12190413" cy="6859588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0"/>
          </p14:sldIdLst>
        </p14:section>
        <p14:section name="Tiết 1" id="{FBC02EA0-DF79-4F08-BB07-9058E4B5C966}">
          <p14:sldIdLst>
            <p14:sldId id="471"/>
            <p14:sldId id="473"/>
            <p14:sldId id="478"/>
            <p14:sldId id="479"/>
            <p14:sldId id="480"/>
            <p14:sldId id="481"/>
            <p14:sldId id="482"/>
            <p14:sldId id="486"/>
          </p14:sldIdLst>
        </p14:section>
        <p14:section name="Tiết 2" id="{AA08372D-51DF-4663-9A14-0BC2B43C8FF9}">
          <p14:sldIdLst>
            <p14:sldId id="472"/>
            <p14:sldId id="483"/>
            <p14:sldId id="484"/>
            <p14:sldId id="487"/>
            <p14:sldId id="488"/>
            <p14:sldId id="490"/>
            <p14:sldId id="352"/>
            <p14:sldId id="491"/>
            <p14:sldId id="4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en" initials="H" lastIdx="1" clrIdx="0">
    <p:extLst>
      <p:ext uri="{19B8F6BF-5375-455C-9EA6-DF929625EA0E}">
        <p15:presenceInfo xmlns:p15="http://schemas.microsoft.com/office/powerpoint/2012/main" userId="Hi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A"/>
    <a:srgbClr val="FFFF99"/>
    <a:srgbClr val="B4E9E2"/>
    <a:srgbClr val="6DC1B5"/>
    <a:srgbClr val="64D2C2"/>
    <a:srgbClr val="EB9C52"/>
    <a:srgbClr val="65DDD2"/>
    <a:srgbClr val="F4D2A1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7778" autoAdjust="0"/>
  </p:normalViewPr>
  <p:slideViewPr>
    <p:cSldViewPr snapToGrid="0" showGuides="1">
      <p:cViewPr varScale="1">
        <p:scale>
          <a:sx n="58" d="100"/>
          <a:sy n="58" d="100"/>
        </p:scale>
        <p:origin x="102" y="300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30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968974" y="1002323"/>
            <a:ext cx="10599917" cy="2778570"/>
            <a:chOff x="3232085" y="1089407"/>
            <a:chExt cx="6478099" cy="277857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357A369-AD24-44F0-800B-34CF9636FD89}"/>
                </a:ext>
              </a:extLst>
            </p:cNvPr>
            <p:cNvGrpSpPr/>
            <p:nvPr/>
          </p:nvGrpSpPr>
          <p:grpSpPr>
            <a:xfrm>
              <a:off x="3232085" y="1089407"/>
              <a:ext cx="6478099" cy="2778570"/>
              <a:chOff x="3327335" y="1108457"/>
              <a:chExt cx="6478099" cy="2778570"/>
            </a:xfrm>
          </p:grpSpPr>
          <p:sp>
            <p:nvSpPr>
              <p:cNvPr id="21" name="18">
                <a:extLst>
                  <a:ext uri="{FF2B5EF4-FFF2-40B4-BE49-F238E27FC236}">
                    <a16:creationId xmlns:a16="http://schemas.microsoft.com/office/drawing/2014/main" id="{D2FA2529-9F26-461A-A62A-9DA8F1E8377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327335" y="2409699"/>
                <a:ext cx="6478099" cy="1477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600" dirty="0" err="1">
                    <a:solidFill>
                      <a:srgbClr val="FF0000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</a:rPr>
                  <a:t>Ôn</a:t>
                </a:r>
                <a:r>
                  <a:rPr lang="en-US" altLang="zh-CN" sz="9600" dirty="0">
                    <a:solidFill>
                      <a:srgbClr val="FF0000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</a:rPr>
                  <a:t> </a:t>
                </a:r>
                <a:r>
                  <a:rPr lang="en-US" altLang="zh-CN" sz="9600" dirty="0" err="1">
                    <a:solidFill>
                      <a:srgbClr val="FF0000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</a:rPr>
                  <a:t>tập</a:t>
                </a:r>
                <a:endParaRPr lang="en-US" altLang="zh-CN" sz="9600" dirty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22" name="18">
                <a:extLst>
                  <a:ext uri="{FF2B5EF4-FFF2-40B4-BE49-F238E27FC236}">
                    <a16:creationId xmlns:a16="http://schemas.microsoft.com/office/drawing/2014/main" id="{9DEFEACE-0683-44B7-9A14-3DA92A31787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645202" y="1108457"/>
                <a:ext cx="4602606" cy="923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6000" u="sng" spc="300" dirty="0">
                    <a:solidFill>
                      <a:srgbClr val="6DC1B5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</a:rPr>
                  <a:t>CHỦ ĐỀ 8 </a:t>
                </a:r>
              </a:p>
            </p:txBody>
          </p:sp>
        </p:grp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9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4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vi-VN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6AB1AA0-6BCE-497C-9F2B-2AAEF57E87DF}"/>
              </a:ext>
            </a:extLst>
          </p:cNvPr>
          <p:cNvSpPr/>
          <p:nvPr/>
        </p:nvSpPr>
        <p:spPr>
          <a:xfrm>
            <a:off x="259156" y="0"/>
            <a:ext cx="4462827" cy="947650"/>
          </a:xfrm>
          <a:prstGeom prst="wedge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7A4FA-1607-40C6-9800-F4EFB9EAA6D0}"/>
              </a:ext>
            </a:extLst>
          </p:cNvPr>
          <p:cNvSpPr txBox="1"/>
          <p:nvPr/>
        </p:nvSpPr>
        <p:spPr>
          <a:xfrm>
            <a:off x="515389" y="1400574"/>
            <a:ext cx="10558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AE960-4A60-47D4-9D35-D4E0906CFF0C}"/>
              </a:ext>
            </a:extLst>
          </p:cNvPr>
          <p:cNvSpPr txBox="1"/>
          <p:nvPr/>
        </p:nvSpPr>
        <p:spPr>
          <a:xfrm>
            <a:off x="515389" y="2561384"/>
            <a:ext cx="11399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BE2E2-1441-45E9-BDC8-4B6804607263}"/>
              </a:ext>
            </a:extLst>
          </p:cNvPr>
          <p:cNvSpPr txBox="1"/>
          <p:nvPr/>
        </p:nvSpPr>
        <p:spPr>
          <a:xfrm>
            <a:off x="515389" y="3429794"/>
            <a:ext cx="11399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8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584EFD-A391-4EF2-A293-586F1F4681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2599944"/>
            <a:ext cx="3852672" cy="385267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A30C300-37F2-4C46-BC21-426CC79A310A}"/>
              </a:ext>
            </a:extLst>
          </p:cNvPr>
          <p:cNvSpPr/>
          <p:nvPr/>
        </p:nvSpPr>
        <p:spPr>
          <a:xfrm>
            <a:off x="3783952" y="541528"/>
            <a:ext cx="5094039" cy="2192972"/>
          </a:xfrm>
          <a:prstGeom prst="cloudCallout">
            <a:avLst>
              <a:gd name="adj1" fmla="val -31711"/>
              <a:gd name="adj2" fmla="val 64007"/>
            </a:avLst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 LUẬN NHÓM ĐÔI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2E2C7-0AFD-4FA2-B630-D08C4DDDBBD4}"/>
              </a:ext>
            </a:extLst>
          </p:cNvPr>
          <p:cNvSpPr txBox="1"/>
          <p:nvPr/>
        </p:nvSpPr>
        <p:spPr>
          <a:xfrm>
            <a:off x="4181856" y="3243072"/>
            <a:ext cx="8327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1.Tìm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câu,cách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745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6AB1AA0-6BCE-497C-9F2B-2AAEF57E87DF}"/>
              </a:ext>
            </a:extLst>
          </p:cNvPr>
          <p:cNvSpPr/>
          <p:nvPr/>
        </p:nvSpPr>
        <p:spPr>
          <a:xfrm>
            <a:off x="259156" y="0"/>
            <a:ext cx="4462827" cy="947650"/>
          </a:xfrm>
          <a:prstGeom prst="wedge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7A4FA-1607-40C6-9800-F4EFB9EAA6D0}"/>
              </a:ext>
            </a:extLst>
          </p:cNvPr>
          <p:cNvSpPr txBox="1"/>
          <p:nvPr/>
        </p:nvSpPr>
        <p:spPr>
          <a:xfrm>
            <a:off x="515389" y="1400574"/>
            <a:ext cx="10558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AE960-4A60-47D4-9D35-D4E0906CFF0C}"/>
              </a:ext>
            </a:extLst>
          </p:cNvPr>
          <p:cNvSpPr txBox="1"/>
          <p:nvPr/>
        </p:nvSpPr>
        <p:spPr>
          <a:xfrm>
            <a:off x="515389" y="2561384"/>
            <a:ext cx="11399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BE2E2-1441-45E9-BDC8-4B6804607263}"/>
              </a:ext>
            </a:extLst>
          </p:cNvPr>
          <p:cNvSpPr txBox="1"/>
          <p:nvPr/>
        </p:nvSpPr>
        <p:spPr>
          <a:xfrm>
            <a:off x="515389" y="4313000"/>
            <a:ext cx="11399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851291-715F-4558-A4B5-7F7E8B7B8708}"/>
              </a:ext>
            </a:extLst>
          </p:cNvPr>
          <p:cNvCxnSpPr>
            <a:cxnSpLocks/>
          </p:cNvCxnSpPr>
          <p:nvPr/>
        </p:nvCxnSpPr>
        <p:spPr>
          <a:xfrm>
            <a:off x="1346659" y="3202770"/>
            <a:ext cx="1030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623B49-EDBA-40F1-AD46-2174F46BC7A9}"/>
              </a:ext>
            </a:extLst>
          </p:cNvPr>
          <p:cNvCxnSpPr>
            <a:cxnSpLocks/>
          </p:cNvCxnSpPr>
          <p:nvPr/>
        </p:nvCxnSpPr>
        <p:spPr>
          <a:xfrm>
            <a:off x="2975956" y="3180200"/>
            <a:ext cx="665019" cy="22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55A21A-454B-4B4D-B470-9D5C0CBCB3E8}"/>
              </a:ext>
            </a:extLst>
          </p:cNvPr>
          <p:cNvCxnSpPr>
            <a:cxnSpLocks/>
          </p:cNvCxnSpPr>
          <p:nvPr/>
        </p:nvCxnSpPr>
        <p:spPr>
          <a:xfrm>
            <a:off x="1463040" y="4981087"/>
            <a:ext cx="11637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80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6AB1AA0-6BCE-497C-9F2B-2AAEF57E87DF}"/>
              </a:ext>
            </a:extLst>
          </p:cNvPr>
          <p:cNvSpPr/>
          <p:nvPr/>
        </p:nvSpPr>
        <p:spPr>
          <a:xfrm>
            <a:off x="259156" y="0"/>
            <a:ext cx="4462827" cy="947650"/>
          </a:xfrm>
          <a:prstGeom prst="wedge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AE960-4A60-47D4-9D35-D4E0906CFF0C}"/>
              </a:ext>
            </a:extLst>
          </p:cNvPr>
          <p:cNvSpPr txBox="1"/>
          <p:nvPr/>
        </p:nvSpPr>
        <p:spPr>
          <a:xfrm>
            <a:off x="515389" y="2561384"/>
            <a:ext cx="11399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BE2E2-1441-45E9-BDC8-4B6804607263}"/>
              </a:ext>
            </a:extLst>
          </p:cNvPr>
          <p:cNvSpPr txBox="1"/>
          <p:nvPr/>
        </p:nvSpPr>
        <p:spPr>
          <a:xfrm>
            <a:off x="515389" y="4246500"/>
            <a:ext cx="11399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9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A30C300-37F2-4C46-BC21-426CC79A310A}"/>
              </a:ext>
            </a:extLst>
          </p:cNvPr>
          <p:cNvSpPr/>
          <p:nvPr/>
        </p:nvSpPr>
        <p:spPr>
          <a:xfrm>
            <a:off x="1634837" y="382386"/>
            <a:ext cx="2820786" cy="1982596"/>
          </a:xfrm>
          <a:prstGeom prst="cloudCallout">
            <a:avLst>
              <a:gd name="adj1" fmla="val -31711"/>
              <a:gd name="adj2" fmla="val 64007"/>
            </a:avLst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2E2C7-0AFD-4FA2-B630-D08C4DDDBBD4}"/>
              </a:ext>
            </a:extLst>
          </p:cNvPr>
          <p:cNvSpPr txBox="1"/>
          <p:nvPr/>
        </p:nvSpPr>
        <p:spPr>
          <a:xfrm>
            <a:off x="4032227" y="2352576"/>
            <a:ext cx="832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1CA28-12D3-45B9-9541-A514A2A334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450"/>
          <a:stretch/>
        </p:blipFill>
        <p:spPr>
          <a:xfrm>
            <a:off x="0" y="2547862"/>
            <a:ext cx="3787356" cy="2855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4E1ABE-4818-426C-B5BB-31EFAF866F3A}"/>
              </a:ext>
            </a:extLst>
          </p:cNvPr>
          <p:cNvSpPr txBox="1"/>
          <p:nvPr/>
        </p:nvSpPr>
        <p:spPr>
          <a:xfrm>
            <a:off x="4032226" y="3337463"/>
            <a:ext cx="8327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FE271-F78A-447D-AD06-534CB6CE123E}"/>
              </a:ext>
            </a:extLst>
          </p:cNvPr>
          <p:cNvSpPr txBox="1"/>
          <p:nvPr/>
        </p:nvSpPr>
        <p:spPr>
          <a:xfrm>
            <a:off x="4032226" y="4634248"/>
            <a:ext cx="832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1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0889F9-D20A-4D5F-A516-32A78C6AC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14" y="2458178"/>
            <a:ext cx="4229584" cy="3859495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9F82B291-0BDF-43DC-A7FD-1DDFD710513F}"/>
              </a:ext>
            </a:extLst>
          </p:cNvPr>
          <p:cNvSpPr/>
          <p:nvPr/>
        </p:nvSpPr>
        <p:spPr>
          <a:xfrm>
            <a:off x="3430386" y="80979"/>
            <a:ext cx="2820786" cy="1982596"/>
          </a:xfrm>
          <a:prstGeom prst="cloudCallout">
            <a:avLst>
              <a:gd name="adj1" fmla="val -31711"/>
              <a:gd name="adj2" fmla="val 64007"/>
            </a:avLst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A995E70B-FF6D-4113-B146-D3BB79E00633}"/>
              </a:ext>
            </a:extLst>
          </p:cNvPr>
          <p:cNvSpPr/>
          <p:nvPr/>
        </p:nvSpPr>
        <p:spPr>
          <a:xfrm>
            <a:off x="192654" y="332509"/>
            <a:ext cx="4462827" cy="947650"/>
          </a:xfrm>
          <a:prstGeom prst="wedge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6. ĐỌC MỞ RỘNG.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8E7E6-15FD-4838-AFD2-1395E053E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98" y="2437387"/>
            <a:ext cx="4885560" cy="3645379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AAD97393-5F94-4D0F-A862-18A89E9BF752}"/>
              </a:ext>
            </a:extLst>
          </p:cNvPr>
          <p:cNvSpPr/>
          <p:nvPr/>
        </p:nvSpPr>
        <p:spPr>
          <a:xfrm>
            <a:off x="5281876" y="558152"/>
            <a:ext cx="6089935" cy="2871641"/>
          </a:xfrm>
          <a:prstGeom prst="cloudCallout">
            <a:avLst>
              <a:gd name="adj1" fmla="val -31711"/>
              <a:gd name="adj2" fmla="val 64007"/>
            </a:avLst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 LUẬN NHÓM VỀ CUỐN SÁCH NHÓM ĐÃ ĐỌC.</a:t>
            </a:r>
          </a:p>
        </p:txBody>
      </p:sp>
    </p:spTree>
    <p:extLst>
      <p:ext uri="{BB962C8B-B14F-4D97-AF65-F5344CB8AC3E}">
        <p14:creationId xmlns:p14="http://schemas.microsoft.com/office/powerpoint/2010/main" val="277828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48C6294-F651-47FF-87BC-54D5EE135B50}"/>
              </a:ext>
            </a:extLst>
          </p:cNvPr>
          <p:cNvSpPr/>
          <p:nvPr/>
        </p:nvSpPr>
        <p:spPr>
          <a:xfrm>
            <a:off x="1140305" y="465513"/>
            <a:ext cx="4462827" cy="947650"/>
          </a:xfrm>
          <a:prstGeom prst="wedge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7. CỦNG CỐ</a:t>
            </a:r>
          </a:p>
        </p:txBody>
      </p:sp>
    </p:spTree>
    <p:extLst>
      <p:ext uri="{BB962C8B-B14F-4D97-AF65-F5344CB8AC3E}">
        <p14:creationId xmlns:p14="http://schemas.microsoft.com/office/powerpoint/2010/main" val="227011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483" y="-33426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vi-VN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4682" y="1240001"/>
            <a:ext cx="1169955" cy="10149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B4856C8-99A7-49D2-9BF6-3CE7DCE425A2}"/>
              </a:ext>
            </a:extLst>
          </p:cNvPr>
          <p:cNvSpPr txBox="1"/>
          <p:nvPr/>
        </p:nvSpPr>
        <p:spPr>
          <a:xfrm>
            <a:off x="1597152" y="1639355"/>
            <a:ext cx="8424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rập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rờn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(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2F5D2392-0DB5-4C36-A5D6-4B1D53E5285A}"/>
              </a:ext>
            </a:extLst>
          </p:cNvPr>
          <p:cNvSpPr/>
          <p:nvPr/>
        </p:nvSpPr>
        <p:spPr>
          <a:xfrm>
            <a:off x="149629" y="292351"/>
            <a:ext cx="1895301" cy="947650"/>
          </a:xfrm>
          <a:prstGeom prst="wedge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ĐỌC</a:t>
            </a:r>
          </a:p>
        </p:txBody>
      </p:sp>
    </p:spTree>
    <p:extLst>
      <p:ext uri="{BB962C8B-B14F-4D97-AF65-F5344CB8AC3E}">
        <p14:creationId xmlns:p14="http://schemas.microsoft.com/office/powerpoint/2010/main" val="248886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584EFD-A391-4EF2-A293-586F1F4681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2599944"/>
            <a:ext cx="3852672" cy="385267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A30C300-37F2-4C46-BC21-426CC79A310A}"/>
              </a:ext>
            </a:extLst>
          </p:cNvPr>
          <p:cNvSpPr/>
          <p:nvPr/>
        </p:nvSpPr>
        <p:spPr>
          <a:xfrm>
            <a:off x="3783952" y="541528"/>
            <a:ext cx="5094039" cy="2192972"/>
          </a:xfrm>
          <a:prstGeom prst="cloudCallout">
            <a:avLst>
              <a:gd name="adj1" fmla="val -31711"/>
              <a:gd name="adj2" fmla="val 64007"/>
            </a:avLst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 LUẬN NHÓM ĐÔI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2E2C7-0AFD-4FA2-B630-D08C4DDDBBD4}"/>
              </a:ext>
            </a:extLst>
          </p:cNvPr>
          <p:cNvSpPr txBox="1"/>
          <p:nvPr/>
        </p:nvSpPr>
        <p:spPr>
          <a:xfrm>
            <a:off x="4181856" y="3243072"/>
            <a:ext cx="832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trên,những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E5720-B412-4DCE-AFE3-227FAD442EEC}"/>
              </a:ext>
            </a:extLst>
          </p:cNvPr>
          <p:cNvSpPr txBox="1"/>
          <p:nvPr/>
        </p:nvSpPr>
        <p:spPr>
          <a:xfrm>
            <a:off x="4181855" y="3938016"/>
            <a:ext cx="8327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996AA9-A161-4435-B266-3087D562CFB5}"/>
              </a:ext>
            </a:extLst>
          </p:cNvPr>
          <p:cNvSpPr txBox="1"/>
          <p:nvPr/>
        </p:nvSpPr>
        <p:spPr>
          <a:xfrm>
            <a:off x="4181854" y="5217735"/>
            <a:ext cx="832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CB46026A-64BC-42E6-9856-8D1362768868}"/>
              </a:ext>
            </a:extLst>
          </p:cNvPr>
          <p:cNvSpPr/>
          <p:nvPr/>
        </p:nvSpPr>
        <p:spPr>
          <a:xfrm>
            <a:off x="149629" y="175976"/>
            <a:ext cx="4032225" cy="947650"/>
          </a:xfrm>
          <a:prstGeom prst="wedge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415257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4682" y="1240001"/>
            <a:ext cx="1169955" cy="10149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B4856C8-99A7-49D2-9BF6-3CE7DCE425A2}"/>
              </a:ext>
            </a:extLst>
          </p:cNvPr>
          <p:cNvSpPr txBox="1"/>
          <p:nvPr/>
        </p:nvSpPr>
        <p:spPr>
          <a:xfrm>
            <a:off x="1509669" y="181913"/>
            <a:ext cx="8424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(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54800-2EE7-40B9-8DE3-3A5FCCD11DAC}"/>
              </a:ext>
            </a:extLst>
          </p:cNvPr>
          <p:cNvSpPr txBox="1"/>
          <p:nvPr/>
        </p:nvSpPr>
        <p:spPr>
          <a:xfrm>
            <a:off x="593054" y="3662879"/>
            <a:ext cx="832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trên,những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42EF81-6528-4A50-9F58-96AF916A7316}"/>
              </a:ext>
            </a:extLst>
          </p:cNvPr>
          <p:cNvSpPr txBox="1"/>
          <p:nvPr/>
        </p:nvSpPr>
        <p:spPr>
          <a:xfrm>
            <a:off x="3423181" y="195412"/>
            <a:ext cx="211143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3C6AE-A07B-4295-9121-A432C3954A35}"/>
              </a:ext>
            </a:extLst>
          </p:cNvPr>
          <p:cNvSpPr txBox="1"/>
          <p:nvPr/>
        </p:nvSpPr>
        <p:spPr>
          <a:xfrm>
            <a:off x="3439806" y="740223"/>
            <a:ext cx="211143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3E5B3-FC23-4795-8B66-6CC101B6CD64}"/>
              </a:ext>
            </a:extLst>
          </p:cNvPr>
          <p:cNvSpPr txBox="1"/>
          <p:nvPr/>
        </p:nvSpPr>
        <p:spPr>
          <a:xfrm>
            <a:off x="5185478" y="2395201"/>
            <a:ext cx="28097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12B0EF-7C28-456E-8BF5-FBFECE34AACB}"/>
              </a:ext>
            </a:extLst>
          </p:cNvPr>
          <p:cNvSpPr txBox="1"/>
          <p:nvPr/>
        </p:nvSpPr>
        <p:spPr>
          <a:xfrm>
            <a:off x="593054" y="4301982"/>
            <a:ext cx="10752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8F981-CA53-49AF-B6C9-4D02D53F0D26}"/>
              </a:ext>
            </a:extLst>
          </p:cNvPr>
          <p:cNvSpPr txBox="1"/>
          <p:nvPr/>
        </p:nvSpPr>
        <p:spPr>
          <a:xfrm>
            <a:off x="593054" y="4945807"/>
            <a:ext cx="10752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Hoá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 ( Du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Nam)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 Pa (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Pa); Vinh (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92645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5857B8-CAC4-4CFF-90F5-EE36984BA82B}"/>
              </a:ext>
            </a:extLst>
          </p:cNvPr>
          <p:cNvSpPr txBox="1"/>
          <p:nvPr/>
        </p:nvSpPr>
        <p:spPr>
          <a:xfrm>
            <a:off x="1357825" y="311874"/>
            <a:ext cx="10063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2C196D3-C1AC-4A48-8D92-513BA4BF142F}"/>
              </a:ext>
            </a:extLst>
          </p:cNvPr>
          <p:cNvSpPr/>
          <p:nvPr/>
        </p:nvSpPr>
        <p:spPr>
          <a:xfrm>
            <a:off x="1273796" y="1117498"/>
            <a:ext cx="6168044" cy="3391592"/>
          </a:xfrm>
          <a:prstGeom prst="cloudCallout">
            <a:avLst>
              <a:gd name="adj1" fmla="val 62907"/>
              <a:gd name="adj2" fmla="val 4592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AA117-C1D3-477E-B407-7992D9BE1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3" y="2502302"/>
            <a:ext cx="3506613" cy="404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5753074-EB39-43BF-9851-1A7DDE3C6FE9}"/>
              </a:ext>
            </a:extLst>
          </p:cNvPr>
          <p:cNvSpPr/>
          <p:nvPr/>
        </p:nvSpPr>
        <p:spPr>
          <a:xfrm>
            <a:off x="149629" y="292351"/>
            <a:ext cx="1895301" cy="947650"/>
          </a:xfrm>
          <a:prstGeom prst="wedge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NÓI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1C9E9-0262-4407-BDD4-0E9AF105AE8A}"/>
              </a:ext>
            </a:extLst>
          </p:cNvPr>
          <p:cNvSpPr txBox="1"/>
          <p:nvPr/>
        </p:nvSpPr>
        <p:spPr>
          <a:xfrm>
            <a:off x="2488356" y="415462"/>
            <a:ext cx="913283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AF06C8-666D-4C0D-8E0B-C73C20EA2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1" t="12932" r="15696" b="56219"/>
          <a:stretch/>
        </p:blipFill>
        <p:spPr>
          <a:xfrm>
            <a:off x="2488356" y="1344704"/>
            <a:ext cx="6932815" cy="46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5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584EFD-A391-4EF2-A293-586F1F4681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654"/>
            <a:ext cx="2903081" cy="2903081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A30C300-37F2-4C46-BC21-426CC79A310A}"/>
              </a:ext>
            </a:extLst>
          </p:cNvPr>
          <p:cNvSpPr/>
          <p:nvPr/>
        </p:nvSpPr>
        <p:spPr>
          <a:xfrm>
            <a:off x="309232" y="0"/>
            <a:ext cx="4063263" cy="1855915"/>
          </a:xfrm>
          <a:prstGeom prst="cloudCallout">
            <a:avLst>
              <a:gd name="adj1" fmla="val -31711"/>
              <a:gd name="adj2" fmla="val 64007"/>
            </a:avLst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 LUẬN NHÓM ĐÔI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2E2C7-0AFD-4FA2-B630-D08C4DDDBBD4}"/>
              </a:ext>
            </a:extLst>
          </p:cNvPr>
          <p:cNvSpPr txBox="1"/>
          <p:nvPr/>
        </p:nvSpPr>
        <p:spPr>
          <a:xfrm>
            <a:off x="3654351" y="1863115"/>
            <a:ext cx="832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E5720-B412-4DCE-AFE3-227FAD442EEC}"/>
              </a:ext>
            </a:extLst>
          </p:cNvPr>
          <p:cNvSpPr txBox="1"/>
          <p:nvPr/>
        </p:nvSpPr>
        <p:spPr>
          <a:xfrm>
            <a:off x="3654350" y="2611317"/>
            <a:ext cx="8327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996AA9-A161-4435-B266-3087D562CFB5}"/>
              </a:ext>
            </a:extLst>
          </p:cNvPr>
          <p:cNvSpPr txBox="1"/>
          <p:nvPr/>
        </p:nvSpPr>
        <p:spPr>
          <a:xfrm>
            <a:off x="3654349" y="3873130"/>
            <a:ext cx="869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04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BE9095EA-9519-4769-B08D-944E65375473}"/>
              </a:ext>
            </a:extLst>
          </p:cNvPr>
          <p:cNvSpPr/>
          <p:nvPr/>
        </p:nvSpPr>
        <p:spPr>
          <a:xfrm>
            <a:off x="249382" y="116378"/>
            <a:ext cx="1895301" cy="947650"/>
          </a:xfrm>
          <a:prstGeom prst="wedge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82E0B-D1E8-41D1-A201-E89C0ACCADAC}"/>
              </a:ext>
            </a:extLst>
          </p:cNvPr>
          <p:cNvSpPr txBox="1"/>
          <p:nvPr/>
        </p:nvSpPr>
        <p:spPr>
          <a:xfrm>
            <a:off x="2419003" y="364391"/>
            <a:ext cx="8327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1, 2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DCE34-6BB7-4570-BBCD-B0702B70132D}"/>
              </a:ext>
            </a:extLst>
          </p:cNvPr>
          <p:cNvSpPr txBox="1"/>
          <p:nvPr/>
        </p:nvSpPr>
        <p:spPr>
          <a:xfrm>
            <a:off x="249382" y="2359446"/>
            <a:ext cx="12286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5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5446</TotalTime>
  <Words>519</Words>
  <Application>Microsoft Office PowerPoint</Application>
  <PresentationFormat>Custom</PresentationFormat>
  <Paragraphs>70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等线</vt:lpstr>
      <vt:lpstr>等线 Light</vt:lpstr>
      <vt:lpstr>Arial</vt:lpstr>
      <vt:lpstr>Arial-Rounded</vt:lpstr>
      <vt:lpstr>Calibri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Hien</cp:lastModifiedBy>
  <cp:revision>3264</cp:revision>
  <dcterms:created xsi:type="dcterms:W3CDTF">2015-12-01T09:06:39Z</dcterms:created>
  <dcterms:modified xsi:type="dcterms:W3CDTF">2020-08-20T17:28:15Z</dcterms:modified>
</cp:coreProperties>
</file>