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47"/>
  </p:notesMasterIdLst>
  <p:sldIdLst>
    <p:sldId id="256" r:id="rId5"/>
    <p:sldId id="258" r:id="rId6"/>
    <p:sldId id="275" r:id="rId7"/>
    <p:sldId id="266" r:id="rId8"/>
    <p:sldId id="276" r:id="rId9"/>
    <p:sldId id="277" r:id="rId10"/>
    <p:sldId id="288" r:id="rId11"/>
    <p:sldId id="299" r:id="rId12"/>
    <p:sldId id="290" r:id="rId13"/>
    <p:sldId id="278" r:id="rId14"/>
    <p:sldId id="291" r:id="rId15"/>
    <p:sldId id="292" r:id="rId16"/>
    <p:sldId id="293" r:id="rId17"/>
    <p:sldId id="304" r:id="rId18"/>
    <p:sldId id="305" r:id="rId19"/>
    <p:sldId id="309" r:id="rId20"/>
    <p:sldId id="267" r:id="rId21"/>
    <p:sldId id="279" r:id="rId22"/>
    <p:sldId id="268" r:id="rId23"/>
    <p:sldId id="281" r:id="rId24"/>
    <p:sldId id="300" r:id="rId25"/>
    <p:sldId id="306" r:id="rId26"/>
    <p:sldId id="269" r:id="rId27"/>
    <p:sldId id="282" r:id="rId28"/>
    <p:sldId id="270" r:id="rId29"/>
    <p:sldId id="283" r:id="rId30"/>
    <p:sldId id="271" r:id="rId31"/>
    <p:sldId id="284" r:id="rId32"/>
    <p:sldId id="285" r:id="rId33"/>
    <p:sldId id="307" r:id="rId34"/>
    <p:sldId id="308" r:id="rId35"/>
    <p:sldId id="272" r:id="rId36"/>
    <p:sldId id="286" r:id="rId37"/>
    <p:sldId id="273" r:id="rId38"/>
    <p:sldId id="287" r:id="rId39"/>
    <p:sldId id="294" r:id="rId40"/>
    <p:sldId id="295" r:id="rId41"/>
    <p:sldId id="296" r:id="rId42"/>
    <p:sldId id="297" r:id="rId43"/>
    <p:sldId id="298" r:id="rId44"/>
    <p:sldId id="274" r:id="rId45"/>
    <p:sldId id="301" r:id="rId46"/>
  </p:sldIdLst>
  <p:sldSz cx="9144000" cy="5143500" type="screen16x9"/>
  <p:notesSz cx="6858000" cy="9144000"/>
  <p:embeddedFontLst>
    <p:embeddedFont>
      <p:font typeface="DFPOP1-W9" panose="020B0600070205080204" charset="-128"/>
      <p:regular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Arial-Rounded" panose="020B0500000000000000" charset="0"/>
      <p:regular r:id="rId53"/>
    </p:embeddedFont>
    <p:embeddedFont>
      <p:font typeface="宋体" panose="02010600030101010101" pitchFamily="2" charset="-122"/>
      <p:regular r:id="rId54"/>
    </p:embeddedFont>
  </p:embeddedFontLst>
  <p:custDataLst>
    <p:tags r:id="rId55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88"/>
            <p14:sldId id="299"/>
            <p14:sldId id="290"/>
            <p14:sldId id="278"/>
            <p14:sldId id="291"/>
            <p14:sldId id="292"/>
            <p14:sldId id="293"/>
            <p14:sldId id="304"/>
            <p14:sldId id="305"/>
            <p14:sldId id="309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81"/>
            <p14:sldId id="300"/>
            <p14:sldId id="306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</p14:sldIdLst>
        </p14:section>
        <p14:section name="Tiết 4" id="{30D029CA-39C5-4833-936C-43C5EF842993}">
          <p14:sldIdLst>
            <p14:sldId id="271"/>
            <p14:sldId id="284"/>
            <p14:sldId id="285"/>
            <p14:sldId id="307"/>
            <p14:sldId id="308"/>
            <p14:sldId id="272"/>
            <p14:sldId id="286"/>
            <p14:sldId id="273"/>
            <p14:sldId id="287"/>
            <p14:sldId id="294"/>
            <p14:sldId id="295"/>
            <p14:sldId id="296"/>
            <p14:sldId id="297"/>
            <p14:sldId id="298"/>
            <p14:sldId id="274"/>
            <p14:sldId id="30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6" autoAdjust="0"/>
    <p:restoredTop sz="94662" autoAdjust="0"/>
  </p:normalViewPr>
  <p:slideViewPr>
    <p:cSldViewPr snapToGrid="0">
      <p:cViewPr varScale="1">
        <p:scale>
          <a:sx n="92" d="100"/>
          <a:sy n="92" d="100"/>
        </p:scale>
        <p:origin x="732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tags" Target="tags/tag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font" Target="fonts/font6.fntdata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microsoft.com/office/2015/10/relationships/revisionInfo" Target="revisionInfo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1.fntdata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font" Target="fonts/font4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2.fntdata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5.fntdata"/><Relationship Id="rId6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27312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2.png"/><Relationship Id="rId10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9.xml"/><Relationship Id="rId6" Type="http://schemas.openxmlformats.org/officeDocument/2006/relationships/slide" Target="slide13.xml"/><Relationship Id="rId5" Type="http://schemas.openxmlformats.org/officeDocument/2006/relationships/image" Target="../media/image24.png"/><Relationship Id="rId4" Type="http://schemas.openxmlformats.org/officeDocument/2006/relationships/slide" Target="slide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09623" y="2783096"/>
            <a:ext cx="4880613" cy="694222"/>
            <a:chOff x="2273580" y="2727523"/>
            <a:chExt cx="4880613" cy="694222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err="1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US" altLang="zh-CN" sz="36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liễu</a:t>
              </a:r>
              <a:r>
                <a:rPr lang="en-US" altLang="zh-CN" sz="36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dẻo</a:t>
              </a:r>
              <a:r>
                <a:rPr lang="en-US" altLang="zh-CN" sz="36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dai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73580" y="2730805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err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US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liễu</a:t>
              </a:r>
              <a:r>
                <a:rPr lang="en-US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dẻo</a:t>
              </a:r>
              <a:r>
                <a:rPr lang="en-US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dai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81392" y="273440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err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US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liễu</a:t>
              </a:r>
              <a:r>
                <a:rPr lang="en-US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dẻo</a:t>
              </a:r>
              <a:r>
                <a:rPr lang="en-US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dai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09810" y="1610151"/>
            <a:ext cx="1634522" cy="943727"/>
            <a:chOff x="3282361" y="1815065"/>
            <a:chExt cx="1634522" cy="943727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5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6" y="1822431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5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82361" y="1835462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5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0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3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95191" y="125722"/>
            <a:ext cx="8078307" cy="46474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dai</a:t>
            </a:r>
            <a:endParaRPr lang="en-US" sz="3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to.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ngừng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lư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Nam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Nam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ạ?</a:t>
            </a:r>
          </a:p>
          <a:p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tuy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mại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cắm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chóng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non.</a:t>
            </a:r>
          </a:p>
          <a:p>
            <a:pPr algn="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An)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364678" y="652133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0">
            <a:extLst>
              <a:ext uri="{FF2B5EF4-FFF2-40B4-BE49-F238E27FC236}">
                <a16:creationId xmlns=""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354045" y="2506030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đọc cây liễu dẻo d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83569" y="40094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13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24958" y="108872"/>
            <a:ext cx="4573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0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u="sng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0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u="sng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endParaRPr lang="en-US" sz="40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5600" y="878314"/>
            <a:ext cx="8356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ẻo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dai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khả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đựng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dài</a:t>
            </a:r>
            <a:endParaRPr lang="en-US" sz="4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lư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nọ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kia</a:t>
            </a:r>
            <a:endParaRPr lang="en-US" sz="4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mại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d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ẻ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dai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61" y="1509142"/>
            <a:ext cx="938213" cy="81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825" y="4526925"/>
            <a:ext cx="153035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61" y="4118144"/>
            <a:ext cx="938213" cy="81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872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661" y="361454"/>
            <a:ext cx="6146278" cy="41007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31636" y="4497169"/>
            <a:ext cx="2021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dai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013" y="0"/>
            <a:ext cx="1169987" cy="101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235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818" y="0"/>
            <a:ext cx="4635012" cy="46350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10708" y="4572002"/>
            <a:ext cx="26963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MỀM MẠI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013" y="0"/>
            <a:ext cx="1169987" cy="101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775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5191" y="240022"/>
            <a:ext cx="8451382" cy="48936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dai</a:t>
            </a:r>
            <a:endParaRPr lang="en-US" sz="36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to.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ngừng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lư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Nam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Nam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ạ?</a:t>
            </a:r>
          </a:p>
          <a:p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3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9100" y="406276"/>
            <a:ext cx="8078307" cy="39703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-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tuy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dai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mại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cắm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chóng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non.</a:t>
            </a:r>
          </a:p>
        </p:txBody>
      </p:sp>
    </p:spTree>
    <p:extLst>
      <p:ext uri="{BB962C8B-B14F-4D97-AF65-F5344CB8AC3E}">
        <p14:creationId xmlns:p14="http://schemas.microsoft.com/office/powerpoint/2010/main" val="227740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95191" y="125722"/>
            <a:ext cx="8078307" cy="46474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dai</a:t>
            </a:r>
            <a:endParaRPr lang="en-US" sz="3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to.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ngừng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lư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Nam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Nam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ạ?</a:t>
            </a:r>
          </a:p>
          <a:p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tuy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mại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cắm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chóng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non.</a:t>
            </a:r>
          </a:p>
          <a:p>
            <a:pPr algn="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An)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364678" y="652133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0">
            <a:extLst>
              <a:ext uri="{FF2B5EF4-FFF2-40B4-BE49-F238E27FC236}">
                <a16:creationId xmlns=""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354045" y="2506030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đọc cây liễu dẻo d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83569" y="40094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77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13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67828" y="301104"/>
            <a:ext cx="5810943" cy="44012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dai</a:t>
            </a:r>
            <a:endParaRPr lang="en-US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lphaLcParenR" startAt="2"/>
            </a:pP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mại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endParaRPr lang="en-US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lphaLcParenR" startAt="3"/>
            </a:pP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cắm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non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041" y="301104"/>
            <a:ext cx="3036858" cy="431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34561" y="207946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30971" y="540593"/>
            <a:ext cx="85918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 err="1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Viết</a:t>
            </a:r>
            <a:r>
              <a:rPr lang="en-US" altLang="zh-CN" sz="3600" b="1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câu</a:t>
            </a:r>
            <a:r>
              <a:rPr lang="en-US" altLang="zh-CN" sz="3600" b="1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trả</a:t>
            </a:r>
            <a:r>
              <a:rPr lang="en-US" altLang="zh-CN" sz="3600" b="1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lời</a:t>
            </a:r>
            <a:r>
              <a:rPr lang="en-US" altLang="zh-CN" sz="3600" b="1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cho</a:t>
            </a:r>
            <a:r>
              <a:rPr lang="en-US" altLang="zh-CN" sz="3600" b="1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câu</a:t>
            </a:r>
            <a:r>
              <a:rPr lang="en-US" altLang="zh-CN" sz="3600" b="1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hỏi</a:t>
            </a:r>
            <a:r>
              <a:rPr lang="en-US" altLang="zh-CN" sz="3600" b="1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smtClean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a</a:t>
            </a:r>
            <a:r>
              <a:rPr lang="vi-VN" altLang="zh-CN" sz="3600" b="1" dirty="0" smtClean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và b</a:t>
            </a:r>
            <a:r>
              <a:rPr lang="en-US" altLang="zh-CN" sz="3600" b="1" dirty="0" smtClean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ở </a:t>
            </a:r>
            <a:r>
              <a:rPr lang="en-US" altLang="zh-CN" sz="3600" b="1" dirty="0" err="1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mục</a:t>
            </a:r>
            <a:r>
              <a:rPr lang="en-US" altLang="zh-CN" sz="3600" b="1" dirty="0">
                <a:solidFill>
                  <a:srgbClr val="4CA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3</a:t>
            </a:r>
            <a:endParaRPr lang="zh-CN" altLang="en-US" sz="3600" b="1" dirty="0">
              <a:solidFill>
                <a:srgbClr val="4CA42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-51100" y="1348060"/>
            <a:ext cx="35434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4400" dirty="0" smtClean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- Thân cây liễu</a:t>
            </a:r>
            <a:endParaRPr lang="zh-CN" altLang="en-US" sz="4400" b="1" dirty="0">
              <a:solidFill>
                <a:srgbClr val="0070C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="" xmlns:a16="http://schemas.microsoft.com/office/drawing/2014/main" id="{6AC064CB-F32F-40DB-A8F8-D2BDF9EB5902}"/>
              </a:ext>
            </a:extLst>
          </p:cNvPr>
          <p:cNvSpPr/>
          <p:nvPr/>
        </p:nvSpPr>
        <p:spPr>
          <a:xfrm>
            <a:off x="3360798" y="1346134"/>
            <a:ext cx="32263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(…).</a:t>
            </a:r>
            <a:endParaRPr lang="zh-CN" altLang="en-US" sz="4000" b="1" dirty="0">
              <a:solidFill>
                <a:srgbClr val="0070C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40914BD5-55B4-4A73-8F34-EF6C6547B99C}"/>
              </a:ext>
            </a:extLst>
          </p:cNvPr>
          <p:cNvSpPr/>
          <p:nvPr/>
        </p:nvSpPr>
        <p:spPr>
          <a:xfrm>
            <a:off x="3401756" y="1335744"/>
            <a:ext cx="55219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dai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=""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-30904" y="2128429"/>
            <a:ext cx="38978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4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- </a:t>
            </a:r>
            <a:r>
              <a:rPr lang="en-US" sz="4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zh-CN" altLang="en-US" sz="4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="" xmlns:a16="http://schemas.microsoft.com/office/drawing/2014/main" id="{6AC064CB-F32F-40DB-A8F8-D2BDF9EB5902}"/>
              </a:ext>
            </a:extLst>
          </p:cNvPr>
          <p:cNvSpPr/>
          <p:nvPr/>
        </p:nvSpPr>
        <p:spPr>
          <a:xfrm>
            <a:off x="2554719" y="2104469"/>
            <a:ext cx="32263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(…).</a:t>
            </a:r>
            <a:endParaRPr lang="zh-CN" altLang="en-US" sz="4000" b="1" dirty="0">
              <a:solidFill>
                <a:srgbClr val="0070C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sp>
        <p:nvSpPr>
          <p:cNvPr id="8" name="矩形 8">
            <a:extLst>
              <a:ext uri="{FF2B5EF4-FFF2-40B4-BE49-F238E27FC236}">
                <a16:creationId xmlns="" xmlns:a16="http://schemas.microsoft.com/office/drawing/2014/main" id="{40914BD5-55B4-4A73-8F34-EF6C6547B99C}"/>
              </a:ext>
            </a:extLst>
          </p:cNvPr>
          <p:cNvSpPr/>
          <p:nvPr/>
        </p:nvSpPr>
        <p:spPr>
          <a:xfrm>
            <a:off x="2562626" y="2116113"/>
            <a:ext cx="63610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mềm mại, có thể chuyển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812355"/>
            <a:ext cx="63764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ộng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 chiều gió.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  <p:bldP spid="6" grpId="0"/>
      <p:bldP spid="7" grpId="0"/>
      <p:bldP spid="7" grpId="1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77"/>
          <a:stretch/>
        </p:blipFill>
        <p:spPr bwMode="auto">
          <a:xfrm rot="16200000">
            <a:off x="2942247" y="-2814233"/>
            <a:ext cx="3280231" cy="916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54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60279" b="-285"/>
          <a:stretch/>
        </p:blipFill>
        <p:spPr bwMode="auto">
          <a:xfrm rot="16200000">
            <a:off x="3091294" y="-2623707"/>
            <a:ext cx="2961411" cy="9144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04270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="" xmlns:a16="http://schemas.microsoft.com/office/drawing/2014/main" id="{63EAF4D1-AA65-4EFA-BD15-B31C71E1FD91}"/>
              </a:ext>
            </a:extLst>
          </p:cNvPr>
          <p:cNvSpPr/>
          <p:nvPr/>
        </p:nvSpPr>
        <p:spPr>
          <a:xfrm>
            <a:off x="228600" y="1107441"/>
            <a:ext cx="8697685" cy="6049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=""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3189514" y="1134141"/>
            <a:ext cx="57258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</a:t>
            </a:r>
            <a:r>
              <a:rPr lang="vi-VN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lắc lư      xanh tốt       dễ gãy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=""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228600" y="1985491"/>
            <a:ext cx="850564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a) Cành liễu rủ lá trông                  như một mái tóc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228601" y="1127643"/>
            <a:ext cx="15893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</a:t>
            </a:r>
            <a:r>
              <a:rPr lang="vi-VN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ẻo dai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85256" y="1123255"/>
            <a:ext cx="1959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mềm mại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="" xmlns:a16="http://schemas.microsoft.com/office/drawing/2014/main" id="{A2F459A0-6A26-4DA5-B309-4C38E867922B}"/>
              </a:ext>
            </a:extLst>
          </p:cNvPr>
          <p:cNvSpPr/>
          <p:nvPr/>
        </p:nvSpPr>
        <p:spPr>
          <a:xfrm>
            <a:off x="4583247" y="1963719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7703" y="3080651"/>
            <a:ext cx="8316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chemeClr val="accent1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b) Tập thể dục hằng ngày giúp cho cơ thể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A2F459A0-6A26-4DA5-B309-4C38E867922B}"/>
              </a:ext>
            </a:extLst>
          </p:cNvPr>
          <p:cNvSpPr/>
          <p:nvPr/>
        </p:nvSpPr>
        <p:spPr>
          <a:xfrm>
            <a:off x="7369990" y="3051823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45 0.00216 L 0.25972 0.1723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05" y="85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6.75301E-7 L 0.77378 0.3789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81" y="189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2" grpId="0"/>
      <p:bldP spid="10" grpId="0"/>
      <p:bldP spid="10" grpId="1"/>
      <p:bldP spid="3" grpId="0"/>
      <p:bldP spid="11" grpId="0"/>
      <p:bldP spid="11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38354" y="13875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55" y="1600200"/>
            <a:ext cx="2164392" cy="3339348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711" y="1589314"/>
            <a:ext cx="2202040" cy="3323639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sp>
        <p:nvSpPr>
          <p:cNvPr id="7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345940" y="770134"/>
            <a:ext cx="66834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 sinh    cây      xanh mát      nắng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99442" y="39048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40" y="687895"/>
            <a:ext cx="6979539" cy="4442409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5510784" y="1095054"/>
            <a:ext cx="9570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803392" y="1515678"/>
            <a:ext cx="10850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615184" y="1905822"/>
            <a:ext cx="3230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888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24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9176" y="203637"/>
            <a:ext cx="3196533" cy="452431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200" b="1" dirty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3200" b="1" dirty="0">
              <a:solidFill>
                <a:srgbClr val="4CA42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3" y="329765"/>
            <a:ext cx="5341698" cy="3485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26293" t="-1" r="38890" b="-145"/>
          <a:stretch/>
        </p:blipFill>
        <p:spPr bwMode="auto">
          <a:xfrm rot="16200000">
            <a:off x="3360535" y="-2718147"/>
            <a:ext cx="2422929" cy="9144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00792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48830" b="-422"/>
          <a:stretch/>
        </p:blipFill>
        <p:spPr bwMode="auto">
          <a:xfrm rot="16200000">
            <a:off x="3101109" y="-2520373"/>
            <a:ext cx="2941781" cy="9144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25402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851995" y="541788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bông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01" y="1339596"/>
            <a:ext cx="8344095" cy="170840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01696" y="1719072"/>
            <a:ext cx="160934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sz="28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ồi</a:t>
            </a:r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non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12208" y="1731538"/>
            <a:ext cx="160934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ũa</a:t>
            </a:r>
            <a:r>
              <a:rPr lang="en-US" sz="28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76288" y="1719072"/>
            <a:ext cx="170688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ồng</a:t>
            </a:r>
            <a:r>
              <a:rPr lang="en-US" sz="28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trọt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76288" y="2352020"/>
            <a:ext cx="170688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mềm</a:t>
            </a:r>
            <a:r>
              <a:rPr lang="en-US" sz="28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ẻo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24400" y="2339828"/>
            <a:ext cx="187147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ễ</a:t>
            </a:r>
            <a:r>
              <a:rPr lang="en-US" sz="28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dàng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01696" y="2332970"/>
            <a:ext cx="160934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ễ</a:t>
            </a:r>
            <a:r>
              <a:rPr lang="en-US" sz="28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5" grpId="0" animBg="1"/>
      <p:bldP spid="6" grpId="0" animBg="1"/>
      <p:bldP spid="8" grpId="0" animBg="1"/>
      <p:bldP spid="9" grpId="0" animBg="1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1760113"/>
            <a:ext cx="35884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Đoán</a:t>
            </a:r>
            <a:r>
              <a:rPr lang="en-US" altLang="zh-CN" sz="40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nhanh</a:t>
            </a:r>
            <a:r>
              <a:rPr lang="en-US" altLang="zh-CN" sz="40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đoán</a:t>
            </a:r>
            <a:r>
              <a:rPr lang="en-US" altLang="zh-CN" sz="40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endParaRPr lang="zh-CN" altLang="en-US" sz="40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88653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="" xmlns:a16="http://schemas.microsoft.com/office/drawing/2014/main" id="{8EE7D316-1524-4456-B263-AED08A2F4A8F}"/>
              </a:ext>
            </a:extLst>
          </p:cNvPr>
          <p:cNvSpPr/>
          <p:nvPr/>
        </p:nvSpPr>
        <p:spPr>
          <a:xfrm>
            <a:off x="925219" y="284940"/>
            <a:ext cx="71824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hãy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đoán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loài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  <a:endParaRPr lang="zh-CN" altLang="en-US" sz="3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228" y="1076979"/>
            <a:ext cx="4989532" cy="397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3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648" y="231648"/>
            <a:ext cx="1560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200" u="sng" dirty="0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1</a:t>
            </a:r>
            <a:r>
              <a:rPr lang="en-US" sz="3200" dirty="0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  <a:endParaRPr lang="en-US" sz="3200" dirty="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99616" y="316992"/>
            <a:ext cx="7339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vần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ương</a:t>
            </a:r>
            <a:endParaRPr lang="en-US" sz="36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vang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trường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0" y="0"/>
            <a:ext cx="7132320" cy="4584192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462528" y="231648"/>
            <a:ext cx="2779776" cy="58477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phượng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76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648" y="231648"/>
            <a:ext cx="1560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200" u="sng" dirty="0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2</a:t>
            </a:r>
            <a:r>
              <a:rPr lang="en-US" sz="3200" dirty="0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  <a:endParaRPr lang="en-US" sz="3200" dirty="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99616" y="316992"/>
            <a:ext cx="733958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vần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ang</a:t>
            </a:r>
            <a:endParaRPr lang="en-US" sz="32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Hè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đỏ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đông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sang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trơ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cành</a:t>
            </a:r>
            <a:endParaRPr lang="en-US" sz="32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Tán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xòe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chiếc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ô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xinh</a:t>
            </a:r>
            <a:endParaRPr lang="en-US" sz="32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Sân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trường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rợp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bóng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mình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616" y="0"/>
            <a:ext cx="7229856" cy="51435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608832" y="4389120"/>
            <a:ext cx="2535936" cy="6096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bàng</a:t>
            </a:r>
            <a:endParaRPr lang="en-US" sz="36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94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648" y="231648"/>
            <a:ext cx="1560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200" u="sng" dirty="0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3</a:t>
            </a:r>
            <a:r>
              <a:rPr lang="en-US" sz="3200" dirty="0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  <a:endParaRPr lang="en-US" sz="3200" dirty="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89760" y="316992"/>
            <a:ext cx="40965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</a:t>
            </a:r>
            <a:endParaRPr lang="en-US" sz="36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xinh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xinh</a:t>
            </a:r>
            <a:endParaRPr lang="en-US" sz="36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tươi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trĩu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cành</a:t>
            </a:r>
            <a:endParaRPr lang="en-US" sz="36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Bày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tết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0" y="35814"/>
            <a:ext cx="3889248" cy="500876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376416" y="2950464"/>
            <a:ext cx="2048256" cy="73152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quất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096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648" y="231648"/>
            <a:ext cx="1560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200" u="sng" dirty="0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4</a:t>
            </a:r>
            <a:r>
              <a:rPr lang="en-US" sz="3200" dirty="0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  <a:endParaRPr lang="en-US" sz="3200" dirty="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38528" y="316992"/>
            <a:ext cx="44866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thân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cao</a:t>
            </a:r>
            <a:endParaRPr lang="en-US" sz="36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thưa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răng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lược</a:t>
            </a:r>
            <a:endParaRPr lang="en-US" sz="36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đem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nước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ngọt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  <a:p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Đựng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đầy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106" y="0"/>
            <a:ext cx="5143500" cy="51435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438144" y="4328160"/>
            <a:ext cx="1865376" cy="56083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dừa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06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648" y="231648"/>
            <a:ext cx="1560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200" u="sng" dirty="0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5</a:t>
            </a:r>
            <a:r>
              <a:rPr lang="en-US" sz="3200" dirty="0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  <a:endParaRPr lang="en-US" sz="3200" dirty="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99616" y="316992"/>
            <a:ext cx="7339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thân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nhẵn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endParaRPr lang="en-US" sz="36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buồng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chín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ngọt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lành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thơm</a:t>
            </a:r>
            <a:r>
              <a:rPr lang="en-US" sz="3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664" y="146304"/>
            <a:ext cx="6898888" cy="3889248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913632" y="4181856"/>
            <a:ext cx="2145792" cy="768096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chuối</a:t>
            </a:r>
            <a:endParaRPr lang="en-US" sz="36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25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808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5191" y="125722"/>
            <a:ext cx="8078307" cy="46474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dai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to.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ngừng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lư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Nam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Nam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ạ?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tuy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dai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cắm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chóng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non.</a:t>
            </a:r>
          </a:p>
          <a:p>
            <a:pPr algn="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An)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đọc cây liễu dẻo d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12992" y="39562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13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35231" y="257204"/>
            <a:ext cx="836517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dai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to.      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ngừng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lư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Nam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     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Nam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ạ?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tuy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dai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    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mại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    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       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cắm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chóng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non.</a:t>
            </a:r>
          </a:p>
          <a:p>
            <a:pPr algn="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An)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364678" y="652133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=""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2616830" y="667164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=""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6724058" y="673153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=""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4028871" y="102402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>
            <a:extLst>
              <a:ext uri="{FF2B5EF4-FFF2-40B4-BE49-F238E27FC236}">
                <a16:creationId xmlns=""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0" y="1441950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>
            <a:extLst>
              <a:ext uri="{FF2B5EF4-FFF2-40B4-BE49-F238E27FC236}">
                <a16:creationId xmlns=""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224865" y="1811275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3171" y="216983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224865" y="250383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-1" y="219085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135526" y="2875730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5291960" y="3262356"/>
            <a:ext cx="524411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vi-V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1177158" y="3626979"/>
            <a:ext cx="57807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5355020" y="3625516"/>
            <a:ext cx="614856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5879431" y="2903156"/>
            <a:ext cx="489840" cy="359199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5418" y="543244"/>
            <a:ext cx="29838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u="sng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4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u="sng" dirty="0" err="1" smtClean="0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44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u="sng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44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12946" y="1329313"/>
            <a:ext cx="263090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gió</a:t>
            </a:r>
            <a:endParaRPr lang="en-US" sz="5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lư</a:t>
            </a:r>
            <a:endParaRPr lang="en-US" sz="5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lo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lắng</a:t>
            </a:r>
            <a:endParaRPr lang="en-US" sz="5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062127" y="2147455"/>
            <a:ext cx="49730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3289348" y="2147455"/>
            <a:ext cx="248653" cy="80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933790" y="3037792"/>
            <a:ext cx="49730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2954600" y="3029770"/>
            <a:ext cx="248653" cy="80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1937800" y="3823855"/>
            <a:ext cx="248653" cy="80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657821" y="3831875"/>
            <a:ext cx="88018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31672" y="1329313"/>
            <a:ext cx="4621812" cy="284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54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35231" y="257204"/>
            <a:ext cx="836517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dai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to.      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ngừng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lư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Nam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     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Nam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ạ?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tuy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dai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    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mại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    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       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cắm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chóng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4CA420"/>
                </a:solidFill>
                <a:latin typeface="Times New Roman" pitchFamily="18" charset="0"/>
                <a:cs typeface="Times New Roman" pitchFamily="18" charset="0"/>
              </a:rPr>
              <a:t> non.</a:t>
            </a:r>
          </a:p>
          <a:p>
            <a:pPr algn="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An)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364678" y="652133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=""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2616830" y="667164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=""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6724058" y="673153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=""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4028871" y="102402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>
            <a:extLst>
              <a:ext uri="{FF2B5EF4-FFF2-40B4-BE49-F238E27FC236}">
                <a16:creationId xmlns=""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0" y="1441950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>
            <a:extLst>
              <a:ext uri="{FF2B5EF4-FFF2-40B4-BE49-F238E27FC236}">
                <a16:creationId xmlns=""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224865" y="1811275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3171" y="216983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224865" y="250383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-1" y="219085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135526" y="2875730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5291960" y="3262356"/>
            <a:ext cx="524411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vi-V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1177158" y="3626979"/>
            <a:ext cx="57807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5355020" y="3625516"/>
            <a:ext cx="614856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5879431" y="2903156"/>
            <a:ext cx="489840" cy="359199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7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1420" y="435550"/>
            <a:ext cx="1915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4737" y="1231470"/>
            <a:ext cx="76679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liễu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tuy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dai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8801" y="2153886"/>
            <a:ext cx="76679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cắm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chóng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non.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3042900" y="1348199"/>
            <a:ext cx="136360" cy="44115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5202689" y="1316108"/>
            <a:ext cx="136358" cy="4154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2129736" y="2276997"/>
            <a:ext cx="136358" cy="4154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4694050" y="2303933"/>
            <a:ext cx="136358" cy="4154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6322419" y="2303933"/>
            <a:ext cx="136358" cy="38856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1646591" y="2719431"/>
            <a:ext cx="124657" cy="4782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876" y="3451669"/>
            <a:ext cx="2576506" cy="1584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58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00BBF27-AEA7-4E39-9873-833F6E66B524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2954521b-b4ab-4ce3-8aa8-8bfa99a4c36e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548</TotalTime>
  <Words>1363</Words>
  <Application>Microsoft Office PowerPoint</Application>
  <PresentationFormat>On-screen Show (16:9)</PresentationFormat>
  <Paragraphs>194</Paragraphs>
  <Slides>42</Slides>
  <Notes>12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DFPOP1-W9</vt:lpstr>
      <vt:lpstr>Calibri</vt:lpstr>
      <vt:lpstr>Times New Roman</vt:lpstr>
      <vt:lpstr>Arial-Rounded</vt:lpstr>
      <vt:lpstr>Arial</vt:lpstr>
      <vt:lpstr>华康少女文字W5</vt:lpstr>
      <vt:lpstr>宋体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Windows User</cp:lastModifiedBy>
  <cp:revision>40</cp:revision>
  <dcterms:created xsi:type="dcterms:W3CDTF">2020-08-13T09:19:08Z</dcterms:created>
  <dcterms:modified xsi:type="dcterms:W3CDTF">2022-04-20T08:04:20Z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