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0"/>
  </p:notesMasterIdLst>
  <p:sldIdLst>
    <p:sldId id="256" r:id="rId5"/>
    <p:sldId id="258" r:id="rId6"/>
    <p:sldId id="275" r:id="rId7"/>
    <p:sldId id="266" r:id="rId8"/>
    <p:sldId id="276" r:id="rId9"/>
    <p:sldId id="278" r:id="rId10"/>
    <p:sldId id="267" r:id="rId11"/>
    <p:sldId id="289" r:id="rId12"/>
    <p:sldId id="292" r:id="rId13"/>
    <p:sldId id="294" r:id="rId14"/>
    <p:sldId id="268" r:id="rId15"/>
    <p:sldId id="279" r:id="rId16"/>
    <p:sldId id="269" r:id="rId17"/>
    <p:sldId id="290" r:id="rId18"/>
    <p:sldId id="270" r:id="rId19"/>
  </p:sldIdLst>
  <p:sldSz cx="9144000" cy="5143500" type="screen16x9"/>
  <p:notesSz cx="6858000" cy="9144000"/>
  <p:embeddedFontLst>
    <p:embeddedFont>
      <p:font typeface="DFPOP1-W9" charset="-128"/>
      <p:regular r:id="rId21"/>
    </p:embeddedFont>
    <p:embeddedFont>
      <p:font typeface="Calibri" pitchFamily="34" charset="0"/>
      <p:regular r:id="rId22"/>
      <p:bold r:id="rId23"/>
      <p:italic r:id="rId24"/>
      <p:boldItalic r:id="rId25"/>
    </p:embeddedFont>
    <p:embeddedFont>
      <p:font typeface="宋体" pitchFamily="2" charset="-122"/>
      <p:regular r:id="rId26"/>
    </p:embeddedFont>
    <p:embeddedFont>
      <p:font typeface="Arial-Rounded" charset="0"/>
      <p:regular r:id="rId27"/>
    </p:embeddedFont>
    <p:embeddedFont>
      <p:font typeface="微软雅黑" pitchFamily="34" charset="-122"/>
      <p:regular r:id="rId28"/>
      <p:bold r:id="rId29"/>
    </p:embeddedFont>
    <p:embeddedFont>
      <p:font typeface="HP001 4 hàng" charset="0"/>
      <p:regular r:id="rId30"/>
      <p:bold r:id="rId31"/>
    </p:embeddedFont>
  </p:embeddedFontLst>
  <p:custDataLst>
    <p:tags r:id="rId32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8"/>
            <p14:sldId id="267"/>
            <p14:sldId id="289"/>
            <p14:sldId id="292"/>
            <p14:sldId id="294"/>
          </p14:sldIdLst>
        </p14:section>
        <p14:section name="Tiết 2" id="{47239A1A-9B72-4DA5-96A7-F8786F163078}">
          <p14:sldIdLst>
            <p14:sldId id="268"/>
            <p14:sldId id="279"/>
            <p14:sldId id="269"/>
            <p14:sldId id="290"/>
            <p14:sldId id="270"/>
          </p14:sldIdLst>
        </p14:section>
      </p14:sectionLst>
    </p:ex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9C31"/>
    <a:srgbClr val="4CA420"/>
    <a:srgbClr val="F14420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27" autoAdjust="0"/>
    <p:restoredTop sz="84926" autoAdjust="0"/>
  </p:normalViewPr>
  <p:slideViewPr>
    <p:cSldViewPr snapToGrid="0">
      <p:cViewPr>
        <p:scale>
          <a:sx n="91" d="100"/>
          <a:sy n="91" d="100"/>
        </p:scale>
        <p:origin x="-606" y="1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3" Type="http://schemas.openxmlformats.org/officeDocument/2006/relationships/customXml" Target="../customXml/item3.xml"/><Relationship Id="rId21" Type="http://schemas.openxmlformats.org/officeDocument/2006/relationships/font" Target="fonts/font1.fntdata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32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ableStyles" Target="tableStyles.xml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heme" Target="theme/theme1.xml"/><Relationship Id="rId48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2021/3/10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47253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4725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7253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7253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2021/3/10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20.e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8.xml"/><Relationship Id="rId4" Type="http://schemas.openxmlformats.org/officeDocument/2006/relationships/audio" Target="../media/media3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5" Type="http://schemas.openxmlformats.org/officeDocument/2006/relationships/image" Target="../media/image21.emf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071390" y="2738775"/>
            <a:ext cx="4901656" cy="692368"/>
            <a:chOff x="2281392" y="2727523"/>
            <a:chExt cx="4901656" cy="692368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Lời cháo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310247" y="2732552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Lời chào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09810" y="1610151"/>
            <a:ext cx="1507885" cy="955919"/>
            <a:chOff x="3282361" y="1815065"/>
            <a:chExt cx="1507885" cy="955919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6" y="1822431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82361" y="1847654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 </a:t>
              </a:r>
              <a:r>
                <a:rPr lang="en-US" altLang="zh-CN" sz="5400" b="1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1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610008" y="4073598"/>
            <a:ext cx="4086375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800" b="1" i="1" kern="0" dirty="0">
                <a:solidFill>
                  <a:schemeClr val="accent1">
                    <a:lumMod val="75000"/>
                  </a:schemeClr>
                </a:solidFill>
                <a:latin typeface="HP001 4 hàng" panose="020B0603050302020204" pitchFamily="34" charset="-93"/>
                <a:ea typeface="微软雅黑" panose="020B0503020204020204" pitchFamily="34" charset="-122"/>
                <a:cs typeface="Times New Roman" panose="02020603050405020304" pitchFamily="18" charset="0"/>
              </a:rPr>
              <a:t>Giáo viên: </a:t>
            </a:r>
            <a:r>
              <a:rPr lang="en-US" altLang="zh-CN" sz="1800" b="1" i="1" kern="0" dirty="0" err="1" smtClean="0">
                <a:solidFill>
                  <a:schemeClr val="accent1">
                    <a:lumMod val="75000"/>
                  </a:schemeClr>
                </a:solidFill>
                <a:latin typeface="HP001 4 hàng" panose="020B0603050302020204" pitchFamily="34" charset="-93"/>
                <a:ea typeface="微软雅黑" panose="020B0503020204020204" pitchFamily="34" charset="-122"/>
                <a:cs typeface="Times New Roman" panose="02020603050405020304" pitchFamily="18" charset="0"/>
              </a:rPr>
              <a:t>Nguyễn</a:t>
            </a:r>
            <a:r>
              <a:rPr lang="en-US" altLang="zh-CN" sz="1800" b="1" i="1" kern="0" dirty="0" smtClean="0">
                <a:solidFill>
                  <a:schemeClr val="accent1">
                    <a:lumMod val="75000"/>
                  </a:schemeClr>
                </a:solidFill>
                <a:latin typeface="HP001 4 hàng" panose="020B0603050302020204" pitchFamily="34" charset="-93"/>
                <a:ea typeface="微软雅黑" panose="020B0503020204020204" pitchFamily="34" charset="-122"/>
                <a:cs typeface="Times New Roman" panose="02020603050405020304" pitchFamily="18" charset="0"/>
              </a:rPr>
              <a:t> Thị Hồng Nhung</a:t>
            </a:r>
            <a:endParaRPr lang="zh-CN" altLang="zh-CN" sz="1800" i="1" kern="100" dirty="0">
              <a:solidFill>
                <a:schemeClr val="accent1">
                  <a:lumMod val="75000"/>
                </a:schemeClr>
              </a:solidFill>
              <a:effectLst/>
              <a:latin typeface="HP001 4 hàng" panose="020B0603050302020204" pitchFamily="34" charset="-93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>
            <a:extLst>
              <a:ext uri="{FF2B5EF4-FFF2-40B4-BE49-F238E27FC236}">
                <a16:creationId xmlns="" xmlns:a16="http://schemas.microsoft.com/office/drawing/2014/main" id="{18328BA5-306A-4F44-B8DD-7830A3C56C7F}"/>
              </a:ext>
            </a:extLst>
          </p:cNvPr>
          <p:cNvSpPr/>
          <p:nvPr/>
        </p:nvSpPr>
        <p:spPr>
          <a:xfrm>
            <a:off x="0" y="-237530"/>
            <a:ext cx="9143999" cy="646986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 chào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410_20200508103042_loi-cha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87" y="-65238"/>
            <a:ext cx="609600" cy="6096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78194" y="409456"/>
            <a:ext cx="36778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đến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nơi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-Rounded" charset="0"/>
                <a:ea typeface="Arial-Rounded" charset="0"/>
                <a:cs typeface="Arial-Rounded" charset="0"/>
              </a:rPr>
              <a:t>nào</a:t>
            </a:r>
            <a:endParaRPr lang="en-US" sz="3200" dirty="0" smtClean="0">
              <a:solidFill>
                <a:srgbClr val="0070C0"/>
              </a:solidFill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charset="0"/>
                <a:ea typeface="Arial-Rounded" charset="0"/>
                <a:cs typeface="Arial-Rounded" charset="0"/>
              </a:rPr>
              <a:t>trước</a:t>
            </a:r>
            <a:endParaRPr lang="en-US" sz="3200" dirty="0" smtClean="0">
              <a:solidFill>
                <a:srgbClr val="FF0000"/>
              </a:solidFill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dẫn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charset="0"/>
                <a:ea typeface="Arial-Rounded" charset="0"/>
                <a:cs typeface="Arial-Rounded" charset="0"/>
              </a:rPr>
              <a:t>bước</a:t>
            </a:r>
            <a:endParaRPr lang="en-US" sz="3200" dirty="0" smtClean="0">
              <a:solidFill>
                <a:srgbClr val="FF0000"/>
              </a:solidFill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Chẳng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sợ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lạc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nhà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63517" y="2754889"/>
            <a:ext cx="424617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kết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bạn</a:t>
            </a:r>
            <a:endParaRPr lang="en-US" sz="3200" dirty="0" smtClean="0">
              <a:solidFill>
                <a:prstClr val="black"/>
              </a:solidFill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Con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đường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bớt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xa</a:t>
            </a:r>
            <a:endParaRPr lang="en-US" sz="3200" dirty="0" smtClean="0">
              <a:solidFill>
                <a:prstClr val="black"/>
              </a:solidFill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là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hoa</a:t>
            </a:r>
            <a:endParaRPr lang="en-US" sz="3200" dirty="0" smtClean="0">
              <a:solidFill>
                <a:prstClr val="black"/>
              </a:solidFill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Nở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từ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lòng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tốt</a:t>
            </a:r>
            <a:endParaRPr lang="en-US" sz="3200" dirty="0" smtClean="0">
              <a:solidFill>
                <a:prstClr val="black"/>
              </a:solidFill>
              <a:latin typeface="Arial-Rounded" charset="0"/>
              <a:ea typeface="Arial-Rounded" charset="0"/>
              <a:cs typeface="Arial-Rounded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24374" y="565972"/>
            <a:ext cx="36778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Là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cơn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gió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mát</a:t>
            </a:r>
            <a:endParaRPr lang="en-US" sz="3200" dirty="0" smtClean="0">
              <a:solidFill>
                <a:prstClr val="black"/>
              </a:solidFill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Buổi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sáng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đầu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Arial-Rounded" charset="0"/>
                <a:ea typeface="Arial-Rounded" charset="0"/>
                <a:cs typeface="Arial-Rounded" charset="0"/>
              </a:rPr>
              <a:t>ngày</a:t>
            </a:r>
            <a:endParaRPr lang="en-US" sz="3200" dirty="0" smtClean="0">
              <a:solidFill>
                <a:srgbClr val="00B050"/>
              </a:solidFill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Như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một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bàn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Arial-Rounded" charset="0"/>
                <a:ea typeface="Arial-Rounded" charset="0"/>
                <a:cs typeface="Arial-Rounded" charset="0"/>
              </a:rPr>
              <a:t>tay</a:t>
            </a:r>
            <a:endParaRPr lang="en-US" sz="3200" dirty="0" smtClean="0">
              <a:solidFill>
                <a:srgbClr val="00B050"/>
              </a:solidFill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Chân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thành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cởi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224374" y="2748007"/>
            <a:ext cx="36778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Ai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ai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cũng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có</a:t>
            </a:r>
            <a:endParaRPr lang="en-US" sz="3200" dirty="0" smtClean="0">
              <a:solidFill>
                <a:prstClr val="black"/>
              </a:solidFill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Chẳng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nặng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là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-Rounded" charset="0"/>
                <a:ea typeface="Arial-Rounded" charset="0"/>
                <a:cs typeface="Arial-Rounded" charset="0"/>
              </a:rPr>
              <a:t>bao</a:t>
            </a:r>
            <a:endParaRPr lang="en-US" sz="3200" dirty="0" smtClean="0">
              <a:solidFill>
                <a:srgbClr val="0070C0"/>
              </a:solidFill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Bạn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ơi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đâu</a:t>
            </a:r>
            <a:endParaRPr lang="en-US" sz="3200" dirty="0" smtClean="0">
              <a:solidFill>
                <a:prstClr val="black"/>
              </a:solidFill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Nhớ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mang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nhé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1543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7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</a:t>
            </a:r>
          </a:p>
          <a:p>
            <a:pPr algn="ctr"/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 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275009" y="855161"/>
            <a:ext cx="87209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lphaLcPeriod"/>
            </a:pP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 chào được so sánh với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 </a:t>
            </a:r>
          </a:p>
          <a:p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(Em hãy chọn 3 trong 4 sự vật sau: bông hoa,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cơn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gió, ngôi nhà, bàn tay)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=""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382667" y="112678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</a:t>
            </a:r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Em học được điều gì từ bài thơ này?</a:t>
            </a:r>
            <a:endParaRPr lang="zh-CN" altLang="en-US" sz="32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1622613"/>
            <a:ext cx="35884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 thuộc lòng 2 khổ đầu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84522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lum bright="44000" contrast="-69000"/>
          </a:blip>
          <a:stretch>
            <a:fillRect/>
          </a:stretch>
        </p:blipFill>
        <p:spPr>
          <a:xfrm>
            <a:off x="-25801" y="239562"/>
            <a:ext cx="9143999" cy="5096930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</p:spPr>
      </p:pic>
      <p:sp>
        <p:nvSpPr>
          <p:cNvPr id="7" name="矩形 8">
            <a:extLst>
              <a:ext uri="{FF2B5EF4-FFF2-40B4-BE49-F238E27FC236}">
                <a16:creationId xmlns="" xmlns:a16="http://schemas.microsoft.com/office/drawing/2014/main" id="{18328BA5-306A-4F44-B8DD-7830A3C56C7F}"/>
              </a:ext>
            </a:extLst>
          </p:cNvPr>
          <p:cNvSpPr/>
          <p:nvPr/>
        </p:nvSpPr>
        <p:spPr>
          <a:xfrm>
            <a:off x="0" y="-237530"/>
            <a:ext cx="9143999" cy="646986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 chào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5820" y="557048"/>
            <a:ext cx="42461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đến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nơi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nào</a:t>
            </a:r>
            <a:endParaRPr lang="en-US" sz="36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trước</a:t>
            </a:r>
            <a:endParaRPr lang="en-US" sz="36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dẫn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bước</a:t>
            </a:r>
            <a:endParaRPr lang="en-US" sz="36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Chẳng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sợ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lạc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nhà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72639" y="541287"/>
            <a:ext cx="42461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kết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bạn</a:t>
            </a:r>
            <a:endParaRPr lang="en-US" sz="36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Con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đường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bớt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xa</a:t>
            </a:r>
            <a:endParaRPr lang="en-US" sz="36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là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hoa</a:t>
            </a:r>
            <a:endParaRPr lang="en-US" sz="36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Nở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từ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lòng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tốt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.</a:t>
            </a:r>
            <a:endParaRPr lang="en-US" sz="3600" dirty="0" smtClean="0">
              <a:latin typeface="Arial-Rounded" charset="0"/>
              <a:ea typeface="Arial-Rounded" charset="0"/>
              <a:cs typeface="Arial-Rounded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945930" y="672663"/>
            <a:ext cx="2343808" cy="3888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2076278" y="1264527"/>
            <a:ext cx="1486729" cy="3888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2039248" y="1716465"/>
            <a:ext cx="1923152" cy="50121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1749972" y="2307021"/>
            <a:ext cx="2343808" cy="48100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6174826" y="667408"/>
            <a:ext cx="1529257" cy="3888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5423823" y="1219201"/>
            <a:ext cx="2532507" cy="4762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6174826" y="1772632"/>
            <a:ext cx="1602829" cy="3888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5704726" y="2307020"/>
            <a:ext cx="2222939" cy="4810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65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1554885"/>
            <a:ext cx="35884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 một bài hát về lời chào 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38636" y="74361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9177" y="31867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sát 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287867" y="914540"/>
            <a:ext cx="59447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Hai người trong tranh đang làm gì?</a:t>
            </a:r>
            <a:endParaRPr lang="zh-CN" altLang="en-US" sz="2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287867" y="1830202"/>
            <a:ext cx="85056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Em thường </a:t>
            </a:r>
            <a:r>
              <a:rPr lang="en-US" altLang="zh-CN" sz="2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US" altLang="zh-CN" sz="2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2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2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</a:p>
          <a:p>
            <a:r>
              <a:rPr lang="en-US" altLang="zh-CN" sz="2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  <a:r>
              <a:rPr lang="en-US" altLang="zh-CN" sz="2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chào như thế nào?</a:t>
            </a:r>
            <a:endParaRPr lang="zh-CN" altLang="en-US" sz="2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8717" y="1319801"/>
            <a:ext cx="4433753" cy="2832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410_20200508102934_rua-tay-truoc-khi-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4362" y="229752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63060"/>
            <a:ext cx="9143999" cy="4981906"/>
          </a:xfrm>
          <a:prstGeom prst="rect">
            <a:avLst/>
          </a:prstGeom>
        </p:spPr>
      </p:pic>
      <p:pic>
        <p:nvPicPr>
          <p:cNvPr id="3" name="410_20200508103042_loi-cha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7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lum bright="44000" contrast="-69000"/>
          </a:blip>
          <a:stretch>
            <a:fillRect/>
          </a:stretch>
        </p:blipFill>
        <p:spPr>
          <a:xfrm>
            <a:off x="-25801" y="39318"/>
            <a:ext cx="9143999" cy="5096930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</p:spPr>
      </p:pic>
      <p:sp>
        <p:nvSpPr>
          <p:cNvPr id="7" name="矩形 8">
            <a:extLst>
              <a:ext uri="{FF2B5EF4-FFF2-40B4-BE49-F238E27FC236}">
                <a16:creationId xmlns="" xmlns:a16="http://schemas.microsoft.com/office/drawing/2014/main" id="{18328BA5-306A-4F44-B8DD-7830A3C56C7F}"/>
              </a:ext>
            </a:extLst>
          </p:cNvPr>
          <p:cNvSpPr/>
          <p:nvPr/>
        </p:nvSpPr>
        <p:spPr>
          <a:xfrm>
            <a:off x="0" y="-237530"/>
            <a:ext cx="9143999" cy="646986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 chào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616688" y="679268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5">
            <a:extLst>
              <a:ext uri="{FF2B5EF4-FFF2-40B4-BE49-F238E27FC236}">
                <a16:creationId xmlns=""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616687" y="3084664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410_20200508103042_loi-cha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87" y="-65238"/>
            <a:ext cx="609600" cy="609600"/>
          </a:xfrm>
          <a:prstGeom prst="rect">
            <a:avLst/>
          </a:prstGeom>
        </p:spPr>
      </p:pic>
      <p:sp>
        <p:nvSpPr>
          <p:cNvPr id="11" name="Lưu đồ: Đường kết nối 5">
            <a:extLst>
              <a:ext uri="{FF2B5EF4-FFF2-40B4-BE49-F238E27FC236}">
                <a16:creationId xmlns=""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4738804" y="686304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5">
            <a:extLst>
              <a:ext uri="{FF2B5EF4-FFF2-40B4-BE49-F238E27FC236}">
                <a16:creationId xmlns=""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4738803" y="3084664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78194" y="409456"/>
            <a:ext cx="36778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đến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nơi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nào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trước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dẫn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bước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Chẳng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sợ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lạc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nhà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78195" y="2587783"/>
            <a:ext cx="424617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kết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bạn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Con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đường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bớt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xa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là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hoa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Nở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từ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lòng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tốt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.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24374" y="565972"/>
            <a:ext cx="36778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Là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cơn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gió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mát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Buổi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sáng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đầu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ngày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Như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một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bàn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tay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Chân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thành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cởi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224374" y="2748007"/>
            <a:ext cx="36778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Ai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ai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cũng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có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Chẳng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nặng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là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bao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Bạn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ơi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đâu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Nhớ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mang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nhé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217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77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  <p:bldP spid="9" grpId="0" animBg="1"/>
      <p:bldP spid="6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...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114" y="2135118"/>
            <a:ext cx="6404837" cy="1569375"/>
          </a:xfrm>
          <a:prstGeom prst="rect">
            <a:avLst/>
          </a:prstGeom>
        </p:spPr>
      </p:pic>
      <p:sp>
        <p:nvSpPr>
          <p:cNvPr id="4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9176" y="1057900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cuối các dòng thơ những tiếng cùng vần với nhau.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2413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>
            <a:extLst>
              <a:ext uri="{FF2B5EF4-FFF2-40B4-BE49-F238E27FC236}">
                <a16:creationId xmlns="" xmlns:a16="http://schemas.microsoft.com/office/drawing/2014/main" id="{18328BA5-306A-4F44-B8DD-7830A3C56C7F}"/>
              </a:ext>
            </a:extLst>
          </p:cNvPr>
          <p:cNvSpPr/>
          <p:nvPr/>
        </p:nvSpPr>
        <p:spPr>
          <a:xfrm>
            <a:off x="0" y="-237530"/>
            <a:ext cx="9143999" cy="646986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 chào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410_20200508103042_loi-cha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87" y="-65238"/>
            <a:ext cx="609600" cy="6096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78194" y="409456"/>
            <a:ext cx="36778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đến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nơi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nào</a:t>
            </a:r>
            <a:endParaRPr lang="en-US" sz="3200" dirty="0" smtClean="0">
              <a:solidFill>
                <a:prstClr val="black"/>
              </a:solidFill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trước</a:t>
            </a:r>
            <a:endParaRPr lang="en-US" sz="3200" dirty="0" smtClean="0">
              <a:solidFill>
                <a:prstClr val="black"/>
              </a:solidFill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dẫn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bước</a:t>
            </a:r>
            <a:endParaRPr lang="en-US" sz="3200" dirty="0" smtClean="0">
              <a:solidFill>
                <a:prstClr val="black"/>
              </a:solidFill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Chẳng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sợ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lạc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nhà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63517" y="2754889"/>
            <a:ext cx="424617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kết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bạn</a:t>
            </a:r>
            <a:endParaRPr lang="en-US" sz="3200" dirty="0" smtClean="0">
              <a:solidFill>
                <a:prstClr val="black"/>
              </a:solidFill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Con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đường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bớt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xa</a:t>
            </a:r>
            <a:endParaRPr lang="en-US" sz="3200" dirty="0" smtClean="0">
              <a:solidFill>
                <a:prstClr val="black"/>
              </a:solidFill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là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hoa</a:t>
            </a:r>
            <a:endParaRPr lang="en-US" sz="3200" dirty="0" smtClean="0">
              <a:solidFill>
                <a:prstClr val="black"/>
              </a:solidFill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Nở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từ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lòng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tốt</a:t>
            </a:r>
            <a:endParaRPr lang="en-US" sz="3200" dirty="0" smtClean="0">
              <a:solidFill>
                <a:prstClr val="black"/>
              </a:solidFill>
              <a:latin typeface="Arial-Rounded" charset="0"/>
              <a:ea typeface="Arial-Rounded" charset="0"/>
              <a:cs typeface="Arial-Rounded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24374" y="565972"/>
            <a:ext cx="36778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Là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cơn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gió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mát</a:t>
            </a:r>
            <a:endParaRPr lang="en-US" sz="3200" dirty="0" smtClean="0">
              <a:solidFill>
                <a:prstClr val="black"/>
              </a:solidFill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Buổi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sáng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đầu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ngày</a:t>
            </a:r>
            <a:endParaRPr lang="en-US" sz="3200" dirty="0" smtClean="0">
              <a:solidFill>
                <a:prstClr val="black"/>
              </a:solidFill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Như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một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bàn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tay</a:t>
            </a:r>
            <a:endParaRPr lang="en-US" sz="3200" dirty="0" smtClean="0">
              <a:solidFill>
                <a:prstClr val="black"/>
              </a:solidFill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Chân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thành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cởi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224374" y="2748007"/>
            <a:ext cx="36778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Ai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ai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cũng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có</a:t>
            </a:r>
            <a:endParaRPr lang="en-US" sz="3200" dirty="0" smtClean="0">
              <a:solidFill>
                <a:prstClr val="black"/>
              </a:solidFill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Chẳng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nặng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là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bao</a:t>
            </a:r>
            <a:endParaRPr lang="en-US" sz="3200" dirty="0" smtClean="0">
              <a:solidFill>
                <a:prstClr val="black"/>
              </a:solidFill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Bạn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ơi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đâu</a:t>
            </a:r>
            <a:endParaRPr lang="en-US" sz="3200" dirty="0" smtClean="0">
              <a:solidFill>
                <a:prstClr val="black"/>
              </a:solidFill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Nhớ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mang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nhé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0217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7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1264</TotalTime>
  <Words>380</Words>
  <Application>Microsoft Office PowerPoint</Application>
  <PresentationFormat>On-screen Show (16:9)</PresentationFormat>
  <Paragraphs>102</Paragraphs>
  <Slides>15</Slides>
  <Notes>11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Arial</vt:lpstr>
      <vt:lpstr>华康少女文字W5</vt:lpstr>
      <vt:lpstr>DFPOP1-W9</vt:lpstr>
      <vt:lpstr>Calibri</vt:lpstr>
      <vt:lpstr>宋体</vt:lpstr>
      <vt:lpstr>Arial-Rounded</vt:lpstr>
      <vt:lpstr>微软雅黑</vt:lpstr>
      <vt:lpstr>Times New Roman</vt:lpstr>
      <vt:lpstr>HP001 4 hàng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Windows User</cp:lastModifiedBy>
  <cp:revision>51</cp:revision>
  <dcterms:created xsi:type="dcterms:W3CDTF">2020-08-13T09:19:08Z</dcterms:created>
  <dcterms:modified xsi:type="dcterms:W3CDTF">2021-03-10T01:48:38Z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