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92" r:id="rId3"/>
    <p:sldId id="293" r:id="rId4"/>
    <p:sldId id="294" r:id="rId5"/>
    <p:sldId id="295" r:id="rId6"/>
    <p:sldId id="296" r:id="rId7"/>
    <p:sldId id="297" r:id="rId8"/>
    <p:sldId id="288" r:id="rId9"/>
    <p:sldId id="298" r:id="rId10"/>
    <p:sldId id="299" r:id="rId11"/>
    <p:sldId id="260" r:id="rId12"/>
    <p:sldId id="261" r:id="rId13"/>
    <p:sldId id="300" r:id="rId14"/>
    <p:sldId id="301" r:id="rId15"/>
    <p:sldId id="303" r:id="rId16"/>
    <p:sldId id="304" r:id="rId17"/>
    <p:sldId id="305" r:id="rId18"/>
    <p:sldId id="306" r:id="rId19"/>
    <p:sldId id="302" r:id="rId20"/>
    <p:sldId id="307" r:id="rId21"/>
    <p:sldId id="309" r:id="rId22"/>
    <p:sldId id="310" r:id="rId23"/>
    <p:sldId id="267" r:id="rId24"/>
    <p:sldId id="268" r:id="rId25"/>
  </p:sldIdLst>
  <p:sldSz cx="9144000" cy="5143500" type="screen16x9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92"/>
            <p14:sldId id="293"/>
          </p14:sldIdLst>
        </p14:section>
        <p14:section name="Tiết 1" id="{50E1AC05-E808-47C5-ACCE-5BE89D6A3B62}">
          <p14:sldIdLst>
            <p14:sldId id="294"/>
            <p14:sldId id="295"/>
            <p14:sldId id="296"/>
            <p14:sldId id="297"/>
            <p14:sldId id="288"/>
            <p14:sldId id="298"/>
            <p14:sldId id="299"/>
            <p14:sldId id="260"/>
            <p14:sldId id="261"/>
            <p14:sldId id="300"/>
            <p14:sldId id="301"/>
            <p14:sldId id="303"/>
            <p14:sldId id="304"/>
            <p14:sldId id="305"/>
            <p14:sldId id="306"/>
            <p14:sldId id="302"/>
            <p14:sldId id="307"/>
            <p14:sldId id="309"/>
            <p14:sldId id="310"/>
          </p14:sldIdLst>
        </p14:section>
        <p14:section name="Tiết 2" id="{296681D4-24D5-4E6B-BA02-9A1D8E4D5F1E}">
          <p14:sldIdLst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03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756" y="84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2021/11/1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2021/11/1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415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2021/11/1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562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2021/11/1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62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2021/11/1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10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2021/11/1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1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=""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=""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=""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=""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=""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=""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=""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7798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2021/11/1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56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2021/11/1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2021/11/1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67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2021/11/1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72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2021/11/1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66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2021/11/1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xmlns="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xmlns="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xmlns="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2021/11/1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2021/11/1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2021/11/1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1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2266950"/>
          </a:xfrm>
          <a:prstGeom prst="rect">
            <a:avLst/>
          </a:prstGeom>
          <a:solidFill>
            <a:srgbClr val="0086EA"/>
          </a:solidFill>
          <a:effectLst>
            <a:glow rad="50800">
              <a:srgbClr val="4BACC6">
                <a:satMod val="175000"/>
                <a:alpha val="18000"/>
              </a:srgbClr>
            </a:glow>
          </a:effectLst>
        </p:spPr>
        <p:txBody>
          <a:bodyPr vert="horz" lIns="68471" tIns="34235" rIns="68471" bIns="34235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795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257300" y="400236"/>
            <a:ext cx="1257300" cy="115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057400" y="800104"/>
            <a:ext cx="6248091" cy="99417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6000" b="1" kern="0" dirty="0">
                <a:solidFill>
                  <a:sysClr val="window" lastClr="FFFFFF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TIẾNG VIỆT 1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26" y="2141994"/>
            <a:ext cx="2579639" cy="317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35" y="3154084"/>
            <a:ext cx="3384095" cy="163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84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0EB9C36F-A1DB-4598-A0A6-BAE6D1074DB9}"/>
              </a:ext>
            </a:extLst>
          </p:cNvPr>
          <p:cNvSpPr txBox="1"/>
          <p:nvPr/>
        </p:nvSpPr>
        <p:spPr>
          <a:xfrm>
            <a:off x="522514" y="3059367"/>
            <a:ext cx="818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¹n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th©n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kh</a:t>
            </a:r>
            <a:r>
              <a:rPr lang="en-US" sz="36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¨n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r»n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qu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¶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mËn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1133508"/>
            <a:ext cx="2326298" cy="172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221" y="1363792"/>
            <a:ext cx="2313991" cy="126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17" y="1260901"/>
            <a:ext cx="1818859" cy="138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14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xmlns="" id="{4B46DF8A-1CAE-41AB-AF0D-9BE955DFAE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" r="697" b="2790"/>
          <a:stretch/>
        </p:blipFill>
        <p:spPr bwMode="auto">
          <a:xfrm>
            <a:off x="1578531" y="384460"/>
            <a:ext cx="5923706" cy="427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8878" y="1314451"/>
            <a:ext cx="426152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6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66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bảng</a:t>
            </a:r>
            <a:endParaRPr lang="en-US" altLang="en-US" sz="6600" b="1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3019" y="3707412"/>
            <a:ext cx="6780566" cy="1067278"/>
            <a:chOff x="0" y="4376382"/>
            <a:chExt cx="12465441" cy="258239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941" y="4376382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542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31985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50964" y="2679670"/>
            <a:ext cx="3713891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an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04792" y="2572085"/>
            <a:ext cx="520790" cy="571500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15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35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480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8788" y="2669942"/>
            <a:ext cx="4735827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9000" dirty="0" err="1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9000" dirty="0" err="1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ạn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33974" y="2286000"/>
            <a:ext cx="520790" cy="571500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15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35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03159" y="2568106"/>
            <a:ext cx="520790" cy="571500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15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35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914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19060" y="2669942"/>
            <a:ext cx="5338942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l-GR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κ</a:t>
            </a:r>
            <a:r>
              <a:rPr lang="en-US" sz="19000" dirty="0" err="1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ân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14126" y="2571750"/>
            <a:ext cx="520790" cy="571500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15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35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08684" y="2078986"/>
            <a:ext cx="520790" cy="571500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15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35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75471" y="2566585"/>
            <a:ext cx="520790" cy="571500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15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35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94105" y="2566585"/>
            <a:ext cx="520790" cy="571500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15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35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135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89704" y="2678357"/>
            <a:ext cx="1963441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l-GR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k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34655" y="2678358"/>
            <a:ext cx="4998718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9000" dirty="0" err="1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ǖăn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09072" y="2572085"/>
            <a:ext cx="520790" cy="571500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15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35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81448" y="2087402"/>
            <a:ext cx="520790" cy="571500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15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35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38168" y="2573781"/>
            <a:ext cx="520790" cy="571500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15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35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654996" y="2573781"/>
            <a:ext cx="520790" cy="571500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15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35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844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84034" y="2689398"/>
            <a:ext cx="5932330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9000" dirty="0" err="1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ǟ</a:t>
            </a:r>
            <a:r>
              <a:rPr lang="en-US" sz="19000" dirty="0" err="1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ằn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89111" y="2591206"/>
            <a:ext cx="520790" cy="571500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15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</a:t>
            </a:r>
            <a:r>
              <a:rPr lang="en-US" sz="15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135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35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45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xmlns="" id="{4B46DF8A-1CAE-41AB-AF0D-9BE955DFAE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" r="697" b="2790"/>
          <a:stretch/>
        </p:blipFill>
        <p:spPr bwMode="auto">
          <a:xfrm>
            <a:off x="1578531" y="384460"/>
            <a:ext cx="5923706" cy="427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7249" y="1314451"/>
            <a:ext cx="426152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6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66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vở</a:t>
            </a:r>
            <a:endParaRPr lang="en-US" altLang="en-US" sz="6600" b="1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3019" y="3707412"/>
            <a:ext cx="6780566" cy="1067278"/>
            <a:chOff x="0" y="4376382"/>
            <a:chExt cx="12465441" cy="258239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941" y="4376382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542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36457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154" y="0"/>
            <a:ext cx="6562523" cy="516936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721741" y="607679"/>
            <a:ext cx="5235485" cy="579096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an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an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an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an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21741" y="1524362"/>
            <a:ext cx="5235485" cy="579096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21741" y="2444770"/>
            <a:ext cx="5235485" cy="579096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ân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ân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ân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ân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39775" y="3254868"/>
            <a:ext cx="1192953" cy="793105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ạn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03544" y="3313236"/>
            <a:ext cx="1554880" cy="685508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l-GR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κ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ân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7335" y="4037656"/>
            <a:ext cx="1963441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l-GR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k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730959" y="4216486"/>
            <a:ext cx="1467694" cy="745778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ǖăn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54578" y="4037655"/>
            <a:ext cx="1253328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ǟ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ằn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18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5725"/>
            <a:ext cx="9144000" cy="53792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2021" y="888595"/>
            <a:ext cx="8406962" cy="2389114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25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Häc</a:t>
            </a:r>
            <a:r>
              <a:rPr lang="en-US" sz="5025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5025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vÇn</a:t>
            </a:r>
            <a:endParaRPr lang="en-US" sz="5025" b="1" dirty="0">
              <a:solidFill>
                <a:schemeClr val="bg1"/>
              </a:solidFill>
              <a:latin typeface=".VnAvant" panose="020B7200000000000000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5025" b="1" dirty="0" err="1">
                <a:solidFill>
                  <a:schemeClr val="bg1"/>
                </a:solidFill>
                <a:latin typeface=".VnAvant" panose="020B7200000000000000" pitchFamily="34" charset="0"/>
              </a:rPr>
              <a:t>Bµi</a:t>
            </a:r>
            <a:r>
              <a:rPr lang="en-US" sz="5025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5025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31: an - ¨n - ©n </a:t>
            </a:r>
            <a:r>
              <a:rPr lang="en-US" sz="5025" b="1" dirty="0">
                <a:solidFill>
                  <a:schemeClr val="bg1"/>
                </a:solidFill>
                <a:latin typeface=".VnAvant" panose="020B7200000000000000" pitchFamily="34" charset="0"/>
              </a:rPr>
              <a:t>­ ­</a:t>
            </a:r>
          </a:p>
        </p:txBody>
      </p:sp>
    </p:spTree>
    <p:extLst>
      <p:ext uri="{BB962C8B-B14F-4D97-AF65-F5344CB8AC3E}">
        <p14:creationId xmlns:p14="http://schemas.microsoft.com/office/powerpoint/2010/main" val="59922898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1" y="740381"/>
            <a:ext cx="91439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Đµn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gµ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cø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tha</a:t>
            </a:r>
            <a:r>
              <a:rPr lang="en-US" sz="44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thÈn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gÇn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ch©n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mÑ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 Đ·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cã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mÑ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che</a:t>
            </a:r>
            <a:r>
              <a:rPr lang="en-US" sz="44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ch¾n</a:t>
            </a:r>
            <a:r>
              <a:rPr lang="en-US" sz="44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c¶ ®µn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¶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sî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>
                <a:solidFill>
                  <a:prstClr val="black"/>
                </a:solidFill>
                <a:latin typeface=".VnAvant" panose="020B7200000000000000" pitchFamily="34" charset="0"/>
              </a:rPr>
              <a:t>g×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lò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qu¹ </a:t>
            </a:r>
            <a:r>
              <a:rPr lang="en-US" sz="4400" dirty="0">
                <a:solidFill>
                  <a:prstClr val="black"/>
                </a:solidFill>
                <a:latin typeface=".VnAvant" panose="020B7200000000000000" pitchFamily="34" charset="0"/>
              </a:rPr>
              <a:t>d÷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605172" y="1666373"/>
            <a:ext cx="9925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8020854" y="2671209"/>
            <a:ext cx="9925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Đường nối Thẳng 16">
            <a:extLst>
              <a:ext uri="{FF2B5EF4-FFF2-40B4-BE49-F238E27FC236}">
                <a16:creationId xmlns=""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5378140" y="2649029"/>
            <a:ext cx="135425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15">
            <a:extLst>
              <a:ext uri="{FF2B5EF4-FFF2-40B4-BE49-F238E27FC236}">
                <a16:creationId xmlns="" xmlns:a16="http://schemas.microsoft.com/office/drawing/2014/main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7414058" y="1701817"/>
            <a:ext cx="119349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15">
            <a:extLst>
              <a:ext uri="{FF2B5EF4-FFF2-40B4-BE49-F238E27FC236}">
                <a16:creationId xmlns="" xmlns:a16="http://schemas.microsoft.com/office/drawing/2014/main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6095456" y="1701813"/>
            <a:ext cx="96853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15">
            <a:extLst>
              <a:ext uri="{FF2B5EF4-FFF2-40B4-BE49-F238E27FC236}">
                <a16:creationId xmlns="" xmlns:a16="http://schemas.microsoft.com/office/drawing/2014/main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4653035" y="1701817"/>
            <a:ext cx="119349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42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29" y="1190"/>
            <a:ext cx="7678720" cy="514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7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utre 512"/>
          <p:cNvPicPr/>
          <p:nvPr/>
        </p:nvPicPr>
        <p:blipFill rotWithShape="1">
          <a:blip r:embed="rId2"/>
          <a:srcRect l="2667" t="16846" r="1666" b="9534"/>
          <a:stretch/>
        </p:blipFill>
        <p:spPr bwMode="auto">
          <a:xfrm>
            <a:off x="1263722" y="1399355"/>
            <a:ext cx="6698750" cy="345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utre 512"/>
          <p:cNvPicPr/>
          <p:nvPr/>
        </p:nvPicPr>
        <p:blipFill rotWithShape="1">
          <a:blip r:embed="rId2"/>
          <a:srcRect t="203" r="83833" b="91477"/>
          <a:stretch/>
        </p:blipFill>
        <p:spPr bwMode="auto">
          <a:xfrm>
            <a:off x="914400" y="649287"/>
            <a:ext cx="1068512" cy="5014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7743" y="597917"/>
            <a:ext cx="1705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Xin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lỗi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295" y="1701358"/>
            <a:ext cx="1758548" cy="1604082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8ACD7B34-5D5E-46E7-BA40-30CF3F831318}"/>
              </a:ext>
            </a:extLst>
          </p:cNvPr>
          <p:cNvSpPr/>
          <p:nvPr/>
        </p:nvSpPr>
        <p:spPr>
          <a:xfrm>
            <a:off x="1662474" y="1904837"/>
            <a:ext cx="983881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</a:t>
            </a:r>
            <a:endParaRPr lang="zh-CN" altLang="en-US" sz="4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xmlns="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824" y="1690603"/>
            <a:ext cx="2037090" cy="160408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6F8FC25F-868B-44D1-BEE6-9C3193D44EA6}"/>
              </a:ext>
            </a:extLst>
          </p:cNvPr>
          <p:cNvSpPr txBox="1"/>
          <p:nvPr/>
        </p:nvSpPr>
        <p:spPr>
          <a:xfrm>
            <a:off x="1451633" y="707616"/>
            <a:ext cx="6898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an,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ăn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xmlns="" id="{9E876B3B-F5D9-413E-BC19-5EAF1CA03CBF}"/>
              </a:ext>
            </a:extLst>
          </p:cNvPr>
          <p:cNvSpPr/>
          <p:nvPr/>
        </p:nvSpPr>
        <p:spPr>
          <a:xfrm>
            <a:off x="3667327" y="1869903"/>
            <a:ext cx="1693571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endParaRPr lang="zh-CN" altLang="en-US" sz="4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B0FE6C76-354A-46C4-B9D3-9617447A57CF}"/>
              </a:ext>
            </a:extLst>
          </p:cNvPr>
          <p:cNvSpPr txBox="1"/>
          <p:nvPr/>
        </p:nvSpPr>
        <p:spPr>
          <a:xfrm>
            <a:off x="1166998" y="3518312"/>
            <a:ext cx="7414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9" name="图片 42">
            <a:extLst>
              <a:ext uri="{FF2B5EF4-FFF2-40B4-BE49-F238E27FC236}">
                <a16:creationId xmlns:a16="http://schemas.microsoft.com/office/drawing/2014/main" xmlns="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496" y="1682081"/>
            <a:ext cx="1758548" cy="16040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905297" y="1793740"/>
            <a:ext cx="954847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ân</a:t>
            </a:r>
            <a:endParaRPr lang="zh-CN" altLang="en-US" sz="4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883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3604037" y="419510"/>
            <a:ext cx="1929620" cy="126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1" tIns="34289" rIns="68571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8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an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="" xmlns:a16="http://schemas.microsoft.com/office/drawing/2014/main" id="{E7C1B9A0-656F-4936-B8F3-2AE44EE22CB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12566" y="1808741"/>
          <a:ext cx="2323535" cy="17099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5173">
                  <a:extLst>
                    <a:ext uri="{9D8B030D-6E8A-4147-A177-3AD203B41FA5}">
                      <a16:colId xmlns="" xmlns:a16="http://schemas.microsoft.com/office/drawing/2014/main" val="4207786596"/>
                    </a:ext>
                  </a:extLst>
                </a:gridCol>
                <a:gridCol w="1168362">
                  <a:extLst>
                    <a:ext uri="{9D8B030D-6E8A-4147-A177-3AD203B41FA5}">
                      <a16:colId xmlns="" xmlns:a16="http://schemas.microsoft.com/office/drawing/2014/main" val="418968237"/>
                    </a:ext>
                  </a:extLst>
                </a:gridCol>
              </a:tblGrid>
              <a:tr h="856196">
                <a:tc>
                  <a:txBody>
                    <a:bodyPr/>
                    <a:lstStyle/>
                    <a:p>
                      <a:pPr algn="ctr"/>
                      <a:endParaRPr lang="vi-VN" sz="5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99493026"/>
                  </a:ext>
                </a:extLst>
              </a:tr>
              <a:tr h="853735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3785493" y="2678735"/>
            <a:ext cx="174816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>
                <a:latin typeface=".VnAvant" panose="020B7200000000000000" pitchFamily="34" charset="0"/>
              </a:rPr>
              <a:t>b</a:t>
            </a:r>
            <a:r>
              <a:rPr lang="en-US" sz="5025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¹n</a:t>
            </a:r>
            <a:endParaRPr lang="vi-VN" sz="5025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4727797" y="1805110"/>
            <a:ext cx="105024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an</a:t>
            </a:r>
            <a:endParaRPr lang="vi-VN" sz="5025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3567771" y="1805110"/>
            <a:ext cx="1051612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>
                <a:latin typeface=".VnAvant" panose="020B7200000000000000" pitchFamily="34" charset="0"/>
              </a:rPr>
              <a:t>b</a:t>
            </a:r>
            <a:endParaRPr lang="vi-VN" sz="5025" dirty="0"/>
          </a:p>
        </p:txBody>
      </p:sp>
    </p:spTree>
    <p:extLst>
      <p:ext uri="{BB962C8B-B14F-4D97-AF65-F5344CB8AC3E}">
        <p14:creationId xmlns:p14="http://schemas.microsoft.com/office/powerpoint/2010/main" val="321123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3604037" y="419510"/>
            <a:ext cx="1929620" cy="126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1" tIns="34289" rIns="68571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8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¨n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="" xmlns:a16="http://schemas.microsoft.com/office/drawing/2014/main" id="{E7C1B9A0-656F-4936-B8F3-2AE44EE22CB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12566" y="1808741"/>
          <a:ext cx="2323535" cy="17099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5173">
                  <a:extLst>
                    <a:ext uri="{9D8B030D-6E8A-4147-A177-3AD203B41FA5}">
                      <a16:colId xmlns="" xmlns:a16="http://schemas.microsoft.com/office/drawing/2014/main" val="4207786596"/>
                    </a:ext>
                  </a:extLst>
                </a:gridCol>
                <a:gridCol w="1168362">
                  <a:extLst>
                    <a:ext uri="{9D8B030D-6E8A-4147-A177-3AD203B41FA5}">
                      <a16:colId xmlns="" xmlns:a16="http://schemas.microsoft.com/office/drawing/2014/main" val="418968237"/>
                    </a:ext>
                  </a:extLst>
                </a:gridCol>
              </a:tblGrid>
              <a:tr h="856196">
                <a:tc>
                  <a:txBody>
                    <a:bodyPr/>
                    <a:lstStyle/>
                    <a:p>
                      <a:pPr algn="ctr"/>
                      <a:endParaRPr lang="vi-VN" sz="5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99493026"/>
                  </a:ext>
                </a:extLst>
              </a:tr>
              <a:tr h="853735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3785493" y="2678735"/>
            <a:ext cx="174816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 err="1" smtClean="0">
                <a:latin typeface=".VnAvant" panose="020B7200000000000000" pitchFamily="34" charset="0"/>
              </a:rPr>
              <a:t>tr</a:t>
            </a:r>
            <a:r>
              <a:rPr lang="en-US" sz="5025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¨n</a:t>
            </a:r>
            <a:endParaRPr lang="vi-VN" sz="5025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4727797" y="1805110"/>
            <a:ext cx="105024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¨n</a:t>
            </a:r>
            <a:endParaRPr lang="vi-VN" sz="5025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3567771" y="1805110"/>
            <a:ext cx="1051612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 err="1" smtClean="0">
                <a:latin typeface=".VnAvant" panose="020B7200000000000000" pitchFamily="34" charset="0"/>
              </a:rPr>
              <a:t>tr</a:t>
            </a:r>
            <a:endParaRPr lang="vi-VN" sz="5025" dirty="0"/>
          </a:p>
        </p:txBody>
      </p:sp>
    </p:spTree>
    <p:extLst>
      <p:ext uri="{BB962C8B-B14F-4D97-AF65-F5344CB8AC3E}">
        <p14:creationId xmlns:p14="http://schemas.microsoft.com/office/powerpoint/2010/main" val="289848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3604037" y="419510"/>
            <a:ext cx="1929620" cy="126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1" tIns="34289" rIns="68571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8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©n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="" xmlns:a16="http://schemas.microsoft.com/office/drawing/2014/main" id="{E7C1B9A0-656F-4936-B8F3-2AE44EE22CB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12566" y="1808741"/>
          <a:ext cx="2323535" cy="17099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5173">
                  <a:extLst>
                    <a:ext uri="{9D8B030D-6E8A-4147-A177-3AD203B41FA5}">
                      <a16:colId xmlns="" xmlns:a16="http://schemas.microsoft.com/office/drawing/2014/main" val="4207786596"/>
                    </a:ext>
                  </a:extLst>
                </a:gridCol>
                <a:gridCol w="1168362">
                  <a:extLst>
                    <a:ext uri="{9D8B030D-6E8A-4147-A177-3AD203B41FA5}">
                      <a16:colId xmlns="" xmlns:a16="http://schemas.microsoft.com/office/drawing/2014/main" val="418968237"/>
                    </a:ext>
                  </a:extLst>
                </a:gridCol>
              </a:tblGrid>
              <a:tr h="856196">
                <a:tc>
                  <a:txBody>
                    <a:bodyPr/>
                    <a:lstStyle/>
                    <a:p>
                      <a:pPr algn="ctr"/>
                      <a:endParaRPr lang="vi-VN" sz="5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99493026"/>
                  </a:ext>
                </a:extLst>
              </a:tr>
              <a:tr h="853735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3785493" y="2678735"/>
            <a:ext cx="174816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 err="1">
                <a:latin typeface=".VnAvant" panose="020B7200000000000000" pitchFamily="34" charset="0"/>
              </a:rPr>
              <a:t>c</a:t>
            </a:r>
            <a:r>
              <a:rPr lang="en-US" sz="5025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©n</a:t>
            </a:r>
            <a:endParaRPr lang="vi-VN" sz="5025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4727797" y="1805110"/>
            <a:ext cx="105024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©n</a:t>
            </a:r>
            <a:endParaRPr lang="vi-VN" sz="5025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3567771" y="1805110"/>
            <a:ext cx="1051612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>
                <a:latin typeface=".VnAvant" panose="020B7200000000000000" pitchFamily="34" charset="0"/>
              </a:rPr>
              <a:t>c</a:t>
            </a:r>
            <a:endParaRPr lang="vi-VN" sz="5025" dirty="0"/>
          </a:p>
        </p:txBody>
      </p:sp>
    </p:spTree>
    <p:extLst>
      <p:ext uri="{BB962C8B-B14F-4D97-AF65-F5344CB8AC3E}">
        <p14:creationId xmlns:p14="http://schemas.microsoft.com/office/powerpoint/2010/main" val="91087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3604037" y="419510"/>
            <a:ext cx="1929620" cy="126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1" tIns="34289" rIns="68571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8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¨n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="" xmlns:a16="http://schemas.microsoft.com/office/drawing/2014/main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07007"/>
              </p:ext>
            </p:extLst>
          </p:nvPr>
        </p:nvGraphicFramePr>
        <p:xfrm>
          <a:off x="3512566" y="1808741"/>
          <a:ext cx="2323535" cy="17099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5173">
                  <a:extLst>
                    <a:ext uri="{9D8B030D-6E8A-4147-A177-3AD203B41FA5}">
                      <a16:colId xmlns="" xmlns:a16="http://schemas.microsoft.com/office/drawing/2014/main" val="4207786596"/>
                    </a:ext>
                  </a:extLst>
                </a:gridCol>
                <a:gridCol w="1168362">
                  <a:extLst>
                    <a:ext uri="{9D8B030D-6E8A-4147-A177-3AD203B41FA5}">
                      <a16:colId xmlns="" xmlns:a16="http://schemas.microsoft.com/office/drawing/2014/main" val="418968237"/>
                    </a:ext>
                  </a:extLst>
                </a:gridCol>
              </a:tblGrid>
              <a:tr h="856196">
                <a:tc>
                  <a:txBody>
                    <a:bodyPr/>
                    <a:lstStyle/>
                    <a:p>
                      <a:pPr algn="ctr"/>
                      <a:endParaRPr lang="vi-VN" sz="5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99493026"/>
                  </a:ext>
                </a:extLst>
              </a:tr>
              <a:tr h="853735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3785493" y="2678735"/>
            <a:ext cx="174816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 err="1" smtClean="0">
                <a:latin typeface=".VnAvant" panose="020B7200000000000000" pitchFamily="34" charset="0"/>
              </a:rPr>
              <a:t>tr</a:t>
            </a:r>
            <a:r>
              <a:rPr lang="en-US" sz="5025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¨n</a:t>
            </a:r>
            <a:endParaRPr lang="vi-VN" sz="5025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4727797" y="1805110"/>
            <a:ext cx="105024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¨n</a:t>
            </a:r>
            <a:endParaRPr lang="vi-VN" sz="5025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3567771" y="1805110"/>
            <a:ext cx="1051612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 err="1" smtClean="0">
                <a:latin typeface=".VnAvant" panose="020B7200000000000000" pitchFamily="34" charset="0"/>
              </a:rPr>
              <a:t>tr</a:t>
            </a:r>
            <a:endParaRPr lang="vi-VN" sz="5025" dirty="0"/>
          </a:p>
        </p:txBody>
      </p:sp>
      <p:graphicFrame>
        <p:nvGraphicFramePr>
          <p:cNvPr id="9" name="Table 2">
            <a:extLst>
              <a:ext uri="{FF2B5EF4-FFF2-40B4-BE49-F238E27FC236}">
                <a16:creationId xmlns="" xmlns:a16="http://schemas.microsoft.com/office/drawing/2014/main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903200"/>
              </p:ext>
            </p:extLst>
          </p:nvPr>
        </p:nvGraphicFramePr>
        <p:xfrm>
          <a:off x="809560" y="1808741"/>
          <a:ext cx="2323535" cy="17099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5173">
                  <a:extLst>
                    <a:ext uri="{9D8B030D-6E8A-4147-A177-3AD203B41FA5}">
                      <a16:colId xmlns="" xmlns:a16="http://schemas.microsoft.com/office/drawing/2014/main" val="4207786596"/>
                    </a:ext>
                  </a:extLst>
                </a:gridCol>
                <a:gridCol w="1168362">
                  <a:extLst>
                    <a:ext uri="{9D8B030D-6E8A-4147-A177-3AD203B41FA5}">
                      <a16:colId xmlns="" xmlns:a16="http://schemas.microsoft.com/office/drawing/2014/main" val="418968237"/>
                    </a:ext>
                  </a:extLst>
                </a:gridCol>
              </a:tblGrid>
              <a:tr h="856196">
                <a:tc>
                  <a:txBody>
                    <a:bodyPr/>
                    <a:lstStyle/>
                    <a:p>
                      <a:pPr algn="ctr"/>
                      <a:endParaRPr lang="vi-VN" sz="5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99493026"/>
                  </a:ext>
                </a:extLst>
              </a:tr>
              <a:tr h="853735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1082487" y="2678735"/>
            <a:ext cx="174816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>
                <a:latin typeface=".VnAvant" panose="020B7200000000000000" pitchFamily="34" charset="0"/>
              </a:rPr>
              <a:t>b</a:t>
            </a:r>
            <a:r>
              <a:rPr lang="en-US" sz="5025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¹n</a:t>
            </a:r>
            <a:endParaRPr lang="vi-VN" sz="5025" dirty="0"/>
          </a:p>
        </p:txBody>
      </p:sp>
      <p:graphicFrame>
        <p:nvGraphicFramePr>
          <p:cNvPr id="11" name="Table 2">
            <a:extLst>
              <a:ext uri="{FF2B5EF4-FFF2-40B4-BE49-F238E27FC236}">
                <a16:creationId xmlns="" xmlns:a16="http://schemas.microsoft.com/office/drawing/2014/main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07007"/>
              </p:ext>
            </p:extLst>
          </p:nvPr>
        </p:nvGraphicFramePr>
        <p:xfrm>
          <a:off x="6165331" y="1808741"/>
          <a:ext cx="2323535" cy="17099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5173">
                  <a:extLst>
                    <a:ext uri="{9D8B030D-6E8A-4147-A177-3AD203B41FA5}">
                      <a16:colId xmlns="" xmlns:a16="http://schemas.microsoft.com/office/drawing/2014/main" val="4207786596"/>
                    </a:ext>
                  </a:extLst>
                </a:gridCol>
                <a:gridCol w="1168362">
                  <a:extLst>
                    <a:ext uri="{9D8B030D-6E8A-4147-A177-3AD203B41FA5}">
                      <a16:colId xmlns="" xmlns:a16="http://schemas.microsoft.com/office/drawing/2014/main" val="418968237"/>
                    </a:ext>
                  </a:extLst>
                </a:gridCol>
              </a:tblGrid>
              <a:tr h="856196">
                <a:tc>
                  <a:txBody>
                    <a:bodyPr/>
                    <a:lstStyle/>
                    <a:p>
                      <a:pPr algn="ctr"/>
                      <a:endParaRPr lang="vi-VN" sz="5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99493026"/>
                  </a:ext>
                </a:extLst>
              </a:tr>
              <a:tr h="853735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991759" y="419510"/>
            <a:ext cx="1929620" cy="126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1" tIns="34289" rIns="68571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8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337188" y="419510"/>
            <a:ext cx="1929620" cy="126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1" tIns="34289" rIns="68571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8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©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864765" y="1805110"/>
            <a:ext cx="1051612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>
                <a:latin typeface=".VnAvant" panose="020B7200000000000000" pitchFamily="34" charset="0"/>
              </a:rPr>
              <a:t>b</a:t>
            </a:r>
            <a:endParaRPr lang="vi-VN" sz="5025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2024791" y="1805110"/>
            <a:ext cx="105024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5025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vi-VN" sz="5025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6428211" y="2677790"/>
            <a:ext cx="174816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 err="1">
                <a:latin typeface=".VnAvant" panose="020B7200000000000000" pitchFamily="34" charset="0"/>
              </a:rPr>
              <a:t>c</a:t>
            </a:r>
            <a:r>
              <a:rPr lang="en-US" sz="5025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©n</a:t>
            </a:r>
            <a:endParaRPr lang="vi-VN" sz="5025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6210489" y="1804165"/>
            <a:ext cx="1051612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>
                <a:latin typeface=".VnAvant" panose="020B7200000000000000" pitchFamily="34" charset="0"/>
              </a:rPr>
              <a:t>c</a:t>
            </a:r>
            <a:endParaRPr lang="vi-VN" sz="5025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7369147" y="1805110"/>
            <a:ext cx="105024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©n</a:t>
            </a:r>
            <a:endParaRPr lang="vi-VN" sz="5025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2508186" y="869653"/>
            <a:ext cx="4816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¶n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nh·n</a:t>
            </a:r>
            <a:endParaRPr lang="en-US" sz="4400" dirty="0">
              <a:latin typeface=".VnAvant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2803792" y="2869276"/>
            <a:ext cx="4716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bËn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gÇn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2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926342" y="1535749"/>
            <a:ext cx="10126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="" xmlns:a16="http://schemas.microsoft.com/office/drawing/2014/main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2916281" y="2569277"/>
            <a:ext cx="102267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=""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2926342" y="3647117"/>
            <a:ext cx="101261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2772498" y="1799836"/>
            <a:ext cx="4816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g</a:t>
            </a:r>
            <a:r>
              <a:rPr lang="en-US" sz="4400" dirty="0" smtClean="0">
                <a:latin typeface=".VnAvant" pitchFamily="34" charset="0"/>
              </a:rPr>
              <a:t>¾n          </a:t>
            </a:r>
            <a:r>
              <a:rPr lang="en-US" sz="4400" dirty="0" err="1" smtClean="0">
                <a:latin typeface=".VnAvant" pitchFamily="34" charset="0"/>
              </a:rPr>
              <a:t>lÆn</a:t>
            </a:r>
            <a:endParaRPr lang="en-US" sz="4400" dirty="0">
              <a:latin typeface=".VnAvant" pitchFamily="34" charset="0"/>
            </a:endParaRPr>
          </a:p>
        </p:txBody>
      </p:sp>
      <p:cxnSp>
        <p:nvCxnSpPr>
          <p:cNvPr id="14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5578092" y="1535749"/>
            <a:ext cx="13452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5">
            <a:extLst>
              <a:ext uri="{FF2B5EF4-FFF2-40B4-BE49-F238E27FC236}">
                <a16:creationId xmlns="" xmlns:a16="http://schemas.microsoft.com/office/drawing/2014/main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5529480" y="2569277"/>
            <a:ext cx="8411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16">
            <a:extLst>
              <a:ext uri="{FF2B5EF4-FFF2-40B4-BE49-F238E27FC236}">
                <a16:creationId xmlns=""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5618284" y="3647117"/>
            <a:ext cx="101261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00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2">
            <a:extLst>
              <a:ext uri="{FF2B5EF4-FFF2-40B4-BE49-F238E27FC236}">
                <a16:creationId xmlns="" xmlns:a16="http://schemas.microsoft.com/office/drawing/2014/main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069966"/>
              </p:ext>
            </p:extLst>
          </p:nvPr>
        </p:nvGraphicFramePr>
        <p:xfrm>
          <a:off x="935976" y="1434579"/>
          <a:ext cx="2081378" cy="15817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4782">
                  <a:extLst>
                    <a:ext uri="{9D8B030D-6E8A-4147-A177-3AD203B41FA5}">
                      <a16:colId xmlns="" xmlns:a16="http://schemas.microsoft.com/office/drawing/2014/main" val="4207786596"/>
                    </a:ext>
                  </a:extLst>
                </a:gridCol>
                <a:gridCol w="1046596">
                  <a:extLst>
                    <a:ext uri="{9D8B030D-6E8A-4147-A177-3AD203B41FA5}">
                      <a16:colId xmlns="" xmlns:a16="http://schemas.microsoft.com/office/drawing/2014/main" val="418968237"/>
                    </a:ext>
                  </a:extLst>
                </a:gridCol>
              </a:tblGrid>
              <a:tr h="803668">
                <a:tc>
                  <a:txBody>
                    <a:bodyPr/>
                    <a:lstStyle/>
                    <a:p>
                      <a:pPr algn="ctr"/>
                      <a:endParaRPr lang="vi-VN" sz="5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99493026"/>
                  </a:ext>
                </a:extLst>
              </a:tr>
              <a:tr h="751127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1109040" y="2287932"/>
            <a:ext cx="1748164" cy="684801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4000" dirty="0">
                <a:latin typeface=".VnAvant" panose="020B7200000000000000" pitchFamily="34" charset="0"/>
              </a:rPr>
              <a:t>b</a:t>
            </a:r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¹n</a:t>
            </a:r>
            <a:endParaRPr lang="vi-VN" sz="4000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593805" y="576754"/>
            <a:ext cx="6284103" cy="80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1" tIns="34289" rIns="68571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an           ¨n           ©n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925053" y="1473802"/>
            <a:ext cx="1051612" cy="684801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4000" dirty="0">
                <a:latin typeface=".VnAvant" panose="020B7200000000000000" pitchFamily="34" charset="0"/>
              </a:rPr>
              <a:t>b</a:t>
            </a:r>
            <a:endParaRPr lang="vi-VN" sz="40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1976665" y="1473802"/>
            <a:ext cx="1050244" cy="684801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vi-VN" sz="4000" dirty="0">
              <a:solidFill>
                <a:srgbClr val="FF0000"/>
              </a:solidFill>
            </a:endParaRPr>
          </a:p>
        </p:txBody>
      </p:sp>
      <p:graphicFrame>
        <p:nvGraphicFramePr>
          <p:cNvPr id="19" name="Table 2">
            <a:extLst>
              <a:ext uri="{FF2B5EF4-FFF2-40B4-BE49-F238E27FC236}">
                <a16:creationId xmlns="" xmlns:a16="http://schemas.microsoft.com/office/drawing/2014/main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382247"/>
              </p:ext>
            </p:extLst>
          </p:nvPr>
        </p:nvGraphicFramePr>
        <p:xfrm>
          <a:off x="3558595" y="1434579"/>
          <a:ext cx="2081378" cy="15817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4782">
                  <a:extLst>
                    <a:ext uri="{9D8B030D-6E8A-4147-A177-3AD203B41FA5}">
                      <a16:colId xmlns="" xmlns:a16="http://schemas.microsoft.com/office/drawing/2014/main" val="4207786596"/>
                    </a:ext>
                  </a:extLst>
                </a:gridCol>
                <a:gridCol w="1046596">
                  <a:extLst>
                    <a:ext uri="{9D8B030D-6E8A-4147-A177-3AD203B41FA5}">
                      <a16:colId xmlns="" xmlns:a16="http://schemas.microsoft.com/office/drawing/2014/main" val="418968237"/>
                    </a:ext>
                  </a:extLst>
                </a:gridCol>
              </a:tblGrid>
              <a:tr h="803668">
                <a:tc>
                  <a:txBody>
                    <a:bodyPr/>
                    <a:lstStyle/>
                    <a:p>
                      <a:pPr algn="ctr"/>
                      <a:endParaRPr lang="vi-VN" sz="5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99493026"/>
                  </a:ext>
                </a:extLst>
              </a:tr>
              <a:tr h="751127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559025"/>
                  </a:ext>
                </a:extLst>
              </a:tr>
            </a:tbl>
          </a:graphicData>
        </a:graphic>
      </p:graphicFrame>
      <p:graphicFrame>
        <p:nvGraphicFramePr>
          <p:cNvPr id="20" name="Table 2">
            <a:extLst>
              <a:ext uri="{FF2B5EF4-FFF2-40B4-BE49-F238E27FC236}">
                <a16:creationId xmlns="" xmlns:a16="http://schemas.microsoft.com/office/drawing/2014/main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382247"/>
              </p:ext>
            </p:extLst>
          </p:nvPr>
        </p:nvGraphicFramePr>
        <p:xfrm>
          <a:off x="6171167" y="1434579"/>
          <a:ext cx="2081378" cy="15817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4782">
                  <a:extLst>
                    <a:ext uri="{9D8B030D-6E8A-4147-A177-3AD203B41FA5}">
                      <a16:colId xmlns="" xmlns:a16="http://schemas.microsoft.com/office/drawing/2014/main" val="4207786596"/>
                    </a:ext>
                  </a:extLst>
                </a:gridCol>
                <a:gridCol w="1046596">
                  <a:extLst>
                    <a:ext uri="{9D8B030D-6E8A-4147-A177-3AD203B41FA5}">
                      <a16:colId xmlns="" xmlns:a16="http://schemas.microsoft.com/office/drawing/2014/main" val="418968237"/>
                    </a:ext>
                  </a:extLst>
                </a:gridCol>
              </a:tblGrid>
              <a:tr h="803668">
                <a:tc>
                  <a:txBody>
                    <a:bodyPr/>
                    <a:lstStyle/>
                    <a:p>
                      <a:pPr algn="ctr"/>
                      <a:endParaRPr lang="vi-VN" sz="5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99493026"/>
                  </a:ext>
                </a:extLst>
              </a:tr>
              <a:tr h="751127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3552715" y="1483850"/>
            <a:ext cx="1051612" cy="684801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4000" dirty="0" err="1" smtClean="0">
                <a:latin typeface=".VnAvant" panose="020B7200000000000000" pitchFamily="34" charset="0"/>
              </a:rPr>
              <a:t>tr</a:t>
            </a:r>
            <a:endParaRPr lang="vi-VN" sz="4000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6155238" y="1483850"/>
            <a:ext cx="1051612" cy="684801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4000" dirty="0">
                <a:latin typeface=".VnAvant" panose="020B7200000000000000" pitchFamily="34" charset="0"/>
              </a:rPr>
              <a:t>c</a:t>
            </a:r>
            <a:endParaRPr lang="vi-VN" sz="40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4594963" y="1483850"/>
            <a:ext cx="1050244" cy="684801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¨</a:t>
            </a:r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7191759" y="1483850"/>
            <a:ext cx="1050244" cy="684801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©n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3730245" y="2287932"/>
            <a:ext cx="1748164" cy="684801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4000" dirty="0" err="1" smtClean="0">
                <a:latin typeface=".VnAvant" panose="020B7200000000000000" pitchFamily="34" charset="0"/>
              </a:rPr>
              <a:t>tr</a:t>
            </a:r>
            <a:r>
              <a:rPr lang="en-US" sz="40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¨n</a:t>
            </a:r>
            <a:endParaRPr lang="vi-VN" sz="4000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6351450" y="2287932"/>
            <a:ext cx="1748164" cy="684801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4000" dirty="0" err="1">
                <a:latin typeface=".VnAvant" panose="020B7200000000000000" pitchFamily="34" charset="0"/>
              </a:rPr>
              <a:t>c</a:t>
            </a:r>
            <a:r>
              <a:rPr lang="en-US" sz="40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©n</a:t>
            </a:r>
            <a:endParaRPr lang="vi-VN" sz="4000" dirty="0"/>
          </a:p>
        </p:txBody>
      </p:sp>
      <p:sp>
        <p:nvSpPr>
          <p:cNvPr id="27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443916" y="3552562"/>
            <a:ext cx="826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¶n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nh·n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g¾n   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lÆn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bËn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gÇn</a:t>
            </a:r>
            <a:endParaRPr lang="en-US" sz="36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8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0EB9C36F-A1DB-4598-A0A6-BAE6D1074DB9}"/>
              </a:ext>
            </a:extLst>
          </p:cNvPr>
          <p:cNvSpPr txBox="1"/>
          <p:nvPr/>
        </p:nvSpPr>
        <p:spPr>
          <a:xfrm>
            <a:off x="512467" y="1974144"/>
            <a:ext cx="818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¹n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th©n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kh</a:t>
            </a:r>
            <a:r>
              <a:rPr lang="en-US" sz="36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¨n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r»n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qu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¶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mËn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6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625269" y="2580776"/>
            <a:ext cx="8116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15">
            <a:extLst>
              <a:ext uri="{FF2B5EF4-FFF2-40B4-BE49-F238E27FC236}">
                <a16:creationId xmlns="" xmlns:a16="http://schemas.microsoft.com/office/drawing/2014/main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3569424" y="2537482"/>
            <a:ext cx="102267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15">
            <a:extLst>
              <a:ext uri="{FF2B5EF4-FFF2-40B4-BE49-F238E27FC236}">
                <a16:creationId xmlns="" xmlns:a16="http://schemas.microsoft.com/office/drawing/2014/main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4815419" y="2537482"/>
            <a:ext cx="6709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Đường nối Thẳng 16">
            <a:extLst>
              <a:ext uri="{FF2B5EF4-FFF2-40B4-BE49-F238E27FC236}">
                <a16:creationId xmlns=""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1690395" y="2580341"/>
            <a:ext cx="90208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Đường nối Thẳng 16">
            <a:extLst>
              <a:ext uri="{FF2B5EF4-FFF2-40B4-BE49-F238E27FC236}">
                <a16:creationId xmlns=""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7618922" y="2580341"/>
            <a:ext cx="90208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83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2035</TotalTime>
  <Words>205</Words>
  <Application>Microsoft Office PowerPoint</Application>
  <PresentationFormat>On-screen Show (16:9)</PresentationFormat>
  <Paragraphs>79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.VnAvant</vt:lpstr>
      <vt:lpstr>Arial</vt:lpstr>
      <vt:lpstr>Arial-Rounded</vt:lpstr>
      <vt:lpstr>AvantGarde</vt:lpstr>
      <vt:lpstr>Calibri</vt:lpstr>
      <vt:lpstr>Calibri Light</vt:lpstr>
      <vt:lpstr>HP001 4 hàng</vt:lpstr>
      <vt:lpstr>Times New Roman</vt:lpstr>
      <vt:lpstr>VNI-Avo</vt:lpstr>
      <vt:lpstr>等线</vt:lpstr>
      <vt:lpstr>等线 Light</vt:lpstr>
      <vt:lpstr>Office 主题​​</vt:lpstr>
      <vt:lpstr>1_Office 主题​​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439</cp:revision>
  <dcterms:created xsi:type="dcterms:W3CDTF">2017-07-29T07:38:32Z</dcterms:created>
  <dcterms:modified xsi:type="dcterms:W3CDTF">2021-11-01T13:50:01Z</dcterms:modified>
</cp:coreProperties>
</file>