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312" r:id="rId3"/>
    <p:sldId id="313" r:id="rId4"/>
    <p:sldId id="316" r:id="rId5"/>
    <p:sldId id="311" r:id="rId6"/>
    <p:sldId id="329" r:id="rId7"/>
    <p:sldId id="302" r:id="rId8"/>
    <p:sldId id="305" r:id="rId9"/>
    <p:sldId id="306" r:id="rId10"/>
    <p:sldId id="307" r:id="rId11"/>
    <p:sldId id="319" r:id="rId12"/>
    <p:sldId id="320" r:id="rId13"/>
    <p:sldId id="344" r:id="rId14"/>
    <p:sldId id="340" r:id="rId15"/>
    <p:sldId id="341" r:id="rId16"/>
    <p:sldId id="325" r:id="rId17"/>
    <p:sldId id="345" r:id="rId18"/>
    <p:sldId id="346" r:id="rId19"/>
    <p:sldId id="308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/>
        </p14:section>
        <p14:section name="Tiết 1" id="{50E1AC05-E808-47C5-ACCE-5BE89D6A3B62}">
          <p14:sldIdLst>
            <p14:sldId id="312"/>
            <p14:sldId id="313"/>
            <p14:sldId id="316"/>
            <p14:sldId id="311"/>
            <p14:sldId id="329"/>
            <p14:sldId id="302"/>
            <p14:sldId id="305"/>
            <p14:sldId id="306"/>
            <p14:sldId id="307"/>
            <p14:sldId id="319"/>
            <p14:sldId id="320"/>
            <p14:sldId id="344"/>
            <p14:sldId id="340"/>
            <p14:sldId id="341"/>
            <p14:sldId id="325"/>
            <p14:sldId id="345"/>
            <p14:sldId id="346"/>
          </p14:sldIdLst>
        </p14:section>
        <p14:section name="Tiết 2" id="{296681D4-24D5-4E6B-BA02-9A1D8E4D5F1E}">
          <p14:sldIdLst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74" y="8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2021/12/13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75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13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75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09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99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101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68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9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9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16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0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2021/12/13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2021/12/13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2021/12/13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2021/12/13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2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2266950"/>
          </a:xfrm>
          <a:prstGeom prst="rect">
            <a:avLst/>
          </a:prstGeom>
          <a:solidFill>
            <a:srgbClr val="0086EA"/>
          </a:solidFill>
          <a:effectLst>
            <a:glow rad="50800">
              <a:srgbClr val="4BACC6">
                <a:satMod val="175000"/>
                <a:alpha val="18000"/>
              </a:srgbClr>
            </a:glow>
          </a:effectLst>
        </p:spPr>
        <p:txBody>
          <a:bodyPr vert="horz" lIns="68471" tIns="34235" rIns="68471" bIns="34235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795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257300" y="400236"/>
            <a:ext cx="1257300" cy="115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057400" y="800104"/>
            <a:ext cx="6248091" cy="9941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6000" b="1" kern="0" dirty="0">
                <a:solidFill>
                  <a:sysClr val="window" lastClr="FFFFFF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TIẾNG VIỆT 1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26" y="2141994"/>
            <a:ext cx="2579639" cy="317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35" y="3154084"/>
            <a:ext cx="3384095" cy="163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3" y="0"/>
            <a:ext cx="82378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r="697" b="2790"/>
          <a:stretch/>
        </p:blipFill>
        <p:spPr bwMode="auto">
          <a:xfrm>
            <a:off x="1578531" y="384460"/>
            <a:ext cx="5923706" cy="427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878" y="1314451"/>
            <a:ext cx="42615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6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bảng</a:t>
            </a:r>
            <a:endParaRPr lang="en-US" altLang="en-US" sz="66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19" y="3707412"/>
            <a:ext cx="6780566" cy="1067278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97604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5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562" y="1650721"/>
            <a:ext cx="5163192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9000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bŪƑ</a:t>
            </a:r>
            <a:endParaRPr lang="en-US" altLang="en-US" sz="19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5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569" y="1675314"/>
            <a:ext cx="4409887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9000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Ď</a:t>
            </a:r>
            <a:r>
              <a:rPr lang="en-US" altLang="en-US" sz="19000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nƑ</a:t>
            </a:r>
            <a:endParaRPr lang="en-US" altLang="en-US" sz="19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170" y="1650721"/>
            <a:ext cx="1415479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9000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</a:t>
            </a:r>
            <a:endParaRPr lang="en-US" altLang="en-US" sz="19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5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912" y="1666215"/>
            <a:ext cx="6605024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9000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ch­ưng</a:t>
            </a:r>
            <a:r>
              <a:rPr lang="en-US" altLang="en-US" sz="19000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­</a:t>
            </a:r>
            <a:endParaRPr lang="en-US" altLang="en-US" sz="190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6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r="697" b="2790"/>
          <a:stretch/>
        </p:blipFill>
        <p:spPr bwMode="auto">
          <a:xfrm>
            <a:off x="1578531" y="384460"/>
            <a:ext cx="5923706" cy="427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249" y="1314451"/>
            <a:ext cx="42615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6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vở</a:t>
            </a:r>
            <a:endParaRPr lang="en-US" altLang="en-US" sz="66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19" y="3707412"/>
            <a:ext cx="6780566" cy="1067278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36936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" t="1265" r="390" b="9523"/>
          <a:stretch/>
        </p:blipFill>
        <p:spPr>
          <a:xfrm>
            <a:off x="1768508" y="0"/>
            <a:ext cx="5466305" cy="38534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6" r="-551"/>
          <a:stretch/>
        </p:blipFill>
        <p:spPr>
          <a:xfrm>
            <a:off x="1748411" y="3838471"/>
            <a:ext cx="5486402" cy="1174252"/>
          </a:xfrm>
          <a:prstGeom prst="rect">
            <a:avLst/>
          </a:prstGeom>
        </p:spPr>
      </p:pic>
      <p:sp>
        <p:nvSpPr>
          <p:cNvPr id="5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664" y="736321"/>
            <a:ext cx="280214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8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bŪƑ</a:t>
            </a:r>
            <a:r>
              <a:rPr lang="en-US" altLang="en-US" sz="38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en-US" sz="38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súng</a:t>
            </a:r>
            <a:endParaRPr lang="en-US" altLang="en-US" sz="38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616" y="1891580"/>
            <a:ext cx="280214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8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38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altLang="en-US" sz="38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38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chưng</a:t>
            </a:r>
            <a:endParaRPr lang="en-US" altLang="en-US" sz="38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616" y="3043149"/>
            <a:ext cx="280214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8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</a:t>
            </a:r>
            <a:r>
              <a:rPr lang="el-GR" altLang="en-US" sz="38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Ϊ</a:t>
            </a:r>
            <a:r>
              <a:rPr lang="en-US" altLang="en-US" sz="38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 </a:t>
            </a:r>
            <a:r>
              <a:rPr lang="en-US" alt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</a:t>
            </a:r>
            <a:r>
              <a:rPr lang="lv-LV" altLang="en-US" sz="38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ŗƑ</a:t>
            </a:r>
            <a:endParaRPr lang="en-US" altLang="en-US" sz="38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2712" y="4201000"/>
            <a:ext cx="280214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8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Ǉrung</a:t>
            </a:r>
            <a:r>
              <a:rPr lang="en-US" altLang="en-US" sz="38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en-US" sz="38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Ǉhu</a:t>
            </a:r>
            <a:endParaRPr lang="en-US" altLang="en-US" sz="38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" t="1265" r="390" b="9523"/>
          <a:stretch/>
        </p:blipFill>
        <p:spPr>
          <a:xfrm>
            <a:off x="1768508" y="0"/>
            <a:ext cx="5466305" cy="38534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6" r="-551"/>
          <a:stretch/>
        </p:blipFill>
        <p:spPr>
          <a:xfrm>
            <a:off x="1748411" y="3838471"/>
            <a:ext cx="5486402" cy="1174252"/>
          </a:xfrm>
          <a:prstGeom prst="rect">
            <a:avLst/>
          </a:prstGeom>
        </p:spPr>
      </p:pic>
      <p:sp>
        <p:nvSpPr>
          <p:cNvPr id="5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664" y="736321"/>
            <a:ext cx="280214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8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bŪƑ</a:t>
            </a:r>
            <a:r>
              <a:rPr lang="en-US" altLang="en-US" sz="38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en-US" sz="38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súng</a:t>
            </a:r>
            <a:endParaRPr lang="en-US" altLang="en-US" sz="38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616" y="1891580"/>
            <a:ext cx="280214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8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38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altLang="en-US" sz="38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38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chưng</a:t>
            </a:r>
            <a:endParaRPr lang="en-US" altLang="en-US" sz="38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616" y="3043149"/>
            <a:ext cx="280214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8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</a:t>
            </a:r>
            <a:r>
              <a:rPr lang="el-GR" altLang="en-US" sz="38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Ϊ</a:t>
            </a:r>
            <a:r>
              <a:rPr lang="en-US" altLang="en-US" sz="38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 </a:t>
            </a:r>
            <a:r>
              <a:rPr lang="en-US" alt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</a:t>
            </a:r>
            <a:r>
              <a:rPr lang="lv-LV" altLang="en-US" sz="38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ŗƑ</a:t>
            </a:r>
            <a:endParaRPr lang="en-US" altLang="en-US" sz="38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2712" y="4201000"/>
            <a:ext cx="280214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8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Ǉrung</a:t>
            </a:r>
            <a:r>
              <a:rPr lang="en-US" altLang="en-US" sz="38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en-US" sz="38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Ǉhu</a:t>
            </a:r>
            <a:endParaRPr lang="en-US" altLang="en-US" sz="38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37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249072" y="425593"/>
            <a:ext cx="85992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.VnAvant" panose="020B7200000000000000" pitchFamily="34" charset="0"/>
              </a:rPr>
              <a:t>    Nam </a:t>
            </a:r>
            <a:r>
              <a:rPr lang="en-US" sz="3600" dirty="0" err="1" smtClean="0">
                <a:latin typeface=".VnAvant" panose="020B7200000000000000" pitchFamily="34" charset="0"/>
              </a:rPr>
              <a:t>theo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mÑ</a:t>
            </a:r>
            <a:r>
              <a:rPr lang="en-US" sz="3600" dirty="0" smtClean="0"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latin typeface=".VnAvant" panose="020B7200000000000000" pitchFamily="34" charset="0"/>
              </a:rPr>
              <a:t>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ch</a:t>
            </a:r>
            <a:r>
              <a:rPr lang="en-US" sz="3600" dirty="0" err="1" smtClean="0">
                <a:latin typeface=".VnAvant" panose="020B7200000000000000" pitchFamily="34" charset="0"/>
              </a:rPr>
              <a:t>î</a:t>
            </a:r>
            <a:r>
              <a:rPr lang="en-US" sz="3600" dirty="0" smtClean="0"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latin typeface=".VnAvant" panose="020B7200000000000000" pitchFamily="34" charset="0"/>
              </a:rPr>
              <a:t>Chî</a:t>
            </a:r>
            <a:r>
              <a:rPr lang="en-US" sz="3600" dirty="0" smtClean="0">
                <a:latin typeface=".VnAvant" panose="020B7200000000000000" pitchFamily="34" charset="0"/>
              </a:rPr>
              <a:t> ®«ng </a:t>
            </a:r>
            <a:r>
              <a:rPr lang="en-US" sz="3600" dirty="0" err="1" smtClean="0">
                <a:latin typeface=".VnAvant" panose="020B7200000000000000" pitchFamily="34" charset="0"/>
              </a:rPr>
              <a:t>vui</a:t>
            </a:r>
            <a:r>
              <a:rPr lang="en-US" sz="3600" dirty="0" smtClean="0">
                <a:latin typeface=".VnAvant" panose="020B7200000000000000" pitchFamily="34" charset="0"/>
              </a:rPr>
              <a:t> vµ </a:t>
            </a:r>
            <a:r>
              <a:rPr lang="en-US" sz="3600" dirty="0" err="1" smtClean="0">
                <a:latin typeface=".VnAvant" panose="020B7200000000000000" pitchFamily="34" charset="0"/>
              </a:rPr>
              <a:t>cã</a:t>
            </a:r>
            <a:r>
              <a:rPr lang="en-US" sz="3600" dirty="0" smtClean="0">
                <a:latin typeface=".VnAvant" panose="020B7200000000000000" pitchFamily="34" charset="0"/>
              </a:rPr>
              <a:t> ®ñ </a:t>
            </a:r>
            <a:r>
              <a:rPr lang="en-US" sz="3600" dirty="0" err="1" smtClean="0">
                <a:latin typeface=".VnAvant" panose="020B7200000000000000" pitchFamily="34" charset="0"/>
              </a:rPr>
              <a:t>thø</a:t>
            </a:r>
            <a:r>
              <a:rPr lang="en-US" sz="3600" dirty="0" smtClean="0"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latin typeface=".VnAvant" panose="020B7200000000000000" pitchFamily="34" charset="0"/>
              </a:rPr>
              <a:t>Ngay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tõ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cæng</a:t>
            </a:r>
            <a:r>
              <a:rPr lang="en-US" sz="3600" dirty="0" smtClean="0">
                <a:latin typeface=".VnAvant" panose="020B7200000000000000" pitchFamily="34" charset="0"/>
              </a:rPr>
              <a:t> lµ </a:t>
            </a:r>
            <a:r>
              <a:rPr lang="en-US" sz="3600" dirty="0" err="1" smtClean="0">
                <a:latin typeface=".VnAvant" panose="020B7200000000000000" pitchFamily="34" charset="0"/>
              </a:rPr>
              <a:t>nh÷ng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d·y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hµng</a:t>
            </a:r>
            <a:r>
              <a:rPr lang="en-US" sz="3600" dirty="0" smtClean="0">
                <a:latin typeface=".VnAvant" panose="020B7200000000000000" pitchFamily="34" charset="0"/>
              </a:rPr>
              <a:t> ®å </a:t>
            </a:r>
            <a:r>
              <a:rPr lang="en-US" sz="3600" dirty="0" err="1" smtClean="0">
                <a:latin typeface=".VnAvant" panose="020B7200000000000000" pitchFamily="34" charset="0"/>
              </a:rPr>
              <a:t>dïng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gia</a:t>
            </a:r>
            <a:r>
              <a:rPr lang="en-US" sz="3600" dirty="0" smtClean="0">
                <a:latin typeface=".VnAvant" panose="020B7200000000000000" pitchFamily="34" charset="0"/>
              </a:rPr>
              <a:t> ®×</a:t>
            </a:r>
            <a:r>
              <a:rPr lang="en-US" sz="3600" dirty="0" err="1" smtClean="0">
                <a:latin typeface=".VnAvant" panose="020B7200000000000000" pitchFamily="34" charset="0"/>
              </a:rPr>
              <a:t>nh</a:t>
            </a:r>
            <a:r>
              <a:rPr lang="en-US" sz="3600" dirty="0" smtClean="0"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latin typeface=".VnAvant" panose="020B7200000000000000" pitchFamily="34" charset="0"/>
              </a:rPr>
              <a:t>Bªn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trong</a:t>
            </a:r>
            <a:r>
              <a:rPr lang="en-US" sz="3600" dirty="0" smtClean="0">
                <a:latin typeface=".VnAvant" panose="020B7200000000000000" pitchFamily="34" charset="0"/>
              </a:rPr>
              <a:t> lµ </a:t>
            </a:r>
            <a:r>
              <a:rPr lang="en-US" sz="3600" dirty="0" err="1" smtClean="0">
                <a:latin typeface=".VnAvant" panose="020B7200000000000000" pitchFamily="34" charset="0"/>
              </a:rPr>
              <a:t>hµng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rau</a:t>
            </a:r>
            <a:r>
              <a:rPr lang="en-US" sz="3600" dirty="0" smtClean="0"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latin typeface=".VnAvant" panose="020B7200000000000000" pitchFamily="34" charset="0"/>
              </a:rPr>
              <a:t>thÞt</a:t>
            </a:r>
            <a:r>
              <a:rPr lang="en-US" sz="3600" dirty="0" smtClean="0">
                <a:latin typeface=".VnAvant" panose="020B7200000000000000" pitchFamily="34" charset="0"/>
              </a:rPr>
              <a:t> vµ c¸. Nam </a:t>
            </a:r>
            <a:r>
              <a:rPr lang="en-US" sz="3600" dirty="0" err="1" smtClean="0">
                <a:latin typeface=".VnAvant" panose="020B7200000000000000" pitchFamily="34" charset="0"/>
              </a:rPr>
              <a:t>thÝch</a:t>
            </a:r>
            <a:r>
              <a:rPr lang="en-US" sz="3600" dirty="0" smtClean="0">
                <a:latin typeface=".VnAvant" panose="020B7200000000000000" pitchFamily="34" charset="0"/>
              </a:rPr>
              <a:t> l¾m v× </a:t>
            </a:r>
            <a:r>
              <a:rPr lang="en-US" sz="3600" dirty="0" err="1" smtClean="0">
                <a:latin typeface=".VnAvant" panose="020B7200000000000000" pitchFamily="34" charset="0"/>
              </a:rPr>
              <a:t>lÇn</a:t>
            </a:r>
            <a:r>
              <a:rPr lang="en-US" sz="3600" dirty="0" smtClean="0"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latin typeface=".VnAvant" panose="020B7200000000000000" pitchFamily="34" charset="0"/>
              </a:rPr>
              <a:t>Çu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cïng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mÑ</a:t>
            </a:r>
            <a:r>
              <a:rPr lang="en-US" sz="3600" dirty="0" smtClean="0"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latin typeface=".VnAvant" panose="020B7200000000000000" pitchFamily="34" charset="0"/>
              </a:rPr>
              <a:t>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chî</a:t>
            </a:r>
            <a:r>
              <a:rPr lang="en-US" sz="3600" dirty="0" smtClean="0">
                <a:latin typeface=".VnAvant" panose="020B7200000000000000" pitchFamily="34" charset="0"/>
              </a:rPr>
              <a:t>.</a:t>
            </a:r>
            <a:endParaRPr lang="en-US" sz="3600" dirty="0" smtClean="0">
              <a:latin typeface=".VnAvant" panose="020B7200000000000000" pitchFamily="34" charset="0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545924" y="3075846"/>
            <a:ext cx="115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ong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7047207" y="593903"/>
            <a:ext cx="115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«ng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5670583" y="1418592"/>
            <a:ext cx="115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«ng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203524" y="2246181"/>
            <a:ext cx="115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5064314" y="3904194"/>
            <a:ext cx="115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7827610" y="1418592"/>
            <a:ext cx="115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76146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725"/>
            <a:ext cx="9144000" cy="5379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021" y="888595"/>
            <a:ext cx="8406962" cy="354904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25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Häc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5025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vÇn</a:t>
            </a:r>
            <a:endParaRPr lang="en-US" sz="5025" b="1" dirty="0">
              <a:solidFill>
                <a:schemeClr val="bg1"/>
              </a:solidFill>
              <a:latin typeface=".VnAvant" panose="020B7200000000000000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Bµi</a:t>
            </a:r>
            <a:r>
              <a:rPr lang="en-US" sz="44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61</a:t>
            </a:r>
            <a:r>
              <a:rPr lang="en-US" sz="44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: </a:t>
            </a:r>
            <a:r>
              <a:rPr lang="en-US" sz="44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ong</a:t>
            </a:r>
            <a:r>
              <a:rPr lang="en-US" sz="44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- </a:t>
            </a:r>
            <a:r>
              <a:rPr lang="en-US" sz="4400" b="1" dirty="0">
                <a:solidFill>
                  <a:schemeClr val="bg1"/>
                </a:solidFill>
                <a:latin typeface=".VnAvant" panose="020B7200000000000000" pitchFamily="34" charset="0"/>
              </a:rPr>
              <a:t>«</a:t>
            </a:r>
            <a:r>
              <a:rPr lang="en-US" sz="44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ng - ung -</a:t>
            </a:r>
            <a:r>
              <a:rPr lang="en-US" sz="4800" b="1" dirty="0" smtClean="0">
                <a:solidFill>
                  <a:schemeClr val="bg1"/>
                </a:solidFill>
                <a:latin typeface=".VnArial" panose="020B7200000000000000" pitchFamily="34" charset="0"/>
              </a:rPr>
              <a:t>ư</a:t>
            </a:r>
            <a:r>
              <a:rPr lang="en-US" sz="44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ng    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­ ­</a:t>
            </a:r>
          </a:p>
        </p:txBody>
      </p:sp>
    </p:spTree>
    <p:extLst>
      <p:ext uri="{BB962C8B-B14F-4D97-AF65-F5344CB8AC3E}">
        <p14:creationId xmlns:p14="http://schemas.microsoft.com/office/powerpoint/2010/main" val="114470576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95198" y="674502"/>
            <a:ext cx="1605283" cy="90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702453" y="674502"/>
            <a:ext cx="1605283" cy="90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682142" y="683095"/>
            <a:ext cx="1605283" cy="90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95198" y="674502"/>
            <a:ext cx="1605283" cy="90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400" b="1" dirty="0" err="1">
                <a:solidFill>
                  <a:srgbClr val="00B0F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682142" y="683095"/>
            <a:ext cx="1605283" cy="90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400" b="1" dirty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6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761978"/>
              </p:ext>
            </p:extLst>
          </p:nvPr>
        </p:nvGraphicFramePr>
        <p:xfrm>
          <a:off x="3604386" y="1964864"/>
          <a:ext cx="2158192" cy="14372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096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079096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719684">
                <a:tc>
                  <a:txBody>
                    <a:bodyPr/>
                    <a:lstStyle/>
                    <a:p>
                      <a:pPr algn="ctr"/>
                      <a:r>
                        <a:rPr kumimoji="0" lang="en-US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.VnAvant" pitchFamily="34" charset="0"/>
                        </a:rPr>
                        <a:t>tr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717615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4626922" y="1979873"/>
            <a:ext cx="1209672" cy="623246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36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4004349" y="2689611"/>
            <a:ext cx="1355587" cy="623246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/>
            <a:r>
              <a:rPr lang="en-US" sz="3600" dirty="0" err="1" smtClean="0">
                <a:latin typeface=".VnAvant" panose="020B7200000000000000" pitchFamily="34" charset="0"/>
              </a:rPr>
              <a:t>tr</a:t>
            </a:r>
            <a:r>
              <a:rPr lang="en-US" sz="36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36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702453" y="674502"/>
            <a:ext cx="1605283" cy="90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400" b="1" dirty="0">
                <a:solidFill>
                  <a:srgbClr val="0070C0"/>
                </a:solidFill>
                <a:latin typeface=".VnAvant" panose="020B7200000000000000" pitchFamily="34" charset="0"/>
              </a:rPr>
              <a:t>«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661831" y="683095"/>
            <a:ext cx="1605283" cy="99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0000"/>
                </a:solidFill>
                <a:latin typeface=".VnArial" panose="020B7200000000000000" pitchFamily="34" charset="0"/>
              </a:rPr>
              <a:t>ư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660213" y="688590"/>
            <a:ext cx="1605283" cy="99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00B050"/>
                </a:solidFill>
                <a:latin typeface=".VnArial" panose="020B7200000000000000" pitchFamily="34" charset="0"/>
              </a:rPr>
              <a:t>ư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3810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  <p:bldP spid="9" grpId="0"/>
      <p:bldP spid="15" grpId="0"/>
      <p:bldP spid="17" grpId="0"/>
      <p:bldP spid="18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57200" y="1553105"/>
            <a:ext cx="8219871" cy="182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</a:t>
            </a:r>
            <a:r>
              <a:rPr lang="en-US" sz="4000" dirty="0" err="1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ßng</a:t>
            </a:r>
            <a:r>
              <a:rPr lang="en-US" sz="4000" dirty="0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4000" dirty="0" err="1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vâng</a:t>
            </a:r>
            <a:r>
              <a:rPr lang="en-US" sz="4000" dirty="0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4000" dirty="0" err="1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bæng</a:t>
            </a:r>
            <a:r>
              <a:rPr lang="en-US" sz="4000" dirty="0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4000" dirty="0" err="1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céng</a:t>
            </a:r>
            <a:endParaRPr lang="en-US" sz="4000" dirty="0">
              <a:solidFill>
                <a:srgbClr val="00206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thóng</a:t>
            </a:r>
            <a:r>
              <a:rPr lang="en-US" sz="4000" dirty="0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4000" dirty="0" err="1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vòng</a:t>
            </a:r>
            <a:r>
              <a:rPr lang="en-US" sz="4000" dirty="0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®</a:t>
            </a:r>
            <a:r>
              <a:rPr lang="en-US" sz="4000" dirty="0" err="1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ùng</a:t>
            </a:r>
            <a:r>
              <a:rPr lang="en-US" sz="4000" dirty="0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4000" dirty="0" err="1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höng</a:t>
            </a:r>
            <a:endParaRPr lang="en-US" sz="4000" dirty="0" smtClean="0">
              <a:solidFill>
                <a:srgbClr val="00206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064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26129" y="589269"/>
            <a:ext cx="7801583" cy="80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</a:t>
            </a:r>
            <a:r>
              <a:rPr lang="en-US" sz="4400" b="1" dirty="0">
                <a:solidFill>
                  <a:schemeClr val="bg1"/>
                </a:solidFill>
                <a:latin typeface=".VnArial" panose="020B7200000000000000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.VnArial" panose="020B7200000000000000" pitchFamily="34" charset="0"/>
              </a:rPr>
              <a:t>      </a:t>
            </a:r>
            <a:r>
              <a:rPr lang="en-US" sz="4800" b="1" dirty="0" smtClean="0">
                <a:solidFill>
                  <a:srgbClr val="FF0000"/>
                </a:solidFill>
                <a:latin typeface=".VnArial" panose="020B7200000000000000" pitchFamily="34" charset="0"/>
              </a:rPr>
              <a:t>ư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6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505148"/>
              </p:ext>
            </p:extLst>
          </p:nvPr>
        </p:nvGraphicFramePr>
        <p:xfrm>
          <a:off x="3547826" y="1422253"/>
          <a:ext cx="2158192" cy="14372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096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079096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719684">
                <a:tc>
                  <a:txBody>
                    <a:bodyPr/>
                    <a:lstStyle/>
                    <a:p>
                      <a:pPr algn="ctr"/>
                      <a:r>
                        <a:rPr kumimoji="0" lang="en-US" sz="3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.VnAvant" pitchFamily="34" charset="0"/>
                        </a:rPr>
                        <a:t>tr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717615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4626922" y="1437263"/>
            <a:ext cx="1209672" cy="623246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36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3949128" y="2192925"/>
            <a:ext cx="1355587" cy="623246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/>
            <a:r>
              <a:rPr lang="en-US" sz="3600" dirty="0" err="1" smtClean="0">
                <a:latin typeface=".VnAvant" panose="020B7200000000000000" pitchFamily="34" charset="0"/>
              </a:rPr>
              <a:t>tr</a:t>
            </a:r>
            <a:r>
              <a:rPr lang="en-US" sz="36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36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03114" y="2948587"/>
            <a:ext cx="8219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</a:t>
            </a:r>
            <a:r>
              <a:rPr lang="en-US" sz="3200" dirty="0" err="1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ßng</a:t>
            </a:r>
            <a:r>
              <a:rPr lang="en-US" sz="3200" dirty="0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200" dirty="0" err="1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vâng</a:t>
            </a:r>
            <a:r>
              <a:rPr lang="en-US" sz="3200" dirty="0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200" dirty="0" err="1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bæng</a:t>
            </a:r>
            <a:r>
              <a:rPr lang="en-US" sz="3200" dirty="0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200" dirty="0" err="1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céng</a:t>
            </a:r>
            <a:endParaRPr lang="en-US" sz="3200" dirty="0">
              <a:solidFill>
                <a:srgbClr val="00206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200" dirty="0" err="1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thóng</a:t>
            </a:r>
            <a:r>
              <a:rPr lang="en-US" sz="3200" dirty="0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3200" dirty="0" err="1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vòng</a:t>
            </a:r>
            <a:r>
              <a:rPr lang="en-US" sz="3200" dirty="0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®</a:t>
            </a:r>
            <a:r>
              <a:rPr lang="en-US" sz="3200" dirty="0" err="1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ùng</a:t>
            </a:r>
            <a:r>
              <a:rPr lang="en-US" sz="3200" dirty="0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3200" dirty="0" err="1" smtClean="0">
                <a:solidFill>
                  <a:srgbClr val="00206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höng</a:t>
            </a:r>
            <a:endParaRPr lang="en-US" sz="3200" dirty="0" smtClean="0">
              <a:solidFill>
                <a:srgbClr val="00206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684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50482" y="2202845"/>
            <a:ext cx="862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hong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chãng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b«ng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sóng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b¸nh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600" dirty="0" err="1" smtClean="0">
                <a:latin typeface=".VnArial" panose="020B7200000000000000" pitchFamily="34" charset="0"/>
              </a:rPr>
              <a:t>ư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</a:t>
            </a:r>
            <a:endParaRPr lang="vi-VN" sz="32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276559" y="2243350"/>
            <a:ext cx="982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ong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866053" y="2244945"/>
            <a:ext cx="982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ong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860252" y="2233622"/>
            <a:ext cx="982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7769814" y="2201250"/>
            <a:ext cx="100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ư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803521" y="2243350"/>
            <a:ext cx="982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«ng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18862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orful flowers&#10;&#10;Description automatically generated with low confidence">
            <a:extLst>
              <a:ext uri="{FF2B5EF4-FFF2-40B4-BE49-F238E27FC236}">
                <a16:creationId xmlns:a16="http://schemas.microsoft.com/office/drawing/2014/main" xmlns="" id="{28FD258F-C646-42C9-8F9B-F7835A822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14" y="413388"/>
            <a:ext cx="3893791" cy="3893791"/>
          </a:xfrm>
          <a:prstGeom prst="rect">
            <a:avLst/>
          </a:prstGeom>
        </p:spPr>
      </p:pic>
      <p:sp>
        <p:nvSpPr>
          <p:cNvPr id="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150265" y="4307180"/>
            <a:ext cx="310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chong </a:t>
            </a:r>
            <a:r>
              <a:rPr lang="en-US" sz="28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chãng</a:t>
            </a:r>
            <a:endParaRPr lang="vi-VN" sz="2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1516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702924" y="4319254"/>
            <a:ext cx="2486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28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«ng</a:t>
            </a:r>
            <a:r>
              <a:rPr lang="en-US" sz="28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sóng</a:t>
            </a:r>
            <a:endParaRPr lang="vi-VN" sz="2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32" y="473247"/>
            <a:ext cx="5128009" cy="384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319267" y="4241454"/>
            <a:ext cx="271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b¸nh </a:t>
            </a:r>
            <a:r>
              <a:rPr lang="en-US" sz="32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600" dirty="0" err="1">
                <a:latin typeface=".VnArial" panose="020B7200000000000000" pitchFamily="34" charset="0"/>
              </a:rPr>
              <a:t>ư</a:t>
            </a:r>
            <a:r>
              <a:rPr lang="en-US" sz="32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</a:t>
            </a:r>
            <a:endParaRPr lang="vi-VN" sz="32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664" y="453167"/>
            <a:ext cx="5923503" cy="37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2202</TotalTime>
  <Words>172</Words>
  <Application>Microsoft Office PowerPoint</Application>
  <PresentationFormat>On-screen Show (16:9)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.VnArial</vt:lpstr>
      <vt:lpstr>.VnAvant</vt:lpstr>
      <vt:lpstr>Arial</vt:lpstr>
      <vt:lpstr>Arial-Rounded</vt:lpstr>
      <vt:lpstr>AvantGarde</vt:lpstr>
      <vt:lpstr>Calibri</vt:lpstr>
      <vt:lpstr>Calibri Light</vt:lpstr>
      <vt:lpstr>HP001 4 hàng</vt:lpstr>
      <vt:lpstr>Times New Roman</vt:lpstr>
      <vt:lpstr>等线</vt:lpstr>
      <vt:lpstr>等线 Light</vt:lpstr>
      <vt:lpstr>Office 主题​​</vt:lpstr>
      <vt:lpstr>1_Office 主题​​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465</cp:revision>
  <dcterms:created xsi:type="dcterms:W3CDTF">2017-07-29T07:38:32Z</dcterms:created>
  <dcterms:modified xsi:type="dcterms:W3CDTF">2021-12-13T13:16:56Z</dcterms:modified>
</cp:coreProperties>
</file>