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8"/>
  </p:notesMasterIdLst>
  <p:sldIdLst>
    <p:sldId id="334" r:id="rId2"/>
    <p:sldId id="358" r:id="rId3"/>
    <p:sldId id="359" r:id="rId4"/>
    <p:sldId id="360" r:id="rId5"/>
    <p:sldId id="349" r:id="rId6"/>
    <p:sldId id="374" r:id="rId7"/>
    <p:sldId id="385" r:id="rId8"/>
    <p:sldId id="361" r:id="rId9"/>
    <p:sldId id="352" r:id="rId10"/>
    <p:sldId id="388" r:id="rId11"/>
    <p:sldId id="351" r:id="rId12"/>
    <p:sldId id="345" r:id="rId13"/>
    <p:sldId id="390" r:id="rId14"/>
    <p:sldId id="391" r:id="rId15"/>
    <p:sldId id="392" r:id="rId16"/>
    <p:sldId id="393" r:id="rId17"/>
    <p:sldId id="394" r:id="rId18"/>
    <p:sldId id="363" r:id="rId19"/>
    <p:sldId id="362" r:id="rId20"/>
    <p:sldId id="354" r:id="rId21"/>
    <p:sldId id="387" r:id="rId22"/>
    <p:sldId id="365" r:id="rId23"/>
    <p:sldId id="386" r:id="rId24"/>
    <p:sldId id="389" r:id="rId25"/>
    <p:sldId id="395" r:id="rId26"/>
    <p:sldId id="396" r:id="rId27"/>
  </p:sldIdLst>
  <p:sldSz cx="12192000" cy="6858000"/>
  <p:notesSz cx="6858000" cy="9144000"/>
  <p:custDataLst>
    <p:tags r:id="rId29"/>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51">
          <p15:clr>
            <a:srgbClr val="A4A3A4"/>
          </p15:clr>
        </p15:guide>
        <p15:guide id="2" pos="38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6600FF"/>
    <a:srgbClr val="FFFF00"/>
    <a:srgbClr val="CC3300"/>
    <a:srgbClr val="99000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58" autoAdjust="0"/>
  </p:normalViewPr>
  <p:slideViewPr>
    <p:cSldViewPr>
      <p:cViewPr varScale="1">
        <p:scale>
          <a:sx n="69" d="100"/>
          <a:sy n="69" d="100"/>
        </p:scale>
        <p:origin x="198" y="72"/>
      </p:cViewPr>
      <p:guideLst>
        <p:guide orient="horz" pos="2451"/>
        <p:guide pos="384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9A1660-CB66-4249-8195-B0014FB31743}" type="doc">
      <dgm:prSet loTypeId="urn:microsoft.com/office/officeart/2005/8/layout/chevron2" loCatId="list" qsTypeId="urn:microsoft.com/office/officeart/2005/8/quickstyle/simple1#9" qsCatId="simple" csTypeId="urn:microsoft.com/office/officeart/2005/8/colors/colorful1#1" csCatId="colorful" phldr="1"/>
      <dgm:spPr/>
      <dgm:t>
        <a:bodyPr/>
        <a:lstStyle/>
        <a:p>
          <a:endParaRPr lang="en-US"/>
        </a:p>
      </dgm:t>
    </dgm:pt>
    <dgm:pt modelId="{30E4168B-404A-4D0D-AA42-C18981F207E2}">
      <dgm:prSet phldrT="[Text]" custT="1"/>
      <dgm:spPr/>
      <dgm:t>
        <a:bodyPr/>
        <a:lstStyle/>
        <a:p>
          <a:r>
            <a:rPr lang="en-US" sz="2800" b="1">
              <a:latin typeface="Times New Roman" panose="02020603050405020304" pitchFamily="18" charset="0"/>
              <a:cs typeface="Times New Roman" panose="02020603050405020304" pitchFamily="18" charset="0"/>
            </a:rPr>
            <a:t>1</a:t>
          </a:r>
        </a:p>
      </dgm:t>
    </dgm:pt>
    <dgm:pt modelId="{A0D32393-ECC2-4A63-B23D-DBCBC800A4F6}" type="par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282D0D77-C0A9-4871-B21E-E9907368E673}" type="sibTrans" cxnId="{5031EF1B-1F39-4F7A-94C1-350B83799235}">
      <dgm:prSet/>
      <dgm:spPr/>
      <dgm:t>
        <a:bodyPr/>
        <a:lstStyle/>
        <a:p>
          <a:endParaRPr lang="en-US" sz="2800">
            <a:latin typeface="Times New Roman" panose="02020603050405020304" pitchFamily="18" charset="0"/>
            <a:cs typeface="Times New Roman" panose="02020603050405020304" pitchFamily="18" charset="0"/>
          </a:endParaRPr>
        </a:p>
      </dgm:t>
    </dgm:pt>
    <dgm:pt modelId="{D83AEFBB-71F5-4359-9B18-46B5FC051DE5}">
      <dgm:prSet phldrT="[Text]" phldr="0" custT="1"/>
      <dgm:spPr/>
      <dgm:t>
        <a:bodyPr vert="horz" wrap="square"/>
        <a:lstStyle/>
        <a:p>
          <a:pPr>
            <a:lnSpc>
              <a:spcPct val="100000"/>
            </a:lnSpc>
            <a:spcBef>
              <a:spcPct val="0"/>
            </a:spcBef>
            <a:spcAft>
              <a:spcPct val="15000"/>
            </a:spcAft>
          </a:pPr>
          <a:r>
            <a:rPr lang="en-US" sz="2800">
              <a:sym typeface="+mn-ea"/>
            </a:rPr>
            <a:t>Chỉ được trên bản đồ (lược đồ) một số sông chính của Việt Nam.</a:t>
          </a:r>
          <a:endParaRPr lang="en-US" sz="2800">
            <a:latin typeface="Times New Roman" panose="02020603050405020304" pitchFamily="18" charset="0"/>
            <a:cs typeface="Times New Roman" panose="02020603050405020304" pitchFamily="18" charset="0"/>
          </a:endParaRPr>
        </a:p>
      </dgm:t>
    </dgm:pt>
    <dgm:pt modelId="{9DBCBD01-22C7-44C1-A916-435ACE309345}" type="par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D2AC43C1-8469-40B7-86A5-F9C7825F7458}" type="sibTrans" cxnId="{A6EE2F28-85CD-4ED4-B00B-66CEA1CB3DBC}">
      <dgm:prSet/>
      <dgm:spPr/>
      <dgm:t>
        <a:bodyPr/>
        <a:lstStyle/>
        <a:p>
          <a:endParaRPr lang="en-US" sz="2800">
            <a:latin typeface="Times New Roman" panose="02020603050405020304" pitchFamily="18" charset="0"/>
            <a:cs typeface="Times New Roman" panose="02020603050405020304" pitchFamily="18" charset="0"/>
          </a:endParaRPr>
        </a:p>
      </dgm:t>
    </dgm:pt>
    <dgm:pt modelId="{63E00C86-CBE4-420B-B96C-83216AD112C9}">
      <dgm:prSet phldrT="[Text]" custT="1"/>
      <dgm:spPr/>
      <dgm:t>
        <a:bodyPr/>
        <a:lstStyle/>
        <a:p>
          <a:r>
            <a:rPr lang="en-US" sz="2800" b="1">
              <a:latin typeface="Times New Roman" panose="02020603050405020304" pitchFamily="18" charset="0"/>
              <a:cs typeface="Times New Roman" panose="02020603050405020304" pitchFamily="18" charset="0"/>
            </a:rPr>
            <a:t>2</a:t>
          </a:r>
        </a:p>
      </dgm:t>
    </dgm:pt>
    <dgm:pt modelId="{B563B946-A7A0-4529-A807-030E2731954D}" type="par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69675B8E-6589-431C-8C3B-990D2A263FE2}" type="sibTrans" cxnId="{4CCC975D-1C3D-4435-8365-F67D09726616}">
      <dgm:prSet/>
      <dgm:spPr/>
      <dgm:t>
        <a:bodyPr/>
        <a:lstStyle/>
        <a:p>
          <a:endParaRPr lang="en-US" sz="2800">
            <a:latin typeface="Times New Roman" panose="02020603050405020304" pitchFamily="18" charset="0"/>
            <a:cs typeface="Times New Roman" panose="02020603050405020304" pitchFamily="18" charset="0"/>
          </a:endParaRPr>
        </a:p>
      </dgm:t>
    </dgm:pt>
    <dgm:pt modelId="{C0192EBD-304C-4FA6-AB66-D9E96E1D35BD}">
      <dgm:prSet phldrT="[Text]" phldr="0" custT="1"/>
      <dgm:spPr/>
      <dgm:t>
        <a:bodyPr vert="horz" wrap="square"/>
        <a:lstStyle/>
        <a:p>
          <a:pPr>
            <a:lnSpc>
              <a:spcPct val="100000"/>
            </a:lnSpc>
            <a:spcBef>
              <a:spcPct val="0"/>
            </a:spcBef>
            <a:spcAft>
              <a:spcPct val="15000"/>
            </a:spcAft>
          </a:pPr>
          <a:r>
            <a:rPr lang="en-US" sz="2800">
              <a:sym typeface="+mn-ea"/>
            </a:rPr>
            <a:t>Trình bày được một số đặc điểm của sông ngòi Việt Nam. Hiểu được mối quan hệ địa lí đơn giản giữa khí hậu với sông ngòi. </a:t>
          </a:r>
          <a:endParaRPr lang="en-US" sz="2800">
            <a:latin typeface="Times New Roman" panose="02020603050405020304" pitchFamily="18" charset="0"/>
            <a:cs typeface="Times New Roman" panose="02020603050405020304" pitchFamily="18" charset="0"/>
          </a:endParaRPr>
        </a:p>
      </dgm:t>
    </dgm:pt>
    <dgm:pt modelId="{31A327C5-CE13-4651-8A90-D7D74C72EFCF}" type="par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86D1AA20-2E85-4C86-959E-BD08BF47EFC6}" type="sibTrans" cxnId="{8F61DD99-852D-4939-8FAC-C6E5C679A8B6}">
      <dgm:prSet/>
      <dgm:spPr/>
      <dgm:t>
        <a:bodyPr/>
        <a:lstStyle/>
        <a:p>
          <a:endParaRPr lang="en-US" sz="2800">
            <a:latin typeface="Times New Roman" panose="02020603050405020304" pitchFamily="18" charset="0"/>
            <a:cs typeface="Times New Roman" panose="02020603050405020304" pitchFamily="18" charset="0"/>
          </a:endParaRPr>
        </a:p>
      </dgm:t>
    </dgm:pt>
    <dgm:pt modelId="{CD2B9FC5-BD9B-4C95-871D-688394EDB14D}">
      <dgm:prSet phldrT="[Text]" custT="1"/>
      <dgm:spPr/>
      <dgm:t>
        <a:bodyPr/>
        <a:lstStyle/>
        <a:p>
          <a:r>
            <a:rPr lang="en-US" sz="2800" b="1">
              <a:latin typeface="Times New Roman" panose="02020603050405020304" pitchFamily="18" charset="0"/>
              <a:cs typeface="Times New Roman" panose="02020603050405020304" pitchFamily="18" charset="0"/>
            </a:rPr>
            <a:t>3</a:t>
          </a:r>
        </a:p>
      </dgm:t>
    </dgm:pt>
    <dgm:pt modelId="{94E7596F-D7B6-40F3-9804-9D2291690DC5}" type="par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A83F1AEE-DD5B-47B5-B561-81C5DFE6500C}" type="sibTrans" cxnId="{01E5FED2-1F0A-4BCF-944B-B27F408B3CB7}">
      <dgm:prSet/>
      <dgm:spPr/>
      <dgm:t>
        <a:bodyPr/>
        <a:lstStyle/>
        <a:p>
          <a:endParaRPr lang="en-US" sz="2800">
            <a:latin typeface="Times New Roman" panose="02020603050405020304" pitchFamily="18" charset="0"/>
            <a:cs typeface="Times New Roman" panose="02020603050405020304" pitchFamily="18" charset="0"/>
          </a:endParaRPr>
        </a:p>
      </dgm:t>
    </dgm:pt>
    <dgm:pt modelId="{0AB78A55-19F5-416F-A253-C5DDC260A8B4}">
      <dgm:prSet phldrT="[Text]" phldr="0" custT="1"/>
      <dgm:spPr/>
      <dgm:t>
        <a:bodyPr vert="horz" wrap="square"/>
        <a:lstStyle/>
        <a:p>
          <a:pPr>
            <a:lnSpc>
              <a:spcPct val="100000"/>
            </a:lnSpc>
            <a:spcBef>
              <a:spcPct val="0"/>
            </a:spcBef>
            <a:spcAft>
              <a:spcPct val="15000"/>
            </a:spcAft>
          </a:pPr>
          <a:r>
            <a:rPr lang="en-US" sz="2800">
              <a:sym typeface="+mn-ea"/>
            </a:rPr>
            <a:t>Biết được vai trò của sông ngòi đối với đời sống và sản xuất.</a:t>
          </a:r>
          <a:endParaRPr lang="en-US" sz="2800">
            <a:latin typeface="Times New Roman" panose="02020603050405020304" pitchFamily="18" charset="0"/>
            <a:cs typeface="Times New Roman" panose="02020603050405020304" pitchFamily="18" charset="0"/>
          </a:endParaRPr>
        </a:p>
      </dgm:t>
    </dgm:pt>
    <dgm:pt modelId="{3429CFE5-5222-4AF2-9516-6CC11950A756}" type="par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D0D4FEC6-6073-44BE-854C-3CDAFBD8364D}" type="sibTrans" cxnId="{191B4E50-0F2D-40BA-B517-E52C7B7ED4A3}">
      <dgm:prSet/>
      <dgm:spPr/>
      <dgm:t>
        <a:bodyPr/>
        <a:lstStyle/>
        <a:p>
          <a:endParaRPr lang="en-US" sz="2800">
            <a:latin typeface="Times New Roman" panose="02020603050405020304" pitchFamily="18" charset="0"/>
            <a:cs typeface="Times New Roman" panose="02020603050405020304" pitchFamily="18" charset="0"/>
          </a:endParaRPr>
        </a:p>
      </dgm:t>
    </dgm:pt>
    <dgm:pt modelId="{90546A63-0D5C-4DB4-8CC1-D15CCA79AC96}" type="pres">
      <dgm:prSet presAssocID="{DC9A1660-CB66-4249-8195-B0014FB31743}" presName="linearFlow" presStyleCnt="0">
        <dgm:presLayoutVars>
          <dgm:dir/>
          <dgm:animLvl val="lvl"/>
          <dgm:resizeHandles val="exact"/>
        </dgm:presLayoutVars>
      </dgm:prSet>
      <dgm:spPr/>
      <dgm:t>
        <a:bodyPr/>
        <a:lstStyle/>
        <a:p>
          <a:endParaRPr lang="en-US"/>
        </a:p>
      </dgm:t>
    </dgm:pt>
    <dgm:pt modelId="{B55280F5-F379-4F76-9C97-ED415A71E38C}" type="pres">
      <dgm:prSet presAssocID="{30E4168B-404A-4D0D-AA42-C18981F207E2}" presName="composite" presStyleCnt="0"/>
      <dgm:spPr/>
    </dgm:pt>
    <dgm:pt modelId="{75970AF7-8B0F-494E-9097-6CBDC67A65E2}" type="pres">
      <dgm:prSet presAssocID="{30E4168B-404A-4D0D-AA42-C18981F207E2}" presName="parentText" presStyleLbl="alignNode1" presStyleIdx="0" presStyleCnt="3">
        <dgm:presLayoutVars>
          <dgm:chMax val="1"/>
          <dgm:bulletEnabled val="1"/>
        </dgm:presLayoutVars>
      </dgm:prSet>
      <dgm:spPr/>
      <dgm:t>
        <a:bodyPr/>
        <a:lstStyle/>
        <a:p>
          <a:endParaRPr lang="en-US"/>
        </a:p>
      </dgm:t>
    </dgm:pt>
    <dgm:pt modelId="{FA4E9B0E-5F4F-40CE-A72C-E4A392C95CFA}" type="pres">
      <dgm:prSet presAssocID="{30E4168B-404A-4D0D-AA42-C18981F207E2}" presName="descendantText" presStyleLbl="alignAcc1" presStyleIdx="0" presStyleCnt="3">
        <dgm:presLayoutVars>
          <dgm:bulletEnabled val="1"/>
        </dgm:presLayoutVars>
      </dgm:prSet>
      <dgm:spPr/>
      <dgm:t>
        <a:bodyPr/>
        <a:lstStyle/>
        <a:p>
          <a:endParaRPr lang="en-US"/>
        </a:p>
      </dgm:t>
    </dgm:pt>
    <dgm:pt modelId="{E040675D-5B65-45F1-8D28-6C8ACEF7C285}" type="pres">
      <dgm:prSet presAssocID="{282D0D77-C0A9-4871-B21E-E9907368E673}" presName="sp" presStyleCnt="0"/>
      <dgm:spPr/>
      <dgm:t>
        <a:bodyPr/>
        <a:lstStyle/>
        <a:p>
          <a:endParaRPr lang="en-US"/>
        </a:p>
      </dgm:t>
    </dgm:pt>
    <dgm:pt modelId="{6BF56EEE-4339-42FF-85AD-F4125D0B21DD}" type="pres">
      <dgm:prSet presAssocID="{63E00C86-CBE4-420B-B96C-83216AD112C9}" presName="composite" presStyleCnt="0"/>
      <dgm:spPr/>
    </dgm:pt>
    <dgm:pt modelId="{6E64BDD3-EC23-4E21-A6B0-8591E09663BF}" type="pres">
      <dgm:prSet presAssocID="{63E00C86-CBE4-420B-B96C-83216AD112C9}" presName="parentText" presStyleLbl="alignNode1" presStyleIdx="1" presStyleCnt="3">
        <dgm:presLayoutVars>
          <dgm:chMax val="1"/>
          <dgm:bulletEnabled val="1"/>
        </dgm:presLayoutVars>
      </dgm:prSet>
      <dgm:spPr/>
      <dgm:t>
        <a:bodyPr/>
        <a:lstStyle/>
        <a:p>
          <a:endParaRPr lang="en-US"/>
        </a:p>
      </dgm:t>
    </dgm:pt>
    <dgm:pt modelId="{823044E2-75A5-4D6F-A857-B680E922E095}" type="pres">
      <dgm:prSet presAssocID="{63E00C86-CBE4-420B-B96C-83216AD112C9}" presName="descendantText" presStyleLbl="alignAcc1" presStyleIdx="1" presStyleCnt="3">
        <dgm:presLayoutVars>
          <dgm:bulletEnabled val="1"/>
        </dgm:presLayoutVars>
      </dgm:prSet>
      <dgm:spPr/>
      <dgm:t>
        <a:bodyPr/>
        <a:lstStyle/>
        <a:p>
          <a:endParaRPr lang="en-US"/>
        </a:p>
      </dgm:t>
    </dgm:pt>
    <dgm:pt modelId="{EE1216D3-27E4-468A-8BAB-3E7323E85467}" type="pres">
      <dgm:prSet presAssocID="{69675B8E-6589-431C-8C3B-990D2A263FE2}" presName="sp" presStyleCnt="0"/>
      <dgm:spPr/>
      <dgm:t>
        <a:bodyPr/>
        <a:lstStyle/>
        <a:p>
          <a:endParaRPr lang="en-US"/>
        </a:p>
      </dgm:t>
    </dgm:pt>
    <dgm:pt modelId="{8E388844-DC9E-47B7-A87E-279DA1C84454}" type="pres">
      <dgm:prSet presAssocID="{CD2B9FC5-BD9B-4C95-871D-688394EDB14D}" presName="composite" presStyleCnt="0"/>
      <dgm:spPr/>
    </dgm:pt>
    <dgm:pt modelId="{469DAFAB-5A7D-4AE9-A623-0A429BB90F90}" type="pres">
      <dgm:prSet presAssocID="{CD2B9FC5-BD9B-4C95-871D-688394EDB14D}" presName="parentText" presStyleLbl="alignNode1" presStyleIdx="2" presStyleCnt="3">
        <dgm:presLayoutVars>
          <dgm:chMax val="1"/>
          <dgm:bulletEnabled val="1"/>
        </dgm:presLayoutVars>
      </dgm:prSet>
      <dgm:spPr/>
      <dgm:t>
        <a:bodyPr/>
        <a:lstStyle/>
        <a:p>
          <a:endParaRPr lang="en-US"/>
        </a:p>
      </dgm:t>
    </dgm:pt>
    <dgm:pt modelId="{946310EB-BB3D-4594-B616-8B87090D04B6}" type="pres">
      <dgm:prSet presAssocID="{CD2B9FC5-BD9B-4C95-871D-688394EDB14D}" presName="descendantText" presStyleLbl="alignAcc1" presStyleIdx="2" presStyleCnt="3">
        <dgm:presLayoutVars>
          <dgm:bulletEnabled val="1"/>
        </dgm:presLayoutVars>
      </dgm:prSet>
      <dgm:spPr/>
      <dgm:t>
        <a:bodyPr/>
        <a:lstStyle/>
        <a:p>
          <a:endParaRPr lang="en-US"/>
        </a:p>
      </dgm:t>
    </dgm:pt>
  </dgm:ptLst>
  <dgm:cxnLst>
    <dgm:cxn modelId="{E48B3987-ADB5-4BCD-B7D1-F6CAFB4936EA}" type="presOf" srcId="{63E00C86-CBE4-420B-B96C-83216AD112C9}" destId="{6E64BDD3-EC23-4E21-A6B0-8591E09663BF}" srcOrd="0" destOrd="0" presId="urn:microsoft.com/office/officeart/2005/8/layout/chevron2"/>
    <dgm:cxn modelId="{A6EE2F28-85CD-4ED4-B00B-66CEA1CB3DBC}" srcId="{30E4168B-404A-4D0D-AA42-C18981F207E2}" destId="{D83AEFBB-71F5-4359-9B18-46B5FC051DE5}" srcOrd="0" destOrd="0" parTransId="{9DBCBD01-22C7-44C1-A916-435ACE309345}" sibTransId="{D2AC43C1-8469-40B7-86A5-F9C7825F7458}"/>
    <dgm:cxn modelId="{191B4E50-0F2D-40BA-B517-E52C7B7ED4A3}" srcId="{CD2B9FC5-BD9B-4C95-871D-688394EDB14D}" destId="{0AB78A55-19F5-416F-A253-C5DDC260A8B4}" srcOrd="0" destOrd="0" parTransId="{3429CFE5-5222-4AF2-9516-6CC11950A756}" sibTransId="{D0D4FEC6-6073-44BE-854C-3CDAFBD8364D}"/>
    <dgm:cxn modelId="{02AAF228-4C45-4194-926A-CCC27C65EF88}" type="presOf" srcId="{D83AEFBB-71F5-4359-9B18-46B5FC051DE5}" destId="{FA4E9B0E-5F4F-40CE-A72C-E4A392C95CFA}" srcOrd="0" destOrd="0" presId="urn:microsoft.com/office/officeart/2005/8/layout/chevron2"/>
    <dgm:cxn modelId="{5031EF1B-1F39-4F7A-94C1-350B83799235}" srcId="{DC9A1660-CB66-4249-8195-B0014FB31743}" destId="{30E4168B-404A-4D0D-AA42-C18981F207E2}" srcOrd="0" destOrd="0" parTransId="{A0D32393-ECC2-4A63-B23D-DBCBC800A4F6}" sibTransId="{282D0D77-C0A9-4871-B21E-E9907368E673}"/>
    <dgm:cxn modelId="{01E5FED2-1F0A-4BCF-944B-B27F408B3CB7}" srcId="{DC9A1660-CB66-4249-8195-B0014FB31743}" destId="{CD2B9FC5-BD9B-4C95-871D-688394EDB14D}" srcOrd="2" destOrd="0" parTransId="{94E7596F-D7B6-40F3-9804-9D2291690DC5}" sibTransId="{A83F1AEE-DD5B-47B5-B561-81C5DFE6500C}"/>
    <dgm:cxn modelId="{CA47C0BA-51F9-4CBC-B46D-509A1D426FBD}" type="presOf" srcId="{282D0D77-C0A9-4871-B21E-E9907368E673}" destId="{E040675D-5B65-45F1-8D28-6C8ACEF7C285}" srcOrd="0" destOrd="0" presId="urn:microsoft.com/office/officeart/2005/8/layout/chevron2"/>
    <dgm:cxn modelId="{4F203B2C-961B-42B4-AAE2-5D92EF4D83BF}" type="presOf" srcId="{0AB78A55-19F5-416F-A253-C5DDC260A8B4}" destId="{946310EB-BB3D-4594-B616-8B87090D04B6}" srcOrd="0" destOrd="0" presId="urn:microsoft.com/office/officeart/2005/8/layout/chevron2"/>
    <dgm:cxn modelId="{451F1BA4-1565-4377-B23A-671284817138}" type="presOf" srcId="{CD2B9FC5-BD9B-4C95-871D-688394EDB14D}" destId="{469DAFAB-5A7D-4AE9-A623-0A429BB90F90}" srcOrd="0" destOrd="0" presId="urn:microsoft.com/office/officeart/2005/8/layout/chevron2"/>
    <dgm:cxn modelId="{677C85BF-A959-4095-9E84-103D1C62FEDD}" type="presOf" srcId="{30E4168B-404A-4D0D-AA42-C18981F207E2}" destId="{75970AF7-8B0F-494E-9097-6CBDC67A65E2}" srcOrd="0" destOrd="0" presId="urn:microsoft.com/office/officeart/2005/8/layout/chevron2"/>
    <dgm:cxn modelId="{8F61DD99-852D-4939-8FAC-C6E5C679A8B6}" srcId="{63E00C86-CBE4-420B-B96C-83216AD112C9}" destId="{C0192EBD-304C-4FA6-AB66-D9E96E1D35BD}" srcOrd="0" destOrd="0" parTransId="{31A327C5-CE13-4651-8A90-D7D74C72EFCF}" sibTransId="{86D1AA20-2E85-4C86-959E-BD08BF47EFC6}"/>
    <dgm:cxn modelId="{1669313D-2625-4088-BD8C-AD3BDB46B958}" type="presOf" srcId="{C0192EBD-304C-4FA6-AB66-D9E96E1D35BD}" destId="{823044E2-75A5-4D6F-A857-B680E922E095}" srcOrd="0" destOrd="0" presId="urn:microsoft.com/office/officeart/2005/8/layout/chevron2"/>
    <dgm:cxn modelId="{7949CC83-85D0-442C-BB70-C5FE7A05E01C}" type="presOf" srcId="{DC9A1660-CB66-4249-8195-B0014FB31743}" destId="{90546A63-0D5C-4DB4-8CC1-D15CCA79AC96}" srcOrd="0" destOrd="0" presId="urn:microsoft.com/office/officeart/2005/8/layout/chevron2"/>
    <dgm:cxn modelId="{10975C06-D019-4B05-B600-3389093762CA}" type="presOf" srcId="{69675B8E-6589-431C-8C3B-990D2A263FE2}" destId="{EE1216D3-27E4-468A-8BAB-3E7323E85467}" srcOrd="0" destOrd="0" presId="urn:microsoft.com/office/officeart/2005/8/layout/chevron2"/>
    <dgm:cxn modelId="{4CCC975D-1C3D-4435-8365-F67D09726616}" srcId="{DC9A1660-CB66-4249-8195-B0014FB31743}" destId="{63E00C86-CBE4-420B-B96C-83216AD112C9}" srcOrd="1" destOrd="0" parTransId="{B563B946-A7A0-4529-A807-030E2731954D}" sibTransId="{69675B8E-6589-431C-8C3B-990D2A263FE2}"/>
    <dgm:cxn modelId="{7CAE42B4-A61D-4795-BC8D-01F61ADFE4EF}" type="presParOf" srcId="{90546A63-0D5C-4DB4-8CC1-D15CCA79AC96}" destId="{B55280F5-F379-4F76-9C97-ED415A71E38C}" srcOrd="0" destOrd="0" presId="urn:microsoft.com/office/officeart/2005/8/layout/chevron2"/>
    <dgm:cxn modelId="{5B70E297-BB14-441B-82DE-53F6AE350792}" type="presParOf" srcId="{B55280F5-F379-4F76-9C97-ED415A71E38C}" destId="{75970AF7-8B0F-494E-9097-6CBDC67A65E2}" srcOrd="0" destOrd="0" presId="urn:microsoft.com/office/officeart/2005/8/layout/chevron2"/>
    <dgm:cxn modelId="{A83BB00E-601D-4D48-BC97-0AB29180568A}" type="presParOf" srcId="{B55280F5-F379-4F76-9C97-ED415A71E38C}" destId="{FA4E9B0E-5F4F-40CE-A72C-E4A392C95CFA}" srcOrd="1" destOrd="0" presId="urn:microsoft.com/office/officeart/2005/8/layout/chevron2"/>
    <dgm:cxn modelId="{62AD1648-82BF-4A23-8DE1-5A526351C479}" type="presParOf" srcId="{90546A63-0D5C-4DB4-8CC1-D15CCA79AC96}" destId="{E040675D-5B65-45F1-8D28-6C8ACEF7C285}" srcOrd="1" destOrd="0" presId="urn:microsoft.com/office/officeart/2005/8/layout/chevron2"/>
    <dgm:cxn modelId="{0E764449-D7FF-46DB-A62B-4F1F85344D6C}" type="presParOf" srcId="{90546A63-0D5C-4DB4-8CC1-D15CCA79AC96}" destId="{6BF56EEE-4339-42FF-85AD-F4125D0B21DD}" srcOrd="2" destOrd="0" presId="urn:microsoft.com/office/officeart/2005/8/layout/chevron2"/>
    <dgm:cxn modelId="{34D60148-7F57-4C89-841C-3D4B00DF073A}" type="presParOf" srcId="{6BF56EEE-4339-42FF-85AD-F4125D0B21DD}" destId="{6E64BDD3-EC23-4E21-A6B0-8591E09663BF}" srcOrd="0" destOrd="0" presId="urn:microsoft.com/office/officeart/2005/8/layout/chevron2"/>
    <dgm:cxn modelId="{40EF1321-2B3E-4D21-B046-DB13E684DB34}" type="presParOf" srcId="{6BF56EEE-4339-42FF-85AD-F4125D0B21DD}" destId="{823044E2-75A5-4D6F-A857-B680E922E095}" srcOrd="1" destOrd="0" presId="urn:microsoft.com/office/officeart/2005/8/layout/chevron2"/>
    <dgm:cxn modelId="{AD58AC58-0D60-4711-BFFB-408A0C6833E9}" type="presParOf" srcId="{90546A63-0D5C-4DB4-8CC1-D15CCA79AC96}" destId="{EE1216D3-27E4-468A-8BAB-3E7323E85467}" srcOrd="3" destOrd="0" presId="urn:microsoft.com/office/officeart/2005/8/layout/chevron2"/>
    <dgm:cxn modelId="{3EF375EF-A7D4-434A-B71A-B1F6B5C9F1EA}" type="presParOf" srcId="{90546A63-0D5C-4DB4-8CC1-D15CCA79AC96}" destId="{8E388844-DC9E-47B7-A87E-279DA1C84454}" srcOrd="4" destOrd="0" presId="urn:microsoft.com/office/officeart/2005/8/layout/chevron2"/>
    <dgm:cxn modelId="{B5D72905-8B25-4A78-98C6-761D1E9BB84A}" type="presParOf" srcId="{8E388844-DC9E-47B7-A87E-279DA1C84454}" destId="{469DAFAB-5A7D-4AE9-A623-0A429BB90F90}" srcOrd="0" destOrd="0" presId="urn:microsoft.com/office/officeart/2005/8/layout/chevron2"/>
    <dgm:cxn modelId="{7013B3A6-CD0B-45F4-AF3E-6B04BEA7B2A4}" type="presParOf" srcId="{8E388844-DC9E-47B7-A87E-279DA1C84454}" destId="{946310EB-BB3D-4594-B616-8B87090D04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C80C4-3C37-4B06-AC2A-25F05322FDE0}" type="doc">
      <dgm:prSet loTypeId="urn:microsoft.com/office/officeart/2005/8/layout/list1#5" loCatId="list" qsTypeId="urn:microsoft.com/office/officeart/2005/8/quickstyle/simple1#10" qsCatId="simple" csTypeId="urn:microsoft.com/office/officeart/2005/8/colors/colorful5#5" csCatId="accent1" phldr="0"/>
      <dgm:spPr/>
      <dgm:t>
        <a:bodyPr/>
        <a:lstStyle/>
        <a:p>
          <a:endParaRPr lang="en-US"/>
        </a:p>
      </dgm:t>
    </dgm:pt>
    <dgm:pt modelId="{79F64CC5-B0A0-473A-A647-A8DB6562D23B}">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gm:t>
    </dgm:pt>
    <dgm:pt modelId="{702F6268-E14C-45D5-8115-297DAA4B759C}" type="parTrans" cxnId="{FC303D29-EFF5-4815-8E20-190986EE3163}">
      <dgm:prSet/>
      <dgm:spPr/>
      <dgm:t>
        <a:bodyPr/>
        <a:lstStyle/>
        <a:p>
          <a:endParaRPr lang="en-US"/>
        </a:p>
      </dgm:t>
    </dgm:pt>
    <dgm:pt modelId="{981E424B-A63B-4DF7-BC97-1D5B2B7044B1}" type="sibTrans" cxnId="{FC303D29-EFF5-4815-8E20-190986EE3163}">
      <dgm:prSet/>
      <dgm:spPr/>
      <dgm:t>
        <a:bodyPr/>
        <a:lstStyle/>
        <a:p>
          <a:endParaRPr lang="en-US"/>
        </a:p>
      </dgm:t>
    </dgm:pt>
    <dgm:pt modelId="{0D62FA8D-5C18-4D50-AF6E-628A3AC732E1}">
      <dgm:prSet phldr="0" custT="0"/>
      <dgm:spPr/>
      <dgm:t>
        <a:bodyPr vert="horz" wrap="square"/>
        <a:lstStyle/>
        <a:p>
          <a:endParaRPr/>
        </a:p>
      </dgm:t>
    </dgm:pt>
    <dgm:pt modelId="{33EE9D28-F10C-4653-8963-AB47045A8B7E}" type="parTrans" cxnId="{357A549A-D90B-4A41-933A-3E643627D4DE}">
      <dgm:prSet/>
      <dgm:spPr/>
    </dgm:pt>
    <dgm:pt modelId="{B5F34C26-F3F6-4459-8B13-63749AAFDB50}" type="sibTrans" cxnId="{357A549A-D90B-4A41-933A-3E643627D4DE}">
      <dgm:prSet/>
      <dgm:spPr/>
    </dgm:pt>
    <dgm:pt modelId="{D4AB1542-9F74-4E45-B615-57F5DFDC43E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gm:t>
    </dgm:pt>
    <dgm:pt modelId="{DCA1BD93-FD98-4A06-8ECE-28E6935BECED}" type="parTrans" cxnId="{E17C6474-119D-445A-B009-42FF494C524E}">
      <dgm:prSet/>
      <dgm:spPr/>
      <dgm:t>
        <a:bodyPr/>
        <a:lstStyle/>
        <a:p>
          <a:endParaRPr lang="en-US"/>
        </a:p>
      </dgm:t>
    </dgm:pt>
    <dgm:pt modelId="{69748832-ECC5-4F63-A6AC-8504A7E906B9}" type="sibTrans" cxnId="{E17C6474-119D-445A-B009-42FF494C524E}">
      <dgm:prSet/>
      <dgm:spPr/>
      <dgm:t>
        <a:bodyPr/>
        <a:lstStyle/>
        <a:p>
          <a:endParaRPr lang="en-US"/>
        </a:p>
      </dgm:t>
    </dgm:pt>
    <dgm:pt modelId="{D1CEBEEA-CA9D-4CF7-817E-494E39A915E9}">
      <dgm:prSet phldr="0" custT="0"/>
      <dgm:spPr/>
      <dgm:t>
        <a:bodyPr vert="horz" wrap="square"/>
        <a:lstStyle/>
        <a:p>
          <a:endParaRPr/>
        </a:p>
      </dgm:t>
    </dgm:pt>
    <dgm:pt modelId="{3A5FC3FA-C453-42BA-B06E-20D2A0AAF656}" type="parTrans" cxnId="{1EE6625A-3BE5-4E5F-96B0-1DC6E47212F1}">
      <dgm:prSet/>
      <dgm:spPr/>
    </dgm:pt>
    <dgm:pt modelId="{D5DA8E6F-7164-49BC-A740-7F47EB8A19A8}" type="sibTrans" cxnId="{1EE6625A-3BE5-4E5F-96B0-1DC6E47212F1}">
      <dgm:prSet/>
      <dgm:spPr/>
    </dgm:pt>
    <dgm:pt modelId="{E484A0DB-ADE2-41BB-B1F9-A397557174FE}">
      <dgm:prSet phldrT="[Text]" phldr="0" custT="0"/>
      <dgm:spPr/>
      <dgm:t>
        <a:bodyPr vert="horz" wrap="square"/>
        <a:lstStyle/>
        <a:p>
          <a:pPr>
            <a:lnSpc>
              <a:spcPct val="100000"/>
            </a:lnSpc>
            <a:spcBef>
              <a:spcPct val="0"/>
            </a:spcBef>
            <a:spcAft>
              <a:spcPct val="35000"/>
            </a:spcAft>
          </a:pPr>
          <a:r>
            <a:rPr lang="en-US">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gm:t>
    </dgm:pt>
    <dgm:pt modelId="{0D3844BD-A934-4ADF-8CEC-4B7101CACCC9}" type="parTrans" cxnId="{04CDAC94-3931-46DC-9EED-E2EE1ECCFC2D}">
      <dgm:prSet/>
      <dgm:spPr/>
      <dgm:t>
        <a:bodyPr/>
        <a:lstStyle/>
        <a:p>
          <a:endParaRPr lang="en-US"/>
        </a:p>
      </dgm:t>
    </dgm:pt>
    <dgm:pt modelId="{FC59B45A-A616-4E16-B98F-7EBC1D5DDF85}" type="sibTrans" cxnId="{04CDAC94-3931-46DC-9EED-E2EE1ECCFC2D}">
      <dgm:prSet/>
      <dgm:spPr/>
      <dgm:t>
        <a:bodyPr/>
        <a:lstStyle/>
        <a:p>
          <a:endParaRPr lang="en-US"/>
        </a:p>
      </dgm:t>
    </dgm:pt>
    <dgm:pt modelId="{EEC87160-8D8A-4D5E-BA36-811553558C9F}">
      <dgm:prSet phldr="0" custT="0"/>
      <dgm:spPr/>
      <dgm:t>
        <a:bodyPr vert="horz" wrap="square"/>
        <a:lstStyle/>
        <a:p>
          <a:endParaRPr/>
        </a:p>
      </dgm:t>
    </dgm:pt>
    <dgm:pt modelId="{313F0055-2E96-46C3-A276-B273EA222227}" type="parTrans" cxnId="{34926ED6-5F46-4AED-91BB-E3A08BA32F32}">
      <dgm:prSet/>
      <dgm:spPr/>
    </dgm:pt>
    <dgm:pt modelId="{FF6511BE-E71E-4E9C-A6BA-94F198E94904}" type="sibTrans" cxnId="{34926ED6-5F46-4AED-91BB-E3A08BA32F32}">
      <dgm:prSet/>
      <dgm:spPr/>
    </dgm:pt>
    <dgm:pt modelId="{8530936E-4133-4EED-BE04-8CDB2BBA76AF}">
      <dgm:prSet phldr="0" custT="0"/>
      <dgm:spPr/>
      <dgm:t>
        <a:bodyPr vert="horz" wrap="square"/>
        <a:lstStyle/>
        <a:p>
          <a:pPr>
            <a:lnSpc>
              <a:spcPct val="100000"/>
            </a:lnSpc>
            <a:spcBef>
              <a:spcPct val="0"/>
            </a:spcBef>
            <a:spcAft>
              <a:spcPct val="35000"/>
            </a:spcAft>
          </a:pPr>
          <a:r>
            <a:rPr>
              <a:solidFill>
                <a:schemeClr val="tx1">
                  <a:lumMod val="95000"/>
                  <a:lumOff val="5000"/>
                </a:schemeClr>
              </a:solidFill>
              <a:sym typeface="+mn-ea"/>
            </a:rPr>
            <a:t>C</a:t>
          </a:r>
          <a:r>
            <a:rPr lang="en-US">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gm:t>
    </dgm:pt>
    <dgm:pt modelId="{FAAA8DAB-2DE4-4ADB-9D77-EF57B644B6CC}" type="parTrans" cxnId="{585D489B-6046-4605-8B5F-436AD6562028}">
      <dgm:prSet/>
      <dgm:spPr/>
    </dgm:pt>
    <dgm:pt modelId="{56BC49EE-A34D-45A5-AD6D-13C5A62D8BA0}" type="sibTrans" cxnId="{585D489B-6046-4605-8B5F-436AD6562028}">
      <dgm:prSet/>
      <dgm:spPr/>
    </dgm:pt>
    <dgm:pt modelId="{2992CFC0-BCAB-4CE8-A294-AD0DED618A6D}">
      <dgm:prSet phldr="0" custT="0"/>
      <dgm:spPr/>
      <dgm:t>
        <a:bodyPr vert="horz" wrap="square"/>
        <a:lstStyle/>
        <a:p>
          <a:endParaRPr/>
        </a:p>
      </dgm:t>
    </dgm:pt>
    <dgm:pt modelId="{1E53E6BF-522B-404C-8563-FB7782199D0A}" type="parTrans" cxnId="{8595A9BE-20EB-46E5-8E8B-2B0874265C5C}">
      <dgm:prSet/>
      <dgm:spPr/>
    </dgm:pt>
    <dgm:pt modelId="{7D33300C-382F-47DF-933B-73596E8AE721}" type="sibTrans" cxnId="{8595A9BE-20EB-46E5-8E8B-2B0874265C5C}">
      <dgm:prSet/>
      <dgm:spPr/>
    </dgm:pt>
    <dgm:pt modelId="{EE3CB678-3AF3-48EB-A9A3-4C9B3B638DF4}" type="pres">
      <dgm:prSet presAssocID="{501C80C4-3C37-4B06-AC2A-25F05322FDE0}" presName="linear" presStyleCnt="0">
        <dgm:presLayoutVars>
          <dgm:dir/>
          <dgm:animLvl val="lvl"/>
          <dgm:resizeHandles val="exact"/>
        </dgm:presLayoutVars>
      </dgm:prSet>
      <dgm:spPr/>
      <dgm:t>
        <a:bodyPr/>
        <a:lstStyle/>
        <a:p>
          <a:endParaRPr lang="en-US"/>
        </a:p>
      </dgm:t>
    </dgm:pt>
    <dgm:pt modelId="{A787D67B-DDA1-4988-8415-DCD48FC3EA83}" type="pres">
      <dgm:prSet presAssocID="{79F64CC5-B0A0-473A-A647-A8DB6562D23B}" presName="parentLin" presStyleCnt="0"/>
      <dgm:spPr/>
    </dgm:pt>
    <dgm:pt modelId="{0797CEA2-9F9D-4159-A8DC-2F0D60611F3B}" type="pres">
      <dgm:prSet presAssocID="{79F64CC5-B0A0-473A-A647-A8DB6562D23B}" presName="parentLeftMargin" presStyleLbl="node1" presStyleIdx="0" presStyleCnt="4"/>
      <dgm:spPr/>
      <dgm:t>
        <a:bodyPr/>
        <a:lstStyle/>
        <a:p>
          <a:endParaRPr lang="en-US"/>
        </a:p>
      </dgm:t>
    </dgm:pt>
    <dgm:pt modelId="{2968AA41-C1D3-4EDF-9DB3-378F66B2FD39}" type="pres">
      <dgm:prSet presAssocID="{79F64CC5-B0A0-473A-A647-A8DB6562D23B}" presName="parentText" presStyleLbl="node1" presStyleIdx="0" presStyleCnt="4">
        <dgm:presLayoutVars>
          <dgm:chMax val="0"/>
          <dgm:bulletEnabled val="1"/>
        </dgm:presLayoutVars>
      </dgm:prSet>
      <dgm:spPr/>
      <dgm:t>
        <a:bodyPr/>
        <a:lstStyle/>
        <a:p>
          <a:endParaRPr lang="en-US"/>
        </a:p>
      </dgm:t>
    </dgm:pt>
    <dgm:pt modelId="{D61417B3-60F3-4BE3-8E8F-9CEC27ECBCDA}" type="pres">
      <dgm:prSet presAssocID="{79F64CC5-B0A0-473A-A647-A8DB6562D23B}" presName="negativeSpace" presStyleCnt="0"/>
      <dgm:spPr/>
    </dgm:pt>
    <dgm:pt modelId="{D167D85B-ED5F-4134-9F18-E6B4BAE0C614}" type="pres">
      <dgm:prSet presAssocID="{79F64CC5-B0A0-473A-A647-A8DB6562D23B}" presName="childText" presStyleLbl="conFgAcc1" presStyleIdx="0" presStyleCnt="4">
        <dgm:presLayoutVars>
          <dgm:bulletEnabled val="1"/>
        </dgm:presLayoutVars>
      </dgm:prSet>
      <dgm:spPr/>
      <dgm:t>
        <a:bodyPr/>
        <a:lstStyle/>
        <a:p>
          <a:endParaRPr lang="en-US"/>
        </a:p>
      </dgm:t>
    </dgm:pt>
    <dgm:pt modelId="{6402558A-B637-4118-8793-2FA57B2393DA}" type="pres">
      <dgm:prSet presAssocID="{981E424B-A63B-4DF7-BC97-1D5B2B7044B1}" presName="spaceBetweenRectangles" presStyleCnt="0"/>
      <dgm:spPr/>
    </dgm:pt>
    <dgm:pt modelId="{8E561E53-8519-43F2-B9E7-546C3EB01970}" type="pres">
      <dgm:prSet presAssocID="{D4AB1542-9F74-4E45-B615-57F5DFDC43EE}" presName="parentLin" presStyleCnt="0"/>
      <dgm:spPr/>
    </dgm:pt>
    <dgm:pt modelId="{3559B5A5-3E91-49F5-A868-297DBB575668}" type="pres">
      <dgm:prSet presAssocID="{D4AB1542-9F74-4E45-B615-57F5DFDC43EE}" presName="parentLeftMargin" presStyleLbl="node1" presStyleIdx="0" presStyleCnt="4"/>
      <dgm:spPr/>
      <dgm:t>
        <a:bodyPr/>
        <a:lstStyle/>
        <a:p>
          <a:endParaRPr lang="en-US"/>
        </a:p>
      </dgm:t>
    </dgm:pt>
    <dgm:pt modelId="{48FABA9F-C289-434B-8864-E8FC1B5C2F60}" type="pres">
      <dgm:prSet presAssocID="{D4AB1542-9F74-4E45-B615-57F5DFDC43EE}" presName="parentText" presStyleLbl="node1" presStyleIdx="1" presStyleCnt="4">
        <dgm:presLayoutVars>
          <dgm:chMax val="0"/>
          <dgm:bulletEnabled val="1"/>
        </dgm:presLayoutVars>
      </dgm:prSet>
      <dgm:spPr/>
      <dgm:t>
        <a:bodyPr/>
        <a:lstStyle/>
        <a:p>
          <a:endParaRPr lang="en-US"/>
        </a:p>
      </dgm:t>
    </dgm:pt>
    <dgm:pt modelId="{72F65D9D-7898-4EE1-ADBC-A6F5139DEC13}" type="pres">
      <dgm:prSet presAssocID="{D4AB1542-9F74-4E45-B615-57F5DFDC43EE}" presName="negativeSpace" presStyleCnt="0"/>
      <dgm:spPr/>
    </dgm:pt>
    <dgm:pt modelId="{6B4B0D2A-F76A-4881-A678-1599A9C1764F}" type="pres">
      <dgm:prSet presAssocID="{D4AB1542-9F74-4E45-B615-57F5DFDC43EE}" presName="childText" presStyleLbl="conFgAcc1" presStyleIdx="1" presStyleCnt="4">
        <dgm:presLayoutVars>
          <dgm:bulletEnabled val="1"/>
        </dgm:presLayoutVars>
      </dgm:prSet>
      <dgm:spPr/>
      <dgm:t>
        <a:bodyPr/>
        <a:lstStyle/>
        <a:p>
          <a:endParaRPr lang="en-US"/>
        </a:p>
      </dgm:t>
    </dgm:pt>
    <dgm:pt modelId="{4CCA9E30-BEB2-4B5D-BA10-E5FCB43776E3}" type="pres">
      <dgm:prSet presAssocID="{69748832-ECC5-4F63-A6AC-8504A7E906B9}" presName="spaceBetweenRectangles" presStyleCnt="0"/>
      <dgm:spPr/>
    </dgm:pt>
    <dgm:pt modelId="{E366F1EF-FE80-457B-9C6A-8A0AC673FB1B}" type="pres">
      <dgm:prSet presAssocID="{E484A0DB-ADE2-41BB-B1F9-A397557174FE}" presName="parentLin" presStyleCnt="0"/>
      <dgm:spPr/>
    </dgm:pt>
    <dgm:pt modelId="{06AA40BB-9886-4B46-8ECB-F4B42996D2E4}" type="pres">
      <dgm:prSet presAssocID="{E484A0DB-ADE2-41BB-B1F9-A397557174FE}" presName="parentLeftMargin" presStyleLbl="node1" presStyleIdx="1" presStyleCnt="4"/>
      <dgm:spPr/>
      <dgm:t>
        <a:bodyPr/>
        <a:lstStyle/>
        <a:p>
          <a:endParaRPr lang="en-US"/>
        </a:p>
      </dgm:t>
    </dgm:pt>
    <dgm:pt modelId="{E2F3FA2F-E1C7-4C05-8B05-C32B42A9A930}" type="pres">
      <dgm:prSet presAssocID="{E484A0DB-ADE2-41BB-B1F9-A397557174FE}" presName="parentText" presStyleLbl="node1" presStyleIdx="2" presStyleCnt="4">
        <dgm:presLayoutVars>
          <dgm:chMax val="0"/>
          <dgm:bulletEnabled val="1"/>
        </dgm:presLayoutVars>
      </dgm:prSet>
      <dgm:spPr/>
      <dgm:t>
        <a:bodyPr/>
        <a:lstStyle/>
        <a:p>
          <a:endParaRPr lang="en-US"/>
        </a:p>
      </dgm:t>
    </dgm:pt>
    <dgm:pt modelId="{C36A5161-621C-488B-95ED-161DD8C18700}" type="pres">
      <dgm:prSet presAssocID="{E484A0DB-ADE2-41BB-B1F9-A397557174FE}" presName="negativeSpace" presStyleCnt="0"/>
      <dgm:spPr/>
    </dgm:pt>
    <dgm:pt modelId="{F2D507D6-5CB7-4C81-896F-18FAF0126329}" type="pres">
      <dgm:prSet presAssocID="{E484A0DB-ADE2-41BB-B1F9-A397557174FE}" presName="childText" presStyleLbl="conFgAcc1" presStyleIdx="2" presStyleCnt="4">
        <dgm:presLayoutVars>
          <dgm:bulletEnabled val="1"/>
        </dgm:presLayoutVars>
      </dgm:prSet>
      <dgm:spPr/>
      <dgm:t>
        <a:bodyPr/>
        <a:lstStyle/>
        <a:p>
          <a:endParaRPr lang="en-US"/>
        </a:p>
      </dgm:t>
    </dgm:pt>
    <dgm:pt modelId="{5B8BD966-0479-4CE2-AF97-B63EB3FED5D4}" type="pres">
      <dgm:prSet presAssocID="{FC59B45A-A616-4E16-B98F-7EBC1D5DDF85}" presName="spaceBetweenRectangles" presStyleCnt="0"/>
      <dgm:spPr/>
    </dgm:pt>
    <dgm:pt modelId="{2B6E9BA7-6B33-45F2-8B9E-6B25A0369765}" type="pres">
      <dgm:prSet presAssocID="{8530936E-4133-4EED-BE04-8CDB2BBA76AF}" presName="parentLin" presStyleCnt="0"/>
      <dgm:spPr/>
    </dgm:pt>
    <dgm:pt modelId="{358BA882-D9E1-41EA-8C75-59F44BF2D1AF}" type="pres">
      <dgm:prSet presAssocID="{8530936E-4133-4EED-BE04-8CDB2BBA76AF}" presName="parentLeftMargin" presStyleLbl="node1" presStyleIdx="2" presStyleCnt="4"/>
      <dgm:spPr/>
      <dgm:t>
        <a:bodyPr/>
        <a:lstStyle/>
        <a:p>
          <a:endParaRPr lang="en-US"/>
        </a:p>
      </dgm:t>
    </dgm:pt>
    <dgm:pt modelId="{62270035-7CDB-4F1F-9D46-9507791F25C7}" type="pres">
      <dgm:prSet presAssocID="{8530936E-4133-4EED-BE04-8CDB2BBA76AF}" presName="parentText" presStyleLbl="node1" presStyleIdx="3" presStyleCnt="4">
        <dgm:presLayoutVars>
          <dgm:chMax val="0"/>
          <dgm:bulletEnabled val="1"/>
        </dgm:presLayoutVars>
      </dgm:prSet>
      <dgm:spPr/>
      <dgm:t>
        <a:bodyPr/>
        <a:lstStyle/>
        <a:p>
          <a:endParaRPr lang="en-US"/>
        </a:p>
      </dgm:t>
    </dgm:pt>
    <dgm:pt modelId="{CAC9C098-BF06-4315-BD13-159BB2016578}" type="pres">
      <dgm:prSet presAssocID="{8530936E-4133-4EED-BE04-8CDB2BBA76AF}" presName="negativeSpace" presStyleCnt="0"/>
      <dgm:spPr/>
    </dgm:pt>
    <dgm:pt modelId="{4DECEB5E-93DE-484B-8957-FEEAF93733DA}" type="pres">
      <dgm:prSet presAssocID="{8530936E-4133-4EED-BE04-8CDB2BBA76AF}" presName="childText" presStyleLbl="conFgAcc1" presStyleIdx="3" presStyleCnt="4">
        <dgm:presLayoutVars>
          <dgm:bulletEnabled val="1"/>
        </dgm:presLayoutVars>
      </dgm:prSet>
      <dgm:spPr/>
      <dgm:t>
        <a:bodyPr/>
        <a:lstStyle/>
        <a:p>
          <a:endParaRPr lang="en-US"/>
        </a:p>
      </dgm:t>
    </dgm:pt>
  </dgm:ptLst>
  <dgm:cxnLst>
    <dgm:cxn modelId="{3D156C86-9736-4528-AABC-6E947F99E866}" type="presOf" srcId="{8530936E-4133-4EED-BE04-8CDB2BBA76AF}" destId="{62270035-7CDB-4F1F-9D46-9507791F25C7}" srcOrd="1" destOrd="0" presId="urn:microsoft.com/office/officeart/2005/8/layout/list1#5"/>
    <dgm:cxn modelId="{FCF84A84-867C-4082-871A-97E99AEA3961}" type="presOf" srcId="{79F64CC5-B0A0-473A-A647-A8DB6562D23B}" destId="{2968AA41-C1D3-4EDF-9DB3-378F66B2FD39}" srcOrd="1" destOrd="0" presId="urn:microsoft.com/office/officeart/2005/8/layout/list1#5"/>
    <dgm:cxn modelId="{99EE0B5E-61B5-41A4-91F7-4358766AB8F7}" type="presOf" srcId="{D1CEBEEA-CA9D-4CF7-817E-494E39A915E9}" destId="{6B4B0D2A-F76A-4881-A678-1599A9C1764F}" srcOrd="0" destOrd="0" presId="urn:microsoft.com/office/officeart/2005/8/layout/list1#5"/>
    <dgm:cxn modelId="{D81AE891-8F55-435C-80AD-EB5F13F5162C}" type="presOf" srcId="{E484A0DB-ADE2-41BB-B1F9-A397557174FE}" destId="{E2F3FA2F-E1C7-4C05-8B05-C32B42A9A930}" srcOrd="1" destOrd="0" presId="urn:microsoft.com/office/officeart/2005/8/layout/list1#5"/>
    <dgm:cxn modelId="{41FAF7CC-EC0E-407B-805F-A98438BACD83}" type="presOf" srcId="{2992CFC0-BCAB-4CE8-A294-AD0DED618A6D}" destId="{4DECEB5E-93DE-484B-8957-FEEAF93733DA}" srcOrd="0" destOrd="0" presId="urn:microsoft.com/office/officeart/2005/8/layout/list1#5"/>
    <dgm:cxn modelId="{04CDAC94-3931-46DC-9EED-E2EE1ECCFC2D}" srcId="{501C80C4-3C37-4B06-AC2A-25F05322FDE0}" destId="{E484A0DB-ADE2-41BB-B1F9-A397557174FE}" srcOrd="2" destOrd="0" parTransId="{0D3844BD-A934-4ADF-8CEC-4B7101CACCC9}" sibTransId="{FC59B45A-A616-4E16-B98F-7EBC1D5DDF85}"/>
    <dgm:cxn modelId="{E17C6474-119D-445A-B009-42FF494C524E}" srcId="{501C80C4-3C37-4B06-AC2A-25F05322FDE0}" destId="{D4AB1542-9F74-4E45-B615-57F5DFDC43EE}" srcOrd="1" destOrd="0" parTransId="{DCA1BD93-FD98-4A06-8ECE-28E6935BECED}" sibTransId="{69748832-ECC5-4F63-A6AC-8504A7E906B9}"/>
    <dgm:cxn modelId="{34926ED6-5F46-4AED-91BB-E3A08BA32F32}" srcId="{E484A0DB-ADE2-41BB-B1F9-A397557174FE}" destId="{EEC87160-8D8A-4D5E-BA36-811553558C9F}" srcOrd="0" destOrd="0" parTransId="{313F0055-2E96-46C3-A276-B273EA222227}" sibTransId="{FF6511BE-E71E-4E9C-A6BA-94F198E94904}"/>
    <dgm:cxn modelId="{AA2CF012-ED2D-4B1C-86AD-ACDDDB024FA5}" type="presOf" srcId="{8530936E-4133-4EED-BE04-8CDB2BBA76AF}" destId="{358BA882-D9E1-41EA-8C75-59F44BF2D1AF}" srcOrd="0" destOrd="0" presId="urn:microsoft.com/office/officeart/2005/8/layout/list1#5"/>
    <dgm:cxn modelId="{204F4FDA-9EFD-40AD-94FC-AF66C162EF14}" type="presOf" srcId="{79F64CC5-B0A0-473A-A647-A8DB6562D23B}" destId="{0797CEA2-9F9D-4159-A8DC-2F0D60611F3B}" srcOrd="0" destOrd="0" presId="urn:microsoft.com/office/officeart/2005/8/layout/list1#5"/>
    <dgm:cxn modelId="{FC303D29-EFF5-4815-8E20-190986EE3163}" srcId="{501C80C4-3C37-4B06-AC2A-25F05322FDE0}" destId="{79F64CC5-B0A0-473A-A647-A8DB6562D23B}" srcOrd="0" destOrd="0" parTransId="{702F6268-E14C-45D5-8115-297DAA4B759C}" sibTransId="{981E424B-A63B-4DF7-BC97-1D5B2B7044B1}"/>
    <dgm:cxn modelId="{E9CE47F4-5FD2-4734-AE39-D210D8AF2E87}" type="presOf" srcId="{D4AB1542-9F74-4E45-B615-57F5DFDC43EE}" destId="{48FABA9F-C289-434B-8864-E8FC1B5C2F60}" srcOrd="1" destOrd="0" presId="urn:microsoft.com/office/officeart/2005/8/layout/list1#5"/>
    <dgm:cxn modelId="{68EA6991-CB79-473D-99F2-C7CD48D47A18}" type="presOf" srcId="{D4AB1542-9F74-4E45-B615-57F5DFDC43EE}" destId="{3559B5A5-3E91-49F5-A868-297DBB575668}" srcOrd="0" destOrd="0" presId="urn:microsoft.com/office/officeart/2005/8/layout/list1#5"/>
    <dgm:cxn modelId="{357A549A-D90B-4A41-933A-3E643627D4DE}" srcId="{79F64CC5-B0A0-473A-A647-A8DB6562D23B}" destId="{0D62FA8D-5C18-4D50-AF6E-628A3AC732E1}" srcOrd="0" destOrd="0" parTransId="{33EE9D28-F10C-4653-8963-AB47045A8B7E}" sibTransId="{B5F34C26-F3F6-4459-8B13-63749AAFDB50}"/>
    <dgm:cxn modelId="{F49080BA-F375-41F0-9C09-5B97116A70A8}" type="presOf" srcId="{EEC87160-8D8A-4D5E-BA36-811553558C9F}" destId="{F2D507D6-5CB7-4C81-896F-18FAF0126329}" srcOrd="0" destOrd="0" presId="urn:microsoft.com/office/officeart/2005/8/layout/list1#5"/>
    <dgm:cxn modelId="{585D489B-6046-4605-8B5F-436AD6562028}" srcId="{501C80C4-3C37-4B06-AC2A-25F05322FDE0}" destId="{8530936E-4133-4EED-BE04-8CDB2BBA76AF}" srcOrd="3" destOrd="0" parTransId="{FAAA8DAB-2DE4-4ADB-9D77-EF57B644B6CC}" sibTransId="{56BC49EE-A34D-45A5-AD6D-13C5A62D8BA0}"/>
    <dgm:cxn modelId="{27F7EA77-84CD-45A6-A77D-85F12A9A6154}" type="presOf" srcId="{501C80C4-3C37-4B06-AC2A-25F05322FDE0}" destId="{EE3CB678-3AF3-48EB-A9A3-4C9B3B638DF4}" srcOrd="0" destOrd="0" presId="urn:microsoft.com/office/officeart/2005/8/layout/list1#5"/>
    <dgm:cxn modelId="{552DFFD2-83E9-4026-955A-188C73130FA6}" type="presOf" srcId="{E484A0DB-ADE2-41BB-B1F9-A397557174FE}" destId="{06AA40BB-9886-4B46-8ECB-F4B42996D2E4}" srcOrd="0" destOrd="0" presId="urn:microsoft.com/office/officeart/2005/8/layout/list1#5"/>
    <dgm:cxn modelId="{1EE6625A-3BE5-4E5F-96B0-1DC6E47212F1}" srcId="{D4AB1542-9F74-4E45-B615-57F5DFDC43EE}" destId="{D1CEBEEA-CA9D-4CF7-817E-494E39A915E9}" srcOrd="0" destOrd="0" parTransId="{3A5FC3FA-C453-42BA-B06E-20D2A0AAF656}" sibTransId="{D5DA8E6F-7164-49BC-A740-7F47EB8A19A8}"/>
    <dgm:cxn modelId="{CED7CF09-A8FB-4DE0-B16F-B5389018A89E}" type="presOf" srcId="{0D62FA8D-5C18-4D50-AF6E-628A3AC732E1}" destId="{D167D85B-ED5F-4134-9F18-E6B4BAE0C614}" srcOrd="0" destOrd="0" presId="urn:microsoft.com/office/officeart/2005/8/layout/list1#5"/>
    <dgm:cxn modelId="{8595A9BE-20EB-46E5-8E8B-2B0874265C5C}" srcId="{8530936E-4133-4EED-BE04-8CDB2BBA76AF}" destId="{2992CFC0-BCAB-4CE8-A294-AD0DED618A6D}" srcOrd="0" destOrd="0" parTransId="{1E53E6BF-522B-404C-8563-FB7782199D0A}" sibTransId="{7D33300C-382F-47DF-933B-73596E8AE721}"/>
    <dgm:cxn modelId="{08381204-C6CC-4E45-A886-DD0A74061B5F}" type="presParOf" srcId="{EE3CB678-3AF3-48EB-A9A3-4C9B3B638DF4}" destId="{A787D67B-DDA1-4988-8415-DCD48FC3EA83}" srcOrd="0" destOrd="0" presId="urn:microsoft.com/office/officeart/2005/8/layout/list1#5"/>
    <dgm:cxn modelId="{DFDCEC70-ABD7-41D6-80B1-F31A72C96F18}" type="presParOf" srcId="{A787D67B-DDA1-4988-8415-DCD48FC3EA83}" destId="{0797CEA2-9F9D-4159-A8DC-2F0D60611F3B}" srcOrd="0" destOrd="0" presId="urn:microsoft.com/office/officeart/2005/8/layout/list1#5"/>
    <dgm:cxn modelId="{837F0891-ADB1-41AC-B3B7-FB51FA03D847}" type="presParOf" srcId="{A787D67B-DDA1-4988-8415-DCD48FC3EA83}" destId="{2968AA41-C1D3-4EDF-9DB3-378F66B2FD39}" srcOrd="1" destOrd="0" presId="urn:microsoft.com/office/officeart/2005/8/layout/list1#5"/>
    <dgm:cxn modelId="{EE6A2E10-F71F-491C-91A3-5D388374B7B7}" type="presParOf" srcId="{EE3CB678-3AF3-48EB-A9A3-4C9B3B638DF4}" destId="{D61417B3-60F3-4BE3-8E8F-9CEC27ECBCDA}" srcOrd="1" destOrd="0" presId="urn:microsoft.com/office/officeart/2005/8/layout/list1#5"/>
    <dgm:cxn modelId="{D6CFAE90-A889-47A5-BF29-63D29873938E}" type="presParOf" srcId="{EE3CB678-3AF3-48EB-A9A3-4C9B3B638DF4}" destId="{D167D85B-ED5F-4134-9F18-E6B4BAE0C614}" srcOrd="2" destOrd="0" presId="urn:microsoft.com/office/officeart/2005/8/layout/list1#5"/>
    <dgm:cxn modelId="{3152AE8A-FB40-4121-8165-0DF28A11D542}" type="presParOf" srcId="{EE3CB678-3AF3-48EB-A9A3-4C9B3B638DF4}" destId="{6402558A-B637-4118-8793-2FA57B2393DA}" srcOrd="3" destOrd="0" presId="urn:microsoft.com/office/officeart/2005/8/layout/list1#5"/>
    <dgm:cxn modelId="{C80B75C7-67FF-4710-999D-87891C60516A}" type="presParOf" srcId="{EE3CB678-3AF3-48EB-A9A3-4C9B3B638DF4}" destId="{8E561E53-8519-43F2-B9E7-546C3EB01970}" srcOrd="4" destOrd="0" presId="urn:microsoft.com/office/officeart/2005/8/layout/list1#5"/>
    <dgm:cxn modelId="{776D6AAD-AB37-4B92-80D9-FF75D83C99D2}" type="presParOf" srcId="{8E561E53-8519-43F2-B9E7-546C3EB01970}" destId="{3559B5A5-3E91-49F5-A868-297DBB575668}" srcOrd="0" destOrd="0" presId="urn:microsoft.com/office/officeart/2005/8/layout/list1#5"/>
    <dgm:cxn modelId="{C7862938-C7F2-4572-90C6-D2150B347990}" type="presParOf" srcId="{8E561E53-8519-43F2-B9E7-546C3EB01970}" destId="{48FABA9F-C289-434B-8864-E8FC1B5C2F60}" srcOrd="1" destOrd="0" presId="urn:microsoft.com/office/officeart/2005/8/layout/list1#5"/>
    <dgm:cxn modelId="{7DCBC60E-E5F1-4595-8A8E-31B60AD6F791}" type="presParOf" srcId="{EE3CB678-3AF3-48EB-A9A3-4C9B3B638DF4}" destId="{72F65D9D-7898-4EE1-ADBC-A6F5139DEC13}" srcOrd="5" destOrd="0" presId="urn:microsoft.com/office/officeart/2005/8/layout/list1#5"/>
    <dgm:cxn modelId="{866D32A6-CFCC-41D3-9F5E-6D7DF9523E7B}" type="presParOf" srcId="{EE3CB678-3AF3-48EB-A9A3-4C9B3B638DF4}" destId="{6B4B0D2A-F76A-4881-A678-1599A9C1764F}" srcOrd="6" destOrd="0" presId="urn:microsoft.com/office/officeart/2005/8/layout/list1#5"/>
    <dgm:cxn modelId="{13D16264-E053-4282-AD71-CD99F6DA0FDC}" type="presParOf" srcId="{EE3CB678-3AF3-48EB-A9A3-4C9B3B638DF4}" destId="{4CCA9E30-BEB2-4B5D-BA10-E5FCB43776E3}" srcOrd="7" destOrd="0" presId="urn:microsoft.com/office/officeart/2005/8/layout/list1#5"/>
    <dgm:cxn modelId="{374667DA-BAF4-4392-92E9-1533B2B1E4D4}" type="presParOf" srcId="{EE3CB678-3AF3-48EB-A9A3-4C9B3B638DF4}" destId="{E366F1EF-FE80-457B-9C6A-8A0AC673FB1B}" srcOrd="8" destOrd="0" presId="urn:microsoft.com/office/officeart/2005/8/layout/list1#5"/>
    <dgm:cxn modelId="{8A6D469F-0DA0-42BE-A324-50BA442A8F42}" type="presParOf" srcId="{E366F1EF-FE80-457B-9C6A-8A0AC673FB1B}" destId="{06AA40BB-9886-4B46-8ECB-F4B42996D2E4}" srcOrd="0" destOrd="0" presId="urn:microsoft.com/office/officeart/2005/8/layout/list1#5"/>
    <dgm:cxn modelId="{44FC7A83-9BCE-4D3B-B421-6FADC55B6E72}" type="presParOf" srcId="{E366F1EF-FE80-457B-9C6A-8A0AC673FB1B}" destId="{E2F3FA2F-E1C7-4C05-8B05-C32B42A9A930}" srcOrd="1" destOrd="0" presId="urn:microsoft.com/office/officeart/2005/8/layout/list1#5"/>
    <dgm:cxn modelId="{4785EFBF-F970-433F-8737-63DBD1F2F793}" type="presParOf" srcId="{EE3CB678-3AF3-48EB-A9A3-4C9B3B638DF4}" destId="{C36A5161-621C-488B-95ED-161DD8C18700}" srcOrd="9" destOrd="0" presId="urn:microsoft.com/office/officeart/2005/8/layout/list1#5"/>
    <dgm:cxn modelId="{02DF9CD6-5D95-4124-A389-99735A8A4119}" type="presParOf" srcId="{EE3CB678-3AF3-48EB-A9A3-4C9B3B638DF4}" destId="{F2D507D6-5CB7-4C81-896F-18FAF0126329}" srcOrd="10" destOrd="0" presId="urn:microsoft.com/office/officeart/2005/8/layout/list1#5"/>
    <dgm:cxn modelId="{FF1BF698-00FA-483E-BC5C-6083FB584F41}" type="presParOf" srcId="{EE3CB678-3AF3-48EB-A9A3-4C9B3B638DF4}" destId="{5B8BD966-0479-4CE2-AF97-B63EB3FED5D4}" srcOrd="11" destOrd="0" presId="urn:microsoft.com/office/officeart/2005/8/layout/list1#5"/>
    <dgm:cxn modelId="{9EF12D36-F49C-458C-9395-3C7FFEFBBA59}" type="presParOf" srcId="{EE3CB678-3AF3-48EB-A9A3-4C9B3B638DF4}" destId="{2B6E9BA7-6B33-45F2-8B9E-6B25A0369765}" srcOrd="12" destOrd="0" presId="urn:microsoft.com/office/officeart/2005/8/layout/list1#5"/>
    <dgm:cxn modelId="{755C0364-A1A2-49D3-9B92-2CBDFDAD0065}" type="presParOf" srcId="{2B6E9BA7-6B33-45F2-8B9E-6B25A0369765}" destId="{358BA882-D9E1-41EA-8C75-59F44BF2D1AF}" srcOrd="0" destOrd="0" presId="urn:microsoft.com/office/officeart/2005/8/layout/list1#5"/>
    <dgm:cxn modelId="{DFA8A16A-A04C-4262-9DB0-4A211987A58F}" type="presParOf" srcId="{2B6E9BA7-6B33-45F2-8B9E-6B25A0369765}" destId="{62270035-7CDB-4F1F-9D46-9507791F25C7}" srcOrd="1" destOrd="0" presId="urn:microsoft.com/office/officeart/2005/8/layout/list1#5"/>
    <dgm:cxn modelId="{B763243E-49B8-41F1-A704-5E18701180A6}" type="presParOf" srcId="{EE3CB678-3AF3-48EB-A9A3-4C9B3B638DF4}" destId="{CAC9C098-BF06-4315-BD13-159BB2016578}" srcOrd="13" destOrd="0" presId="urn:microsoft.com/office/officeart/2005/8/layout/list1#5"/>
    <dgm:cxn modelId="{9DEF2D14-6853-43C6-B7B9-E18FB22DBD0B}" type="presParOf" srcId="{EE3CB678-3AF3-48EB-A9A3-4C9B3B638DF4}" destId="{4DECEB5E-93DE-484B-8957-FEEAF93733DA}" srcOrd="14" destOrd="0" presId="urn:microsoft.com/office/officeart/2005/8/layout/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70AF7-8B0F-494E-9097-6CBDC67A65E2}">
      <dsp:nvSpPr>
        <dsp:cNvPr id="0" name=""/>
        <dsp:cNvSpPr/>
      </dsp:nvSpPr>
      <dsp:spPr>
        <a:xfrm rot="5400000">
          <a:off x="-254508" y="256717"/>
          <a:ext cx="1696724" cy="118770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1</a:t>
          </a:r>
        </a:p>
      </dsp:txBody>
      <dsp:txXfrm rot="-5400000">
        <a:off x="1" y="596063"/>
        <a:ext cx="1187707" cy="509017"/>
      </dsp:txXfrm>
    </dsp:sp>
    <dsp:sp modelId="{FA4E9B0E-5F4F-40CE-A72C-E4A392C95CFA}">
      <dsp:nvSpPr>
        <dsp:cNvPr id="0" name=""/>
        <dsp:cNvSpPr/>
      </dsp:nvSpPr>
      <dsp:spPr>
        <a:xfrm rot="5400000">
          <a:off x="5485320" y="-4295404"/>
          <a:ext cx="1102870" cy="969809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Chỉ được trên bản đồ (lược đồ) một số sông chính của Việt Nam.</a:t>
          </a:r>
          <a:endParaRPr lang="en-US" sz="2800" kern="1200">
            <a:latin typeface="Times New Roman" panose="02020603050405020304" pitchFamily="18" charset="0"/>
            <a:cs typeface="Times New Roman" panose="02020603050405020304" pitchFamily="18" charset="0"/>
          </a:endParaRPr>
        </a:p>
      </dsp:txBody>
      <dsp:txXfrm rot="-5400000">
        <a:off x="1187707" y="56047"/>
        <a:ext cx="9644259" cy="995194"/>
      </dsp:txXfrm>
    </dsp:sp>
    <dsp:sp modelId="{6E64BDD3-EC23-4E21-A6B0-8591E09663BF}">
      <dsp:nvSpPr>
        <dsp:cNvPr id="0" name=""/>
        <dsp:cNvSpPr/>
      </dsp:nvSpPr>
      <dsp:spPr>
        <a:xfrm rot="5400000">
          <a:off x="-254508" y="1760408"/>
          <a:ext cx="1696724" cy="118770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2</a:t>
          </a:r>
        </a:p>
      </dsp:txBody>
      <dsp:txXfrm rot="-5400000">
        <a:off x="1" y="2099754"/>
        <a:ext cx="1187707" cy="509017"/>
      </dsp:txXfrm>
    </dsp:sp>
    <dsp:sp modelId="{823044E2-75A5-4D6F-A857-B680E922E095}">
      <dsp:nvSpPr>
        <dsp:cNvPr id="0" name=""/>
        <dsp:cNvSpPr/>
      </dsp:nvSpPr>
      <dsp:spPr>
        <a:xfrm rot="5400000">
          <a:off x="5485320" y="-2791713"/>
          <a:ext cx="1102870" cy="969809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Trình bày được một số đặc điểm của sông ngòi Việt Nam. Hiểu được mối quan hệ địa lí đơn giản giữa khí hậu với sông ngòi. </a:t>
          </a:r>
          <a:endParaRPr lang="en-US" sz="2800" kern="1200">
            <a:latin typeface="Times New Roman" panose="02020603050405020304" pitchFamily="18" charset="0"/>
            <a:cs typeface="Times New Roman" panose="02020603050405020304" pitchFamily="18" charset="0"/>
          </a:endParaRPr>
        </a:p>
      </dsp:txBody>
      <dsp:txXfrm rot="-5400000">
        <a:off x="1187707" y="1559738"/>
        <a:ext cx="9644259" cy="995194"/>
      </dsp:txXfrm>
    </dsp:sp>
    <dsp:sp modelId="{469DAFAB-5A7D-4AE9-A623-0A429BB90F90}">
      <dsp:nvSpPr>
        <dsp:cNvPr id="0" name=""/>
        <dsp:cNvSpPr/>
      </dsp:nvSpPr>
      <dsp:spPr>
        <a:xfrm rot="5400000">
          <a:off x="-254508" y="3264100"/>
          <a:ext cx="1696724" cy="118770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3</a:t>
          </a:r>
        </a:p>
      </dsp:txBody>
      <dsp:txXfrm rot="-5400000">
        <a:off x="1" y="3603446"/>
        <a:ext cx="1187707" cy="509017"/>
      </dsp:txXfrm>
    </dsp:sp>
    <dsp:sp modelId="{946310EB-BB3D-4594-B616-8B87090D04B6}">
      <dsp:nvSpPr>
        <dsp:cNvPr id="0" name=""/>
        <dsp:cNvSpPr/>
      </dsp:nvSpPr>
      <dsp:spPr>
        <a:xfrm rot="5400000">
          <a:off x="5485320" y="-1288022"/>
          <a:ext cx="1102870" cy="969809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a:sym typeface="+mn-ea"/>
            </a:rPr>
            <a:t>Biết được vai trò của sông ngòi đối với đời sống và sản xuất.</a:t>
          </a:r>
          <a:endParaRPr lang="en-US" sz="2800" kern="1200">
            <a:latin typeface="Times New Roman" panose="02020603050405020304" pitchFamily="18" charset="0"/>
            <a:cs typeface="Times New Roman" panose="02020603050405020304" pitchFamily="18" charset="0"/>
          </a:endParaRPr>
        </a:p>
      </dsp:txBody>
      <dsp:txXfrm rot="-5400000">
        <a:off x="1187707" y="3063429"/>
        <a:ext cx="9644259" cy="995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D85B-ED5F-4134-9F18-E6B4BAE0C614}">
      <dsp:nvSpPr>
        <dsp:cNvPr id="0" name=""/>
        <dsp:cNvSpPr/>
      </dsp:nvSpPr>
      <dsp:spPr>
        <a:xfrm>
          <a:off x="0" y="449750"/>
          <a:ext cx="8624570" cy="73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49750"/>
        <a:ext cx="8624570" cy="730800"/>
      </dsp:txXfrm>
    </dsp:sp>
    <dsp:sp modelId="{2968AA41-C1D3-4EDF-9DB3-378F66B2FD39}">
      <dsp:nvSpPr>
        <dsp:cNvPr id="0" name=""/>
        <dsp:cNvSpPr/>
      </dsp:nvSpPr>
      <dsp:spPr>
        <a:xfrm>
          <a:off x="431228" y="21710"/>
          <a:ext cx="6037199"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lang="en-US" sz="2900" kern="1200">
              <a:solidFill>
                <a:schemeClr val="tx1">
                  <a:lumMod val="95000"/>
                  <a:lumOff val="5000"/>
                </a:schemeClr>
              </a:solidFill>
              <a:latin typeface="Times New Roman" panose="02020603050405020304" pitchFamily="18" charset="0"/>
              <a:cs typeface="Times New Roman" panose="02020603050405020304" pitchFamily="18" charset="0"/>
            </a:rPr>
            <a:t>Là đường giao thông quan trọng</a:t>
          </a:r>
        </a:p>
      </dsp:txBody>
      <dsp:txXfrm>
        <a:off x="473018" y="63500"/>
        <a:ext cx="5953619" cy="772500"/>
      </dsp:txXfrm>
    </dsp:sp>
    <dsp:sp modelId="{6B4B0D2A-F76A-4881-A678-1599A9C1764F}">
      <dsp:nvSpPr>
        <dsp:cNvPr id="0" name=""/>
        <dsp:cNvSpPr/>
      </dsp:nvSpPr>
      <dsp:spPr>
        <a:xfrm>
          <a:off x="0" y="1765190"/>
          <a:ext cx="8624570" cy="7308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1765190"/>
        <a:ext cx="8624570" cy="730800"/>
      </dsp:txXfrm>
    </dsp:sp>
    <dsp:sp modelId="{48FABA9F-C289-434B-8864-E8FC1B5C2F60}">
      <dsp:nvSpPr>
        <dsp:cNvPr id="0" name=""/>
        <dsp:cNvSpPr/>
      </dsp:nvSpPr>
      <dsp:spPr>
        <a:xfrm>
          <a:off x="431228" y="1337150"/>
          <a:ext cx="6037199" cy="85608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điện.</a:t>
          </a:r>
        </a:p>
      </dsp:txBody>
      <dsp:txXfrm>
        <a:off x="473018" y="1378940"/>
        <a:ext cx="5953619" cy="772500"/>
      </dsp:txXfrm>
    </dsp:sp>
    <dsp:sp modelId="{F2D507D6-5CB7-4C81-896F-18FAF0126329}">
      <dsp:nvSpPr>
        <dsp:cNvPr id="0" name=""/>
        <dsp:cNvSpPr/>
      </dsp:nvSpPr>
      <dsp:spPr>
        <a:xfrm>
          <a:off x="0" y="3080630"/>
          <a:ext cx="8624570" cy="7308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3080630"/>
        <a:ext cx="8624570" cy="730800"/>
      </dsp:txXfrm>
    </dsp:sp>
    <dsp:sp modelId="{E2F3FA2F-E1C7-4C05-8B05-C32B42A9A930}">
      <dsp:nvSpPr>
        <dsp:cNvPr id="0" name=""/>
        <dsp:cNvSpPr/>
      </dsp:nvSpPr>
      <dsp:spPr>
        <a:xfrm>
          <a:off x="431228" y="2652590"/>
          <a:ext cx="6037199" cy="85608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Cung cấp nguồn thủy sản.</a:t>
          </a:r>
        </a:p>
      </dsp:txBody>
      <dsp:txXfrm>
        <a:off x="473018" y="2694380"/>
        <a:ext cx="5953619" cy="772500"/>
      </dsp:txXfrm>
    </dsp:sp>
    <dsp:sp modelId="{4DECEB5E-93DE-484B-8957-FEEAF93733DA}">
      <dsp:nvSpPr>
        <dsp:cNvPr id="0" name=""/>
        <dsp:cNvSpPr/>
      </dsp:nvSpPr>
      <dsp:spPr>
        <a:xfrm>
          <a:off x="0" y="4396070"/>
          <a:ext cx="8624570" cy="73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9362" tIns="604012" rIns="669362" bIns="206248" numCol="1" spcCol="1270" anchor="t" anchorCtr="0">
          <a:noAutofit/>
        </a:bodyPr>
        <a:lstStyle/>
        <a:p>
          <a:pPr marL="285750" lvl="1" indent="-285750" algn="l" defTabSz="1289050">
            <a:lnSpc>
              <a:spcPct val="90000"/>
            </a:lnSpc>
            <a:spcBef>
              <a:spcPct val="0"/>
            </a:spcBef>
            <a:spcAft>
              <a:spcPct val="15000"/>
            </a:spcAft>
            <a:buChar char="••"/>
          </a:pPr>
          <a:endParaRPr sz="2900" kern="1200"/>
        </a:p>
      </dsp:txBody>
      <dsp:txXfrm>
        <a:off x="0" y="4396070"/>
        <a:ext cx="8624570" cy="730800"/>
      </dsp:txXfrm>
    </dsp:sp>
    <dsp:sp modelId="{62270035-7CDB-4F1F-9D46-9507791F25C7}">
      <dsp:nvSpPr>
        <dsp:cNvPr id="0" name=""/>
        <dsp:cNvSpPr/>
      </dsp:nvSpPr>
      <dsp:spPr>
        <a:xfrm>
          <a:off x="431228" y="3968030"/>
          <a:ext cx="6037199" cy="856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192" tIns="0" rIns="228192" bIns="0" numCol="1" spcCol="1270" anchor="ctr" anchorCtr="0">
          <a:noAutofit/>
        </a:bodyPr>
        <a:lstStyle/>
        <a:p>
          <a:pPr lvl="0" algn="l" defTabSz="1289050">
            <a:lnSpc>
              <a:spcPct val="100000"/>
            </a:lnSpc>
            <a:spcBef>
              <a:spcPct val="0"/>
            </a:spcBef>
            <a:spcAft>
              <a:spcPct val="35000"/>
            </a:spcAft>
          </a:pPr>
          <a:r>
            <a:rPr sz="2900" kern="1200">
              <a:solidFill>
                <a:schemeClr val="tx1">
                  <a:lumMod val="95000"/>
                  <a:lumOff val="5000"/>
                </a:schemeClr>
              </a:solidFill>
              <a:sym typeface="+mn-ea"/>
            </a:rPr>
            <a:t>C</a:t>
          </a:r>
          <a:r>
            <a:rPr lang="en-US" sz="2900" kern="1200">
              <a:solidFill>
                <a:schemeClr val="tx1">
                  <a:lumMod val="95000"/>
                  <a:lumOff val="5000"/>
                </a:schemeClr>
              </a:solidFill>
              <a:latin typeface="Times New Roman" panose="02020603050405020304" pitchFamily="18" charset="0"/>
              <a:cs typeface="Calibri" panose="020F0502020204030204" pitchFamily="34" charset="0"/>
              <a:sym typeface="+mn-ea"/>
            </a:rPr>
            <a:t>ung cấp nước cho đồng ruộng.</a:t>
          </a:r>
        </a:p>
      </dsp:txBody>
      <dsp:txXfrm>
        <a:off x="473018" y="4009820"/>
        <a:ext cx="5953619"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151931-4B36-4A13-8B4F-00BDF011500E}" type="datetimeFigureOut">
              <a:rPr lang="en-US"/>
              <a:t>9/29/2022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29B347-1C21-4EB1-8B56-046641DF05DB}"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sz="1200" b="1" dirty="0">
              <a:solidFill>
                <a:srgbClr val="800080"/>
              </a:solidFill>
              <a:effectLst>
                <a:outerShdw blurRad="38100" dist="38100" dir="2700000" algn="tl">
                  <a:srgbClr val="C0C0C0"/>
                </a:outerShdw>
              </a:effectLst>
            </a:endParaRPr>
          </a:p>
        </p:txBody>
      </p:sp>
      <p:sp>
        <p:nvSpPr>
          <p:cNvPr id="4" name="Slide Number Placeholder 3"/>
          <p:cNvSpPr>
            <a:spLocks noGrp="1"/>
          </p:cNvSpPr>
          <p:nvPr>
            <p:ph type="sldNum" sz="quarter" idx="10"/>
          </p:nvPr>
        </p:nvSpPr>
        <p:spPr/>
        <p:txBody>
          <a:bodyPr/>
          <a:lstStyle/>
          <a:p>
            <a:pPr>
              <a:defRPr/>
            </a:pPr>
            <a:fld id="{C629B347-1C21-4EB1-8B56-046641DF05DB}"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en-US" dirty="0">
                <a:latin typeface="Times New Roman" panose="02020603050405020304" pitchFamily="18" charset="0"/>
                <a:sym typeface="+mn-ea"/>
              </a:rPr>
              <a:t> Về mùa lũ, nước sông thường rất đục. Vì sao? vì có nhiều phù sa</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Vào mùa mưa: nước dâng nhanh, chảy xiết. Mùa khô: nước sông hạ thấp, lòng sông cạn, trơ bãi cát hoặc sỏi đá.</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r>
              <a:rPr lang="vi-VN" dirty="0">
                <a:sym typeface="+mn-ea"/>
              </a:rPr>
              <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-&gt; Chốt: Sông ngòi bồi đắp phù sa tạo nên nhiều đồng bằng. Ngoài ra, sông còn là đường giao thông quan trọng, là nguồn thuỷ điện cung cấp nước cho sản xuất và đời sống.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r>
              <a:rPr lang="vi-VN" dirty="0">
                <a:effectLst/>
                <a:sym typeface="+mn-ea"/>
              </a:rPr>
              <a:t>Đồng bằng Bắc Bộ do sông Hồng và sông Thái Bình bồi đắp.</a:t>
            </a:r>
            <a:r>
              <a:rPr lang="vi-VN" dirty="0">
                <a:sym typeface="+mn-ea"/>
              </a:rPr>
              <a:t/>
            </a:r>
            <a:br>
              <a:rPr lang="vi-VN" dirty="0">
                <a:sym typeface="+mn-ea"/>
              </a:rPr>
            </a:br>
            <a:r>
              <a:rPr lang="vi-VN" dirty="0">
                <a:effectLst/>
                <a:sym typeface="+mn-ea"/>
              </a:rPr>
              <a:t>– Đồng bằng Nam Bộ do sông Mê Công và sông Đồng Nai bồi đắp.</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7D2FB2-F377-4993-89F8-818A098790A1}"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546117-A3CA-44BB-8751-2E4A8ECE72F9}"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E1800-5100-4098-ADC0-446D60F90070}"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1"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52A96E-1A1F-423E-BAF7-4CE5BD1246AF}"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521FB1-5829-419C-BEC4-54F4696F09CF}"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98E62-978B-4C60-96DA-3AB30A725F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BC7B8-EB8F-4B06-BAFC-F77BDC78008B}"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B89DE-1877-451A-B01C-23AC8E3F00AF}"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1258F0-D3CE-420E-B2FD-1D97B8F2A89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3FBB23-04A1-4219-85BB-B12DA09A173D}"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F49D8-347B-4389-BEA4-3D9BE9B5294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6FB950-D9B6-4848-AFE6-CA9A0B31111E}"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vi-VN" altLang="vi-VN"/>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CB68ED-8E96-4062-B721-8829B95E1B3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G:\tin%208\TTDD1.ppt"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file:///G:\tin%208\Ngoai%20kh&#243;a1\TT3.ppt" TargetMode="External"/><Relationship Id="rId4" Type="http://schemas.openxmlformats.org/officeDocument/2006/relationships/hyperlink" Target="file:///G:\tin%208\TTDD2.pp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3035" y="1905000"/>
            <a:ext cx="432308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Khởi động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53835" y="1447800"/>
            <a:ext cx="5281930" cy="2899630"/>
          </a:xfrm>
          <a:prstGeom prst="wedgeEllipseCallout">
            <a:avLst>
              <a:gd name="adj1" fmla="val -9449"/>
              <a:gd name="adj2" fmla="val 66172"/>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Vì sao sông miền Trung ngắn và dốc?</a:t>
            </a:r>
          </a:p>
        </p:txBody>
      </p:sp>
      <p:pic>
        <p:nvPicPr>
          <p:cNvPr id="7172"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6477635" y="2362200"/>
            <a:ext cx="5276215" cy="2306955"/>
          </a:xfrm>
          <a:prstGeom prst="rect">
            <a:avLst/>
          </a:prstGeom>
          <a:noFill/>
        </p:spPr>
        <p:txBody>
          <a:bodyPr wrap="square" rtlCol="0" anchor="t">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vi-VN" sz="3600" b="1" dirty="0">
                <a:solidFill>
                  <a:srgbClr val="FF0000"/>
                </a:solidFill>
                <a:effectLst/>
                <a:latin typeface="Arial" panose="020B0604020202020204" pitchFamily="34" charset="0"/>
                <a:cs typeface="Arial" panose="020B0604020202020204" pitchFamily="34" charset="0"/>
                <a:sym typeface="+mn-ea"/>
              </a:rPr>
              <a:t>Sông ở miền Trung ngắn và dốc vì vị trí miền Trung hẹp, có núi gần biển.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172"/>
                                        </p:tgtEl>
                                      </p:cBhvr>
                                    </p:animEffect>
                                    <p:set>
                                      <p:cBhvr>
                                        <p:cTn id="10" dur="1" fill="hold">
                                          <p:stCondLst>
                                            <p:cond delay="499"/>
                                          </p:stCondLst>
                                        </p:cTn>
                                        <p:tgtEl>
                                          <p:spTgt spid="7172"/>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753235" y="2133388"/>
            <a:ext cx="8839200" cy="4030980"/>
          </a:xfrm>
          <a:prstGeom prst="rect">
            <a:avLst/>
          </a:prstGeom>
          <a:noFill/>
        </p:spPr>
        <p:txBody>
          <a:bodyPr wrap="square" rtlCol="0">
            <a:spAutoFit/>
          </a:bodyPr>
          <a:lstStyle/>
          <a:p>
            <a:r>
              <a:rPr lang="en-US" sz="4265" dirty="0"/>
              <a:t>1, </a:t>
            </a:r>
            <a:r>
              <a:rPr lang="en-US" sz="4265" dirty="0" err="1"/>
              <a:t>Vào</a:t>
            </a:r>
            <a:r>
              <a:rPr lang="en-US" sz="4265" dirty="0"/>
              <a:t> </a:t>
            </a:r>
            <a:r>
              <a:rPr lang="en-US" sz="4265" dirty="0" err="1"/>
              <a:t>mùa</a:t>
            </a:r>
            <a:r>
              <a:rPr lang="en-US" sz="4265" dirty="0"/>
              <a:t> </a:t>
            </a:r>
            <a:r>
              <a:rPr lang="en-US" sz="4265" dirty="0" err="1"/>
              <a:t>khô</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a:t>
            </a:r>
          </a:p>
          <a:p>
            <a:r>
              <a:rPr lang="en-US" sz="4265" dirty="0"/>
              <a:t>2, </a:t>
            </a:r>
            <a:r>
              <a:rPr lang="en-US" sz="4265" dirty="0" err="1"/>
              <a:t>Vào</a:t>
            </a:r>
            <a:r>
              <a:rPr lang="en-US" sz="4265" dirty="0"/>
              <a:t> </a:t>
            </a:r>
            <a:r>
              <a:rPr lang="en-US" sz="4265" dirty="0" err="1"/>
              <a:t>mùa</a:t>
            </a:r>
            <a:r>
              <a:rPr lang="en-US" sz="4265" dirty="0"/>
              <a:t> </a:t>
            </a:r>
            <a:r>
              <a:rPr lang="en-US" sz="4265" dirty="0" err="1"/>
              <a:t>mưa</a:t>
            </a:r>
            <a:r>
              <a:rPr lang="en-US" sz="4265" dirty="0"/>
              <a:t>, </a:t>
            </a:r>
            <a:r>
              <a:rPr lang="en-US" sz="4265" dirty="0" err="1"/>
              <a:t>nước</a:t>
            </a:r>
            <a:r>
              <a:rPr lang="en-US" sz="4265" dirty="0"/>
              <a:t> </a:t>
            </a:r>
            <a:r>
              <a:rPr lang="en-US" sz="4265" dirty="0" err="1"/>
              <a:t>sông</a:t>
            </a:r>
            <a:r>
              <a:rPr lang="en-US" sz="4265" dirty="0"/>
              <a:t> </a:t>
            </a:r>
            <a:r>
              <a:rPr lang="en-US" sz="4265" dirty="0" err="1"/>
              <a:t>thế</a:t>
            </a:r>
            <a:r>
              <a:rPr lang="en-US" sz="4265" dirty="0"/>
              <a:t> </a:t>
            </a:r>
            <a:r>
              <a:rPr lang="en-US" sz="4265" dirty="0" err="1"/>
              <a:t>nào</a:t>
            </a:r>
            <a:r>
              <a:rPr lang="en-US" sz="4265" dirty="0"/>
              <a:t>? </a:t>
            </a:r>
            <a:r>
              <a:rPr lang="en-US" sz="4265" dirty="0" err="1"/>
              <a:t>Gây</a:t>
            </a:r>
            <a:r>
              <a:rPr lang="en-US" sz="4265" dirty="0"/>
              <a:t> </a:t>
            </a:r>
            <a:r>
              <a:rPr lang="en-US" sz="4265" dirty="0" err="1"/>
              <a:t>ra</a:t>
            </a:r>
            <a:r>
              <a:rPr lang="en-US" sz="4265" dirty="0"/>
              <a:t> </a:t>
            </a:r>
            <a:r>
              <a:rPr lang="en-US" sz="4265" dirty="0" err="1"/>
              <a:t>hiện</a:t>
            </a:r>
            <a:r>
              <a:rPr lang="en-US" sz="4265" dirty="0"/>
              <a:t> </a:t>
            </a:r>
            <a:r>
              <a:rPr lang="en-US" sz="4265" dirty="0" err="1"/>
              <a:t>tượng</a:t>
            </a:r>
            <a:r>
              <a:rPr lang="en-US" sz="4265" dirty="0"/>
              <a:t> </a:t>
            </a:r>
            <a:r>
              <a:rPr lang="en-US" sz="4265" dirty="0" err="1"/>
              <a:t>gì</a:t>
            </a:r>
            <a:r>
              <a:rPr lang="en-US" sz="4265" dirty="0"/>
              <a:t>?</a:t>
            </a:r>
          </a:p>
          <a:p>
            <a:r>
              <a:rPr lang="en-US" sz="4265" dirty="0"/>
              <a:t>3, </a:t>
            </a:r>
            <a:r>
              <a:rPr lang="en-US" sz="4265" dirty="0" err="1"/>
              <a:t>Nước</a:t>
            </a:r>
            <a:r>
              <a:rPr lang="en-US" sz="4265" dirty="0"/>
              <a:t> </a:t>
            </a:r>
            <a:r>
              <a:rPr lang="en-US" sz="4265" dirty="0" err="1"/>
              <a:t>sông</a:t>
            </a:r>
            <a:r>
              <a:rPr lang="en-US" sz="4265" dirty="0"/>
              <a:t> </a:t>
            </a:r>
            <a:r>
              <a:rPr lang="en-US" sz="4265" dirty="0" err="1"/>
              <a:t>lên</a:t>
            </a:r>
            <a:r>
              <a:rPr lang="en-US" sz="4265" dirty="0"/>
              <a:t> </a:t>
            </a:r>
            <a:r>
              <a:rPr lang="en-US" sz="4265" dirty="0" err="1"/>
              <a:t>xuống</a:t>
            </a:r>
            <a:r>
              <a:rPr lang="en-US" sz="4265" dirty="0"/>
              <a:t> </a:t>
            </a:r>
            <a:r>
              <a:rPr lang="en-US" sz="4265" dirty="0" err="1"/>
              <a:t>theo</a:t>
            </a:r>
            <a:r>
              <a:rPr lang="en-US" sz="4265" dirty="0"/>
              <a:t> </a:t>
            </a:r>
            <a:r>
              <a:rPr lang="en-US" sz="4265" dirty="0" err="1"/>
              <a:t>mùa</a:t>
            </a:r>
            <a:r>
              <a:rPr lang="en-US" sz="4265" dirty="0"/>
              <a:t> </a:t>
            </a:r>
            <a:r>
              <a:rPr lang="en-US" sz="4265" dirty="0" err="1"/>
              <a:t>có</a:t>
            </a:r>
            <a:r>
              <a:rPr lang="en-US" sz="4265" dirty="0"/>
              <a:t> </a:t>
            </a:r>
            <a:r>
              <a:rPr lang="en-US" sz="4265" dirty="0" err="1"/>
              <a:t>những</a:t>
            </a:r>
            <a:r>
              <a:rPr lang="en-US" sz="4265" dirty="0"/>
              <a:t> </a:t>
            </a:r>
            <a:r>
              <a:rPr lang="en-US" sz="4265" dirty="0" err="1"/>
              <a:t>ảnh</a:t>
            </a:r>
            <a:r>
              <a:rPr lang="en-US" sz="4265" dirty="0"/>
              <a:t> </a:t>
            </a:r>
            <a:r>
              <a:rPr lang="en-US" sz="4265" dirty="0" err="1"/>
              <a:t>hưởng</a:t>
            </a:r>
            <a:r>
              <a:rPr lang="en-US" sz="4265" dirty="0"/>
              <a:t> </a:t>
            </a:r>
            <a:r>
              <a:rPr lang="en-US" sz="4265" dirty="0" err="1"/>
              <a:t>gì</a:t>
            </a:r>
            <a:r>
              <a:rPr lang="en-US" sz="4265" dirty="0"/>
              <a:t> </a:t>
            </a:r>
            <a:r>
              <a:rPr lang="en-US" sz="4265" dirty="0" err="1"/>
              <a:t>tới</a:t>
            </a:r>
            <a:r>
              <a:rPr lang="en-US" sz="4265" dirty="0"/>
              <a:t> </a:t>
            </a:r>
            <a:r>
              <a:rPr lang="en-US" sz="4265" dirty="0" err="1"/>
              <a:t>đời</a:t>
            </a:r>
            <a:r>
              <a:rPr lang="en-US" sz="4265" dirty="0"/>
              <a:t> </a:t>
            </a:r>
            <a:r>
              <a:rPr lang="en-US" sz="4265" dirty="0" err="1"/>
              <a:t>sống</a:t>
            </a:r>
            <a:r>
              <a:rPr lang="en-US" sz="4265" dirty="0"/>
              <a:t> </a:t>
            </a:r>
            <a:r>
              <a:rPr lang="en-US" sz="4265" dirty="0" err="1"/>
              <a:t>và</a:t>
            </a:r>
            <a:r>
              <a:rPr lang="en-US" sz="4265" dirty="0"/>
              <a:t> </a:t>
            </a:r>
            <a:r>
              <a:rPr lang="en-US" sz="4265" dirty="0" err="1"/>
              <a:t>sản</a:t>
            </a:r>
            <a:r>
              <a:rPr lang="en-US" sz="4265" dirty="0"/>
              <a:t> </a:t>
            </a:r>
            <a:r>
              <a:rPr lang="en-US" sz="4265" dirty="0" err="1"/>
              <a:t>xuất</a:t>
            </a:r>
            <a:r>
              <a:rPr lang="en-US" sz="4265" dirty="0"/>
              <a:t> </a:t>
            </a:r>
            <a:r>
              <a:rPr lang="en-US" sz="4265" dirty="0" err="1"/>
              <a:t>của</a:t>
            </a:r>
            <a:r>
              <a:rPr lang="en-US" sz="4265" dirty="0"/>
              <a:t> </a:t>
            </a:r>
            <a:r>
              <a:rPr lang="en-US" sz="4265" dirty="0" err="1"/>
              <a:t>nhân</a:t>
            </a:r>
            <a:r>
              <a:rPr lang="en-US" sz="4265" dirty="0"/>
              <a:t> </a:t>
            </a:r>
            <a:r>
              <a:rPr lang="en-US" sz="4265" dirty="0" err="1"/>
              <a:t>dân</a:t>
            </a:r>
            <a:r>
              <a:rPr lang="en-US" sz="4265" dirty="0"/>
              <a:t> ta?</a:t>
            </a:r>
            <a:endParaRPr lang="vi-VN" sz="4265" dirty="0"/>
          </a:p>
        </p:txBody>
      </p:sp>
      <p:sp>
        <p:nvSpPr>
          <p:cNvPr id="2" name="Rounded Rectangle 1"/>
          <p:cNvSpPr/>
          <p:nvPr/>
        </p:nvSpPr>
        <p:spPr>
          <a:xfrm>
            <a:off x="716915" y="228600"/>
            <a:ext cx="10871835" cy="148145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2. Sông ngòi nước ta có lượng nước thay đổi theo mùa và có nhiều phù sa</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oup 56"/>
          <p:cNvGraphicFramePr>
            <a:graphicFrameLocks noGrp="1"/>
          </p:cNvGraphicFramePr>
          <p:nvPr>
            <p:ph/>
          </p:nvPr>
        </p:nvGraphicFramePr>
        <p:xfrm>
          <a:off x="254000" y="304800"/>
          <a:ext cx="11684000" cy="6223000"/>
        </p:xfrm>
        <a:graphic>
          <a:graphicData uri="http://schemas.openxmlformats.org/drawingml/2006/table">
            <a:tbl>
              <a:tblPr/>
              <a:tblGrid>
                <a:gridCol w="2339975">
                  <a:extLst>
                    <a:ext uri="{9D8B030D-6E8A-4147-A177-3AD203B41FA5}">
                      <a16:colId xmlns:a16="http://schemas.microsoft.com/office/drawing/2014/main" val="20000"/>
                    </a:ext>
                  </a:extLst>
                </a:gridCol>
                <a:gridCol w="4274185">
                  <a:extLst>
                    <a:ext uri="{9D8B030D-6E8A-4147-A177-3AD203B41FA5}">
                      <a16:colId xmlns:a16="http://schemas.microsoft.com/office/drawing/2014/main" val="20001"/>
                    </a:ext>
                  </a:extLst>
                </a:gridCol>
                <a:gridCol w="5069840">
                  <a:extLst>
                    <a:ext uri="{9D8B030D-6E8A-4147-A177-3AD203B41FA5}">
                      <a16:colId xmlns:a16="http://schemas.microsoft.com/office/drawing/2014/main" val="20002"/>
                    </a:ext>
                  </a:extLst>
                </a:gridCol>
              </a:tblGrid>
              <a:tr h="1422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Thời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gian</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Đặc</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điểm</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Ảnh</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hưởng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tới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đời</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sống</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sản</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xuất</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mưa</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dâng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nhanh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chóng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có</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khi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tràn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ngập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cả</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hai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bờ</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gây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lụt</a:t>
                      </a:r>
                      <a:r>
                        <a:rPr kumimoji="0" lang="en-US" sz="3735"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giao</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trên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biển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lũ</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đe</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doạ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đời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sống,mùa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200" b="0" i="1" u="none" strike="noStrike" cap="none" normalizeH="0" baseline="0" dirty="0">
                          <a:ln>
                            <a:noFill/>
                          </a:ln>
                          <a:solidFill>
                            <a:srgbClr val="CC0000"/>
                          </a:solidFill>
                          <a:effectLst/>
                          <a:latin typeface="Arial" panose="020B0604020202020204" pitchFamily="34" charset="0"/>
                        </a:rPr>
                        <a:t> ..</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003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4265" b="1" i="0" u="none" strike="noStrike" cap="none" normalizeH="0" baseline="0" dirty="0">
                        <a:ln>
                          <a:noFill/>
                        </a:ln>
                        <a:solidFill>
                          <a:srgbClr val="0000FF"/>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4265" b="1" i="0" u="none" strike="noStrike" cap="none" normalizeH="0" baseline="0" dirty="0" err="1">
                          <a:ln>
                            <a:noFill/>
                          </a:ln>
                          <a:solidFill>
                            <a:srgbClr val="0000FF"/>
                          </a:solidFill>
                          <a:effectLst/>
                          <a:latin typeface="Times New Roman" panose="02020603050405020304" pitchFamily="18" charset="0"/>
                        </a:rPr>
                        <a:t>Mùa</a:t>
                      </a:r>
                      <a:r>
                        <a:rPr kumimoji="0" lang="en-US" sz="4265" b="1" i="0" u="none" strike="noStrike" cap="none" normalizeH="0" baseline="0" dirty="0">
                          <a:ln>
                            <a:noFill/>
                          </a:ln>
                          <a:solidFill>
                            <a:srgbClr val="0000FF"/>
                          </a:solidFill>
                          <a:effectLst/>
                          <a:latin typeface="Times New Roman" panose="02020603050405020304" pitchFamily="18" charset="0"/>
                        </a:rPr>
                        <a:t> </a:t>
                      </a:r>
                      <a:r>
                        <a:rPr kumimoji="0" lang="en-US" sz="4265" b="1" i="0" u="none" strike="noStrike" cap="none" normalizeH="0" baseline="0" dirty="0" err="1">
                          <a:ln>
                            <a:noFill/>
                          </a:ln>
                          <a:solidFill>
                            <a:srgbClr val="0000FF"/>
                          </a:solidFill>
                          <a:effectLst/>
                          <a:latin typeface="Times New Roman" panose="02020603050405020304" pitchFamily="18" charset="0"/>
                        </a:rPr>
                        <a:t>khô</a:t>
                      </a:r>
                      <a:endParaRPr kumimoji="0" lang="en-US" sz="4265" b="1" i="0" u="none" strike="noStrike" cap="none" normalizeH="0" baseline="0" dirty="0">
                        <a:ln>
                          <a:noFill/>
                        </a:ln>
                        <a:solidFill>
                          <a:srgbClr val="0000FF"/>
                        </a:solidFill>
                        <a:effectLst/>
                        <a:latin typeface="Times New Roman" panose="02020603050405020304" pitchFamily="18" charset="0"/>
                      </a:endParaRPr>
                    </a:p>
                  </a:txBody>
                  <a:tcPr marL="121920" marR="121920" marT="60922" marB="609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Nước</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thấp</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lòng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sông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trơ</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ra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những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bãi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cát</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hoạt</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động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của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nhà</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máy</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thuỷ</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điện</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ảnh</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hưởng</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tới</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mùa</a:t>
                      </a:r>
                      <a:r>
                        <a:rPr kumimoji="0" lang="en-US" sz="3735" b="0" i="1" u="none" strike="noStrike" cap="none" normalizeH="0" baseline="0" dirty="0">
                          <a:ln>
                            <a:noFill/>
                          </a:ln>
                          <a:solidFill>
                            <a:srgbClr val="CC0000"/>
                          </a:solidFill>
                          <a:effectLst/>
                          <a:latin typeface="Arial" panose="020B0604020202020204" pitchFamily="34" charset="0"/>
                        </a:rPr>
                        <a:t> </a:t>
                      </a:r>
                      <a:r>
                        <a:rPr kumimoji="0" lang="en-US" sz="3735" b="0" i="1" u="none" strike="noStrike" cap="none" normalizeH="0" baseline="0" dirty="0" err="1">
                          <a:ln>
                            <a:noFill/>
                          </a:ln>
                          <a:solidFill>
                            <a:srgbClr val="CC0000"/>
                          </a:solidFill>
                          <a:effectLst/>
                          <a:latin typeface="Arial" panose="020B0604020202020204" pitchFamily="34" charset="0"/>
                        </a:rPr>
                        <a:t>màng</a:t>
                      </a:r>
                      <a:r>
                        <a:rPr kumimoji="0" lang="en-US" sz="3735" b="0" i="1" u="none" strike="noStrike" cap="none" normalizeH="0" baseline="0" dirty="0">
                          <a:ln>
                            <a:noFill/>
                          </a:ln>
                          <a:solidFill>
                            <a:srgbClr val="CC0000"/>
                          </a:solidFill>
                          <a:effectLst/>
                          <a:latin typeface="Arial" panose="020B0604020202020204" pitchFamily="34" charset="0"/>
                        </a:rPr>
                        <a:t>…</a:t>
                      </a:r>
                    </a:p>
                  </a:txBody>
                  <a:tcPr marL="121920" marR="121920" marT="60922" marB="609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p:cNvPicPr>
          <p:nvPr/>
        </p:nvPicPr>
        <p:blipFill>
          <a:blip r:embed="rId3">
            <a:lum bright="39999"/>
          </a:blip>
          <a:stretch>
            <a:fillRect/>
          </a:stretch>
        </p:blipFill>
        <p:spPr>
          <a:xfrm>
            <a:off x="1600200" y="38100"/>
            <a:ext cx="9067800" cy="3162300"/>
          </a:xfrm>
          <a:prstGeom prst="rect">
            <a:avLst/>
          </a:prstGeom>
          <a:noFill/>
          <a:ln w="9525">
            <a:noFill/>
          </a:ln>
        </p:spPr>
      </p:pic>
      <p:sp>
        <p:nvSpPr>
          <p:cNvPr id="56323" name="TextBox 3"/>
          <p:cNvSpPr txBox="1"/>
          <p:nvPr/>
        </p:nvSpPr>
        <p:spPr>
          <a:xfrm>
            <a:off x="4267200" y="2574925"/>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lũ</a:t>
            </a:r>
            <a:endParaRPr sz="4000" b="1" dirty="0">
              <a:solidFill>
                <a:schemeClr val="bg1"/>
              </a:solidFill>
              <a:latin typeface="Times New Roman" panose="02020603050405020304" pitchFamily="18" charset="0"/>
            </a:endParaRPr>
          </a:p>
        </p:txBody>
      </p:sp>
      <p:pic>
        <p:nvPicPr>
          <p:cNvPr id="56324" name="Content Placeholder 2"/>
          <p:cNvPicPr>
            <a:picLocks noChangeAspect="1"/>
          </p:cNvPicPr>
          <p:nvPr/>
        </p:nvPicPr>
        <p:blipFill>
          <a:blip r:embed="rId4">
            <a:lum bright="20001"/>
          </a:blip>
          <a:stretch>
            <a:fillRect/>
          </a:stretch>
        </p:blipFill>
        <p:spPr>
          <a:xfrm>
            <a:off x="1600200" y="3276600"/>
            <a:ext cx="8940800" cy="3505200"/>
          </a:xfrm>
          <a:prstGeom prst="rect">
            <a:avLst/>
          </a:prstGeom>
          <a:noFill/>
          <a:ln w="9525">
            <a:noFill/>
          </a:ln>
        </p:spPr>
      </p:pic>
      <p:sp>
        <p:nvSpPr>
          <p:cNvPr id="56325" name="TextBox 3"/>
          <p:cNvSpPr txBox="1"/>
          <p:nvPr/>
        </p:nvSpPr>
        <p:spPr>
          <a:xfrm>
            <a:off x="4343400" y="6096000"/>
            <a:ext cx="4724400" cy="706755"/>
          </a:xfrm>
          <a:prstGeom prst="rect">
            <a:avLst/>
          </a:prstGeom>
          <a:noFill/>
          <a:ln w="9525">
            <a:noFill/>
          </a:ln>
        </p:spPr>
        <p:txBody>
          <a:bodyPr>
            <a:spAutoFit/>
          </a:bodyPr>
          <a:lstStyle/>
          <a:p>
            <a:pPr algn="ctr"/>
            <a:r>
              <a:rPr sz="4000" b="1" dirty="0">
                <a:solidFill>
                  <a:schemeClr val="bg1"/>
                </a:solidFill>
                <a:latin typeface="Times New Roman" panose="02020603050405020304" pitchFamily="18" charset="0"/>
              </a:rPr>
              <a:t>Sông m</a:t>
            </a:r>
            <a:r>
              <a:rPr lang="vi-VN" altLang="x-none" sz="4000" b="1" dirty="0">
                <a:solidFill>
                  <a:schemeClr val="bg1"/>
                </a:solidFill>
                <a:latin typeface="Times New Roman" panose="02020603050405020304" pitchFamily="18" charset="0"/>
              </a:rPr>
              <a:t>ùa cạn</a:t>
            </a:r>
            <a:endParaRPr sz="4000" b="1" dirty="0">
              <a:solidFill>
                <a:schemeClr val="bg1"/>
              </a:solidFill>
              <a:latin typeface="Times New Roman" panose="02020603050405020304" pitchFamily="18" charset="0"/>
            </a:endParaRPr>
          </a:p>
        </p:txBody>
      </p:sp>
      <p:pic>
        <p:nvPicPr>
          <p:cNvPr id="56326" name="Picture 8"/>
          <p:cNvPicPr>
            <a:picLocks noChangeAspect="1"/>
          </p:cNvPicPr>
          <p:nvPr/>
        </p:nvPicPr>
        <p:blipFill>
          <a:blip r:embed="rId5"/>
          <a:stretch>
            <a:fillRect/>
          </a:stretch>
        </p:blipFill>
        <p:spPr>
          <a:xfrm>
            <a:off x="6019800" y="3352800"/>
            <a:ext cx="152400" cy="152400"/>
          </a:xfrm>
          <a:prstGeom prst="rect">
            <a:avLst/>
          </a:prstGeom>
          <a:noFill/>
          <a:ln w="9525">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inh anh nuoc lu muc ky luc do vao dap Tam Hiep"/>
          <p:cNvPicPr>
            <a:picLocks noChangeAspect="1"/>
          </p:cNvPicPr>
          <p:nvPr/>
        </p:nvPicPr>
        <p:blipFill>
          <a:blip r:embed="rId3"/>
          <a:stretch>
            <a:fillRect/>
          </a:stretch>
        </p:blipFill>
        <p:spPr>
          <a:xfrm>
            <a:off x="1524000" y="0"/>
            <a:ext cx="4495800" cy="2895600"/>
          </a:xfrm>
          <a:prstGeom prst="rect">
            <a:avLst/>
          </a:prstGeom>
          <a:noFill/>
          <a:ln w="9525">
            <a:noFill/>
          </a:ln>
        </p:spPr>
      </p:pic>
      <p:pic>
        <p:nvPicPr>
          <p:cNvPr id="57347" name="Picture 11"/>
          <p:cNvPicPr>
            <a:picLocks noChangeAspect="1"/>
          </p:cNvPicPr>
          <p:nvPr/>
        </p:nvPicPr>
        <p:blipFill>
          <a:blip r:embed="rId4"/>
          <a:stretch>
            <a:fillRect/>
          </a:stretch>
        </p:blipFill>
        <p:spPr>
          <a:xfrm>
            <a:off x="6000750" y="0"/>
            <a:ext cx="4667250" cy="3352800"/>
          </a:xfrm>
          <a:prstGeom prst="rect">
            <a:avLst/>
          </a:prstGeom>
          <a:noFill/>
          <a:ln w="9525">
            <a:noFill/>
          </a:ln>
        </p:spPr>
      </p:pic>
      <p:pic>
        <p:nvPicPr>
          <p:cNvPr id="57348" name="Picture 13"/>
          <p:cNvPicPr>
            <a:picLocks noChangeAspect="1"/>
          </p:cNvPicPr>
          <p:nvPr/>
        </p:nvPicPr>
        <p:blipFill>
          <a:blip r:embed="rId5">
            <a:lum bright="20001"/>
          </a:blip>
          <a:stretch>
            <a:fillRect/>
          </a:stretch>
        </p:blipFill>
        <p:spPr>
          <a:xfrm>
            <a:off x="1524000" y="2895600"/>
            <a:ext cx="4495800" cy="3200400"/>
          </a:xfrm>
          <a:prstGeom prst="rect">
            <a:avLst/>
          </a:prstGeom>
          <a:noFill/>
          <a:ln w="9525">
            <a:noFill/>
          </a:ln>
        </p:spPr>
      </p:pic>
      <p:pic>
        <p:nvPicPr>
          <p:cNvPr id="57349" name="Picture 15"/>
          <p:cNvPicPr>
            <a:picLocks noChangeAspect="1"/>
          </p:cNvPicPr>
          <p:nvPr/>
        </p:nvPicPr>
        <p:blipFill>
          <a:blip r:embed="rId6">
            <a:lum bright="29999"/>
          </a:blip>
          <a:stretch>
            <a:fillRect/>
          </a:stretch>
        </p:blipFill>
        <p:spPr>
          <a:xfrm>
            <a:off x="6000750" y="2971800"/>
            <a:ext cx="4667250" cy="3124200"/>
          </a:xfrm>
          <a:prstGeom prst="rect">
            <a:avLst/>
          </a:prstGeom>
          <a:noFill/>
          <a:ln w="9525">
            <a:noFill/>
          </a:ln>
        </p:spPr>
      </p:pic>
      <p:sp>
        <p:nvSpPr>
          <p:cNvPr id="57350" name="Rectangle 16"/>
          <p:cNvSpPr/>
          <p:nvPr/>
        </p:nvSpPr>
        <p:spPr>
          <a:xfrm>
            <a:off x="1524000" y="5715635"/>
            <a:ext cx="9144000" cy="1142365"/>
          </a:xfrm>
          <a:prstGeom prst="rect">
            <a:avLst/>
          </a:prstGeom>
          <a:solidFill>
            <a:srgbClr val="FFC000">
              <a:alpha val="30000"/>
            </a:srgbClr>
          </a:solidFill>
          <a:ln w="9525" cap="flat" cmpd="sng">
            <a:solidFill>
              <a:schemeClr val="tx1"/>
            </a:solidFill>
            <a:prstDash val="solid"/>
            <a:miter/>
            <a:headEnd type="none" w="med" len="med"/>
            <a:tailEnd type="none" w="med" len="med"/>
          </a:ln>
        </p:spPr>
        <p:txBody>
          <a:bodyPr wrap="none" anchor="ctr" anchorCtr="0"/>
          <a:lstStyle/>
          <a:p>
            <a:pPr algn="ctr"/>
            <a:r>
              <a:rPr b="1" dirty="0">
                <a:solidFill>
                  <a:schemeClr val="tx1"/>
                </a:solidFill>
                <a:latin typeface="Times New Roman" panose="02020603050405020304" pitchFamily="18" charset="0"/>
              </a:rPr>
              <a:t>Nước sông dâng cao làm ảnh hưởng tới đời sống và</a:t>
            </a:r>
          </a:p>
          <a:p>
            <a:pPr algn="ctr"/>
            <a:r>
              <a:rPr b="1" dirty="0">
                <a:solidFill>
                  <a:schemeClr val="tx1"/>
                </a:solidFill>
                <a:latin typeface="Times New Roman" panose="02020603050405020304" pitchFamily="18" charset="0"/>
              </a:rPr>
              <a:t> sản xuất của nhân dân</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alt"/>
          <p:cNvPicPr>
            <a:picLocks noChangeAspect="1"/>
          </p:cNvPicPr>
          <p:nvPr/>
        </p:nvPicPr>
        <p:blipFill>
          <a:blip r:embed="rId3">
            <a:lum bright="20001"/>
          </a:blip>
          <a:stretch>
            <a:fillRect/>
          </a:stretch>
        </p:blipFill>
        <p:spPr>
          <a:xfrm>
            <a:off x="1524000" y="0"/>
            <a:ext cx="4114800" cy="2581275"/>
          </a:xfrm>
          <a:prstGeom prst="rect">
            <a:avLst/>
          </a:prstGeom>
          <a:noFill/>
          <a:ln w="9525">
            <a:noFill/>
          </a:ln>
        </p:spPr>
      </p:pic>
      <p:pic>
        <p:nvPicPr>
          <p:cNvPr id="59395" name="Picture 5" descr="Ruộng đồng Trung Quốc nứt nẻ kinh hoàng"/>
          <p:cNvPicPr>
            <a:picLocks noChangeAspect="1"/>
          </p:cNvPicPr>
          <p:nvPr/>
        </p:nvPicPr>
        <p:blipFill>
          <a:blip r:embed="rId4">
            <a:lum bright="10001"/>
          </a:blip>
          <a:stretch>
            <a:fillRect/>
          </a:stretch>
        </p:blipFill>
        <p:spPr>
          <a:xfrm>
            <a:off x="5715000" y="0"/>
            <a:ext cx="4953000" cy="2571750"/>
          </a:xfrm>
          <a:prstGeom prst="rect">
            <a:avLst/>
          </a:prstGeom>
          <a:noFill/>
          <a:ln w="9525">
            <a:noFill/>
          </a:ln>
        </p:spPr>
      </p:pic>
      <p:pic>
        <p:nvPicPr>
          <p:cNvPr id="59396" name="Picture 6" descr="Ruộng đồng Trung Quốc nứt nẻ kinh hoàng"/>
          <p:cNvPicPr>
            <a:picLocks noChangeAspect="1"/>
          </p:cNvPicPr>
          <p:nvPr/>
        </p:nvPicPr>
        <p:blipFill>
          <a:blip r:embed="rId5">
            <a:lum bright="29999"/>
          </a:blip>
          <a:stretch>
            <a:fillRect/>
          </a:stretch>
        </p:blipFill>
        <p:spPr>
          <a:xfrm>
            <a:off x="1524000" y="2514600"/>
            <a:ext cx="4191000" cy="3276600"/>
          </a:xfrm>
          <a:prstGeom prst="rect">
            <a:avLst/>
          </a:prstGeom>
          <a:noFill/>
          <a:ln w="9525">
            <a:noFill/>
          </a:ln>
        </p:spPr>
      </p:pic>
      <p:pic>
        <p:nvPicPr>
          <p:cNvPr id="59397" name="Picture 7"/>
          <p:cNvPicPr>
            <a:picLocks noChangeAspect="1"/>
          </p:cNvPicPr>
          <p:nvPr/>
        </p:nvPicPr>
        <p:blipFill>
          <a:blip r:embed="rId6">
            <a:lum bright="10001"/>
          </a:blip>
          <a:stretch>
            <a:fillRect/>
          </a:stretch>
        </p:blipFill>
        <p:spPr>
          <a:xfrm>
            <a:off x="5791200" y="2514600"/>
            <a:ext cx="4876800" cy="3200400"/>
          </a:xfrm>
          <a:prstGeom prst="rect">
            <a:avLst/>
          </a:prstGeom>
          <a:noFill/>
          <a:ln w="9525">
            <a:noFill/>
          </a:ln>
        </p:spPr>
      </p:pic>
      <p:sp>
        <p:nvSpPr>
          <p:cNvPr id="59398" name="Rectangle 8"/>
          <p:cNvSpPr/>
          <p:nvPr/>
        </p:nvSpPr>
        <p:spPr>
          <a:xfrm>
            <a:off x="1524000" y="5715000"/>
            <a:ext cx="9144000" cy="1143000"/>
          </a:xfrm>
          <a:prstGeom prst="rect">
            <a:avLst/>
          </a:prstGeom>
          <a:solidFill>
            <a:srgbClr val="FFC000">
              <a:alpha val="47000"/>
            </a:srgbClr>
          </a:solidFill>
          <a:ln w="9525" cap="flat" cmpd="sng">
            <a:solidFill>
              <a:schemeClr val="tx1"/>
            </a:solidFill>
            <a:prstDash val="solid"/>
            <a:miter/>
            <a:headEnd type="none" w="med" len="med"/>
            <a:tailEnd type="none" w="med" len="med"/>
          </a:ln>
        </p:spPr>
        <p:txBody>
          <a:bodyPr wrap="none" anchor="ctr" anchorCtr="0"/>
          <a:lstStyle/>
          <a:p>
            <a:pPr algn="ctr"/>
            <a:r>
              <a:rPr lang="vi-VN" altLang="x-none" b="1" dirty="0">
                <a:solidFill>
                  <a:schemeClr val="tx1"/>
                </a:solidFill>
                <a:latin typeface="Times New Roman" panose="02020603050405020304" pitchFamily="18" charset="0"/>
              </a:rPr>
              <a:t>Nước</a:t>
            </a:r>
            <a:r>
              <a:rPr b="1" dirty="0">
                <a:solidFill>
                  <a:schemeClr val="tx1"/>
                </a:solidFill>
                <a:latin typeface="Times New Roman" panose="02020603050405020304" pitchFamily="18" charset="0"/>
              </a:rPr>
              <a:t> sông cạn gây nhiều khó khăn cho</a:t>
            </a:r>
            <a:r>
              <a:rPr sz="4400" b="1" dirty="0">
                <a:solidFill>
                  <a:schemeClr val="tx1"/>
                </a:solidFill>
                <a:latin typeface="Times New Roman" panose="02020603050405020304" pitchFamily="18" charset="0"/>
              </a:rPr>
              <a:t> </a:t>
            </a:r>
          </a:p>
          <a:p>
            <a:pPr algn="ctr"/>
            <a:r>
              <a:rPr b="1" dirty="0">
                <a:solidFill>
                  <a:schemeClr val="tx1"/>
                </a:solidFill>
                <a:latin typeface="Times New Roman" panose="02020603050405020304" pitchFamily="18" charset="0"/>
              </a:rPr>
              <a:t>Đời </a:t>
            </a:r>
            <a:r>
              <a:rPr sz="2000" b="1" dirty="0">
                <a:solidFill>
                  <a:schemeClr val="tx1"/>
                </a:solidFill>
                <a:latin typeface=".VnTime" panose="020B7200000000000000" pitchFamily="34" charset="0"/>
              </a:rPr>
              <a:t> </a:t>
            </a:r>
            <a:r>
              <a:rPr b="1" dirty="0">
                <a:solidFill>
                  <a:schemeClr val="tx1"/>
                </a:solidFill>
                <a:latin typeface="Times New Roman" panose="02020603050405020304" pitchFamily="18" charset="0"/>
              </a:rPr>
              <a:t>sống </a:t>
            </a:r>
            <a:r>
              <a:rPr sz="2800" b="1" dirty="0">
                <a:solidFill>
                  <a:schemeClr val="tx1"/>
                </a:solidFill>
                <a:latin typeface="Times New Roman" panose="02020603050405020304" pitchFamily="18" charset="0"/>
              </a:rPr>
              <a:t>và</a:t>
            </a:r>
            <a:r>
              <a:rPr sz="4000" b="1" dirty="0">
                <a:solidFill>
                  <a:schemeClr val="tx1"/>
                </a:solidFill>
                <a:latin typeface="Times New Roman" panose="02020603050405020304" pitchFamily="18" charset="0"/>
              </a:rPr>
              <a:t> </a:t>
            </a:r>
            <a:r>
              <a:rPr b="1" dirty="0">
                <a:solidFill>
                  <a:schemeClr val="tx1"/>
                </a:solidFill>
                <a:latin typeface="Times New Roman" panose="02020603050405020304" pitchFamily="18" charset="0"/>
              </a:rPr>
              <a:t>sản xuất của nhân dân</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7"/>
          <p:cNvSpPr txBox="1"/>
          <p:nvPr/>
        </p:nvSpPr>
        <p:spPr>
          <a:xfrm>
            <a:off x="1698625" y="1600200"/>
            <a:ext cx="210820" cy="583565"/>
          </a:xfrm>
          <a:prstGeom prst="rect">
            <a:avLst/>
          </a:prstGeom>
          <a:noFill/>
          <a:ln w="9525">
            <a:noFill/>
          </a:ln>
        </p:spPr>
        <p:txBody>
          <a:bodyPr wrap="square">
            <a:spAutoFit/>
          </a:bodyPr>
          <a:lstStyle/>
          <a:p>
            <a:pPr>
              <a:spcBef>
                <a:spcPct val="50000"/>
              </a:spcBef>
            </a:pPr>
            <a:endParaRPr b="1" dirty="0">
              <a:latin typeface="Arial" panose="020B0604020202020204" pitchFamily="34" charset="0"/>
              <a:cs typeface="Arial" panose="020B0604020202020204" pitchFamily="34" charset="0"/>
            </a:endParaRPr>
          </a:p>
        </p:txBody>
      </p:sp>
      <p:sp>
        <p:nvSpPr>
          <p:cNvPr id="58372" name="Text Box 11"/>
          <p:cNvSpPr txBox="1"/>
          <p:nvPr/>
        </p:nvSpPr>
        <p:spPr>
          <a:xfrm>
            <a:off x="838200" y="838200"/>
            <a:ext cx="9436100"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về mùa lũ, nước sông thường rất đục?</a:t>
            </a:r>
          </a:p>
        </p:txBody>
      </p:sp>
      <p:sp>
        <p:nvSpPr>
          <p:cNvPr id="58373" name="Text Box 12"/>
          <p:cNvSpPr txBox="1"/>
          <p:nvPr/>
        </p:nvSpPr>
        <p:spPr>
          <a:xfrm>
            <a:off x="838200" y="4191000"/>
            <a:ext cx="10484485" cy="1568450"/>
          </a:xfrm>
          <a:prstGeom prst="rect">
            <a:avLst/>
          </a:prstGeom>
          <a:noFill/>
          <a:ln w="9525">
            <a:noFill/>
          </a:ln>
        </p:spPr>
        <p:txBody>
          <a:bodyPr wrap="square">
            <a:spAutoFit/>
          </a:bodyPr>
          <a:lstStyle/>
          <a:p>
            <a:pPr algn="just">
              <a:spcBef>
                <a:spcPct val="50000"/>
              </a:spcBef>
            </a:pPr>
            <a:r>
              <a:rPr dirty="0">
                <a:solidFill>
                  <a:srgbClr val="0000CC"/>
                </a:solidFill>
                <a:latin typeface="Arial" panose="020B0604020202020204" pitchFamily="34" charset="0"/>
                <a:cs typeface="Arial" panose="020B0604020202020204" pitchFamily="34" charset="0"/>
              </a:rPr>
              <a:t>Nước sông chứa nhiều phù sa là vì: 3/4 diện tích nước ta là đồi núi dốc, khi có mưa nhiều, mưa to, đất bị bào mòn trôi xuống lòng sông làm cho sông có nhiều phù sa.</a:t>
            </a:r>
          </a:p>
        </p:txBody>
      </p:sp>
      <p:sp>
        <p:nvSpPr>
          <p:cNvPr id="58374" name="Text Box 17"/>
          <p:cNvSpPr txBox="1"/>
          <p:nvPr/>
        </p:nvSpPr>
        <p:spPr>
          <a:xfrm>
            <a:off x="838200" y="3581400"/>
            <a:ext cx="10484485" cy="583565"/>
          </a:xfrm>
          <a:prstGeom prst="rect">
            <a:avLst/>
          </a:prstGeom>
          <a:noFill/>
          <a:ln w="9525">
            <a:noFill/>
          </a:ln>
        </p:spPr>
        <p:txBody>
          <a:bodyPr wrap="square">
            <a:spAutoFit/>
          </a:bodyPr>
          <a:lstStyle/>
          <a:p>
            <a:pPr>
              <a:spcBef>
                <a:spcPct val="50000"/>
              </a:spcBef>
            </a:pPr>
            <a:r>
              <a:rPr b="1" dirty="0">
                <a:solidFill>
                  <a:srgbClr val="006600"/>
                </a:solidFill>
                <a:latin typeface="Arial" panose="020B0604020202020204" pitchFamily="34" charset="0"/>
                <a:cs typeface="Arial" panose="020B0604020202020204" pitchFamily="34" charset="0"/>
              </a:rPr>
              <a:t>Tại sao nước sông lại chứa nhiều phù sa?</a:t>
            </a:r>
          </a:p>
        </p:txBody>
      </p:sp>
      <p:sp>
        <p:nvSpPr>
          <p:cNvPr id="58375" name="Rectangle 18"/>
          <p:cNvSpPr/>
          <p:nvPr/>
        </p:nvSpPr>
        <p:spPr>
          <a:xfrm>
            <a:off x="838200" y="2590800"/>
            <a:ext cx="10484485" cy="583565"/>
          </a:xfrm>
          <a:prstGeom prst="rect">
            <a:avLst/>
          </a:prstGeom>
          <a:noFill/>
          <a:ln w="9525">
            <a:noFill/>
          </a:ln>
        </p:spPr>
        <p:txBody>
          <a:bodyPr wrap="square">
            <a:spAutoFit/>
          </a:bodyPr>
          <a:lstStyle/>
          <a:p>
            <a:r>
              <a:rPr dirty="0">
                <a:solidFill>
                  <a:srgbClr val="0000CC"/>
                </a:solidFill>
                <a:latin typeface="Arial" panose="020B0604020202020204" pitchFamily="34" charset="0"/>
                <a:cs typeface="Arial" panose="020B0604020202020204" pitchFamily="34" charset="0"/>
              </a:rPr>
              <a:t>- Màu nâu đỏ của nước sông chính là do phù sa tạo nên.</a:t>
            </a:r>
          </a:p>
        </p:txBody>
      </p:sp>
      <p:sp>
        <p:nvSpPr>
          <p:cNvPr id="58376" name="Text Box 20"/>
          <p:cNvSpPr txBox="1"/>
          <p:nvPr/>
        </p:nvSpPr>
        <p:spPr>
          <a:xfrm>
            <a:off x="838200" y="1524000"/>
            <a:ext cx="10484485" cy="1076325"/>
          </a:xfrm>
          <a:prstGeom prst="rect">
            <a:avLst/>
          </a:prstGeom>
          <a:noFill/>
          <a:ln w="9525">
            <a:noFill/>
          </a:ln>
        </p:spPr>
        <p:txBody>
          <a:bodyPr wrap="square">
            <a:spAutoFit/>
          </a:bodyPr>
          <a:lstStyle/>
          <a:p>
            <a:pPr>
              <a:spcBef>
                <a:spcPct val="50000"/>
              </a:spcBef>
            </a:pPr>
            <a:r>
              <a:rPr dirty="0">
                <a:solidFill>
                  <a:srgbClr val="0000CC"/>
                </a:solidFill>
                <a:latin typeface="Arial" panose="020B0604020202020204" pitchFamily="34" charset="0"/>
                <a:cs typeface="Arial" panose="020B0604020202020204" pitchFamily="34" charset="0"/>
              </a:rPr>
              <a:t>- Về mùa lũ, nước sông thường rất đục vì chứa nhiều phù sa và thường có màu nâu đỏ.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slide(fromBottom)">
                                      <p:cBhvr>
                                        <p:cTn id="12" dur="2000"/>
                                        <p:tgtEl>
                                          <p:spTgt spid="5837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8375"/>
                                        </p:tgtEl>
                                        <p:attrNameLst>
                                          <p:attrName>style.visibility</p:attrName>
                                        </p:attrNameLst>
                                      </p:cBhvr>
                                      <p:to>
                                        <p:strVal val="visible"/>
                                      </p:to>
                                    </p:set>
                                    <p:animEffect transition="in" filter="slide(fromBottom)">
                                      <p:cBhvr>
                                        <p:cTn id="15" dur="2000"/>
                                        <p:tgtEl>
                                          <p:spTgt spid="5837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8374"/>
                                        </p:tgtEl>
                                        <p:attrNameLst>
                                          <p:attrName>style.visibility</p:attrName>
                                        </p:attrNameLst>
                                      </p:cBhvr>
                                      <p:to>
                                        <p:strVal val="visible"/>
                                      </p:to>
                                    </p:set>
                                    <p:anim calcmode="lin" valueType="num">
                                      <p:cBhvr>
                                        <p:cTn id="20" dur="1000" fill="hold"/>
                                        <p:tgtEl>
                                          <p:spTgt spid="58374"/>
                                        </p:tgtEl>
                                        <p:attrNameLst>
                                          <p:attrName>ppt_w</p:attrName>
                                        </p:attrNameLst>
                                      </p:cBhvr>
                                      <p:tavLst>
                                        <p:tav tm="0">
                                          <p:val>
                                            <p:strVal val="#ppt_w*0.70"/>
                                          </p:val>
                                        </p:tav>
                                        <p:tav tm="100000">
                                          <p:val>
                                            <p:strVal val="#ppt_w"/>
                                          </p:val>
                                        </p:tav>
                                      </p:tavLst>
                                    </p:anim>
                                    <p:anim calcmode="lin" valueType="num">
                                      <p:cBhvr>
                                        <p:cTn id="21" dur="1000" fill="hold"/>
                                        <p:tgtEl>
                                          <p:spTgt spid="58374"/>
                                        </p:tgtEl>
                                        <p:attrNameLst>
                                          <p:attrName>ppt_h</p:attrName>
                                        </p:attrNameLst>
                                      </p:cBhvr>
                                      <p:tavLst>
                                        <p:tav tm="0">
                                          <p:val>
                                            <p:strVal val="#ppt_h"/>
                                          </p:val>
                                        </p:tav>
                                        <p:tav tm="100000">
                                          <p:val>
                                            <p:strVal val="#ppt_h"/>
                                          </p:val>
                                        </p:tav>
                                      </p:tavLst>
                                    </p:anim>
                                    <p:animEffect transition="in" filter="fade">
                                      <p:cBhvr>
                                        <p:cTn id="22" dur="10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8373"/>
                                        </p:tgtEl>
                                        <p:attrNameLst>
                                          <p:attrName>style.visibility</p:attrName>
                                        </p:attrNameLst>
                                      </p:cBhvr>
                                      <p:to>
                                        <p:strVal val="visible"/>
                                      </p:to>
                                    </p:set>
                                    <p:anim calcmode="lin" valueType="num">
                                      <p:cBhvr additive="base">
                                        <p:cTn id="27" dur="2000" fill="hold"/>
                                        <p:tgtEl>
                                          <p:spTgt spid="58373"/>
                                        </p:tgtEl>
                                        <p:attrNameLst>
                                          <p:attrName>ppt_x</p:attrName>
                                        </p:attrNameLst>
                                      </p:cBhvr>
                                      <p:tavLst>
                                        <p:tav tm="0">
                                          <p:val>
                                            <p:strVal val="#ppt_x"/>
                                          </p:val>
                                        </p:tav>
                                        <p:tav tm="100000">
                                          <p:val>
                                            <p:strVal val="#ppt_x"/>
                                          </p:val>
                                        </p:tav>
                                      </p:tavLst>
                                    </p:anim>
                                    <p:anim calcmode="lin" valueType="num">
                                      <p:cBhvr additive="base">
                                        <p:cTn id="28" dur="20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74" grpId="0"/>
      <p:bldP spid="58375" grpId="0"/>
      <p:bldP spid="583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480" y="1322705"/>
            <a:ext cx="6751955" cy="527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195070"/>
            <a:ext cx="7470140" cy="54552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35" y="1195070"/>
            <a:ext cx="7682230" cy="545528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635" y="1066800"/>
            <a:ext cx="7786370" cy="5544820"/>
          </a:xfrm>
          <a:prstGeom prst="rect">
            <a:avLst/>
          </a:prstGeom>
        </p:spPr>
      </p:pic>
      <p:sp>
        <p:nvSpPr>
          <p:cNvPr id="10" name="Rounded Rectangle 9"/>
          <p:cNvSpPr/>
          <p:nvPr/>
        </p:nvSpPr>
        <p:spPr>
          <a:xfrm>
            <a:off x="2641812" y="762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77035" y="1598295"/>
          <a:ext cx="8624570" cy="5148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820247" y="304800"/>
            <a:ext cx="6245013" cy="867833"/>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3. Vai trò của sông ngòi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886835" y="1737360"/>
            <a:ext cx="6306185" cy="8813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Ôn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26205" y="5699760"/>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38270" y="4412615"/>
            <a:ext cx="6398895" cy="8743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H</a:t>
            </a:r>
            <a:r>
              <a:rPr lang="vi-VN" altLang="en-US" sz="4265" b="1" dirty="0">
                <a:solidFill>
                  <a:srgbClr val="0000FF"/>
                </a:solidFill>
                <a:latin typeface="Arial" panose="020B0604020202020204" pitchFamily="34" charset="0"/>
                <a:ea typeface="Arial" panose="020B0604020202020204" pitchFamily="34" charset="0"/>
              </a:rPr>
              <a:t>à</a:t>
            </a:r>
            <a:r>
              <a:rPr lang="vi-VN" altLang="en-US" sz="4265" b="1" dirty="0">
                <a:solidFill>
                  <a:srgbClr val="0000FF"/>
                </a:solidFill>
                <a:latin typeface="Arial" panose="020B0604020202020204" pitchFamily="34" charset="0"/>
                <a:cs typeface="Arial" panose="020B0604020202020204" pitchFamily="34" charset="0"/>
              </a:rPr>
              <a:t>n đới</a:t>
            </a:r>
            <a:endParaRPr lang="en-US" altLang="en-US" sz="4265"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886835" y="3108960"/>
            <a:ext cx="6501765" cy="8864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4265" b="1" dirty="0">
                <a:solidFill>
                  <a:srgbClr val="0000FF"/>
                </a:solidFill>
                <a:latin typeface="Arial" panose="020B0604020202020204" pitchFamily="34" charset="0"/>
                <a:cs typeface="Arial" panose="020B0604020202020204" pitchFamily="34" charset="0"/>
              </a:rPr>
              <a:t>Nhiệt đới gió mùa</a:t>
            </a:r>
            <a:endParaRPr lang="en-US" altLang="en-US" sz="4265" b="1" dirty="0">
              <a:solidFill>
                <a:srgbClr val="0000FF"/>
              </a:solidFill>
              <a:latin typeface="Times New Roman" panose="02020603050405020304" pitchFamily="18" charset="0"/>
              <a:ea typeface="Arial" panose="020B0604020202020204" pitchFamily="34" charset="0"/>
            </a:endParaRPr>
          </a:p>
        </p:txBody>
      </p:sp>
      <p:sp>
        <p:nvSpPr>
          <p:cNvPr id="3078" name="AutoShape 17" descr="Pink tissue paper"/>
          <p:cNvSpPr/>
          <p:nvPr/>
        </p:nvSpPr>
        <p:spPr>
          <a:xfrm>
            <a:off x="1829435" y="152400"/>
            <a:ext cx="9533255" cy="102743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454150" y="2173605"/>
            <a:ext cx="1783715" cy="215265"/>
            <a:chOff x="0" y="1896"/>
            <a:chExt cx="5760" cy="120"/>
          </a:xfrm>
        </p:grpSpPr>
        <p:sp>
          <p:nvSpPr>
            <p:cNvPr id="3165"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6"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810260" y="780415"/>
            <a:ext cx="822325" cy="2042160"/>
            <a:chOff x="1474" y="2341"/>
            <a:chExt cx="454" cy="678"/>
          </a:xfrm>
        </p:grpSpPr>
        <p:grpSp>
          <p:nvGrpSpPr>
            <p:cNvPr id="3152" name="Group 11"/>
            <p:cNvGrpSpPr/>
            <p:nvPr/>
          </p:nvGrpSpPr>
          <p:grpSpPr>
            <a:xfrm rot="5400000">
              <a:off x="1456" y="2517"/>
              <a:ext cx="537" cy="185"/>
              <a:chOff x="0" y="1896"/>
              <a:chExt cx="5760" cy="120"/>
            </a:xfrm>
          </p:grpSpPr>
          <p:sp>
            <p:nvSpPr>
              <p:cNvPr id="3163"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4"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3153"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55"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6"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7"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8"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9"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0"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61"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62"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728595" y="2558415"/>
            <a:ext cx="1240155" cy="165100"/>
            <a:chOff x="0" y="1896"/>
            <a:chExt cx="5760" cy="120"/>
          </a:xfrm>
        </p:grpSpPr>
        <p:sp>
          <p:nvSpPr>
            <p:cNvPr id="3150"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51"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43810" y="1584960"/>
            <a:ext cx="1216660" cy="1045845"/>
            <a:chOff x="3257" y="860"/>
            <a:chExt cx="581" cy="623"/>
          </a:xfrm>
        </p:grpSpPr>
        <p:grpSp>
          <p:nvGrpSpPr>
            <p:cNvPr id="3139"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42"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3"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4"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5"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6"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7"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48"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49"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40"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761615" y="3726815"/>
            <a:ext cx="1240155" cy="165100"/>
            <a:chOff x="0" y="1896"/>
            <a:chExt cx="5760" cy="120"/>
          </a:xfrm>
        </p:grpSpPr>
        <p:sp>
          <p:nvSpPr>
            <p:cNvPr id="313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3030220" y="5050790"/>
            <a:ext cx="805815" cy="173990"/>
            <a:chOff x="0" y="1896"/>
            <a:chExt cx="5760" cy="120"/>
          </a:xfrm>
        </p:grpSpPr>
        <p:sp>
          <p:nvSpPr>
            <p:cNvPr id="3107"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8"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701290" y="2918460"/>
            <a:ext cx="1036320" cy="1045845"/>
            <a:chOff x="3260" y="1700"/>
            <a:chExt cx="581" cy="623"/>
          </a:xfrm>
        </p:grpSpPr>
        <p:grpSp>
          <p:nvGrpSpPr>
            <p:cNvPr id="3126"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29"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0"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1"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2"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3"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4"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35"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36"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27"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710815" y="4250055"/>
            <a:ext cx="1052195" cy="1044575"/>
            <a:chOff x="3247" y="2516"/>
            <a:chExt cx="581" cy="622"/>
          </a:xfrm>
        </p:grpSpPr>
        <p:grpSp>
          <p:nvGrpSpPr>
            <p:cNvPr id="3115"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118"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19"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0"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1"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2"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3"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24"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25"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116"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610235" y="50800"/>
            <a:ext cx="1303655" cy="1289050"/>
            <a:chOff x="196" y="292"/>
            <a:chExt cx="616" cy="507"/>
          </a:xfrm>
        </p:grpSpPr>
        <p:grpSp>
          <p:nvGrpSpPr>
            <p:cNvPr id="3109" name="Group 70"/>
            <p:cNvGrpSpPr/>
            <p:nvPr/>
          </p:nvGrpSpPr>
          <p:grpSpPr>
            <a:xfrm>
              <a:off x="204" y="300"/>
              <a:ext cx="608" cy="499"/>
              <a:chOff x="204" y="300"/>
              <a:chExt cx="608" cy="499"/>
            </a:xfrm>
          </p:grpSpPr>
          <p:sp>
            <p:nvSpPr>
              <p:cNvPr id="3113"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114"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3110" name="Group 73"/>
            <p:cNvGrpSpPr/>
            <p:nvPr/>
          </p:nvGrpSpPr>
          <p:grpSpPr>
            <a:xfrm>
              <a:off x="196" y="292"/>
              <a:ext cx="592" cy="482"/>
              <a:chOff x="204" y="300"/>
              <a:chExt cx="592" cy="482"/>
            </a:xfrm>
          </p:grpSpPr>
          <p:sp>
            <p:nvSpPr>
              <p:cNvPr id="3111"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3112"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98750" y="5558155"/>
            <a:ext cx="1052195" cy="1044575"/>
            <a:chOff x="3247" y="2516"/>
            <a:chExt cx="581" cy="622"/>
          </a:xfrm>
        </p:grpSpPr>
        <p:grpSp>
          <p:nvGrpSpPr>
            <p:cNvPr id="3096"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3099"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0"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1"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2"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3"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4"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3105"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3106"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3097"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3089" name="Group 93"/>
          <p:cNvGrpSpPr/>
          <p:nvPr/>
        </p:nvGrpSpPr>
        <p:grpSpPr>
          <a:xfrm>
            <a:off x="2032635" y="228600"/>
            <a:ext cx="9252585" cy="847725"/>
            <a:chOff x="720" y="240"/>
            <a:chExt cx="4752" cy="505"/>
          </a:xfrm>
        </p:grpSpPr>
        <p:sp>
          <p:nvSpPr>
            <p:cNvPr id="3094"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3095"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3090" name="Picture 97"/>
          <p:cNvPicPr>
            <a:picLocks noChangeAspect="1"/>
          </p:cNvPicPr>
          <p:nvPr/>
        </p:nvPicPr>
        <p:blipFill>
          <a:blip r:embed="rId7"/>
          <a:stretch>
            <a:fillRect/>
          </a:stretch>
        </p:blipFill>
        <p:spPr>
          <a:xfrm>
            <a:off x="1564005" y="1699260"/>
            <a:ext cx="836930" cy="1174115"/>
          </a:xfrm>
          <a:prstGeom prst="rect">
            <a:avLst/>
          </a:prstGeom>
          <a:noFill/>
          <a:ln w="9525">
            <a:noFill/>
          </a:ln>
        </p:spPr>
      </p:pic>
      <p:sp>
        <p:nvSpPr>
          <p:cNvPr id="15380" name="Text Box 98"/>
          <p:cNvSpPr txBox="1">
            <a:spLocks noChangeArrowheads="1"/>
          </p:cNvSpPr>
          <p:nvPr/>
        </p:nvSpPr>
        <p:spPr bwMode="auto">
          <a:xfrm>
            <a:off x="2439035" y="330200"/>
            <a:ext cx="889889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Nước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ta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nằm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trong</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nào</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3093" name="WordArt 39">
            <a:hlinkClick r:id="rId3" action="ppaction://hlinkpres?slideindex=1&amp;slidetitle="/>
          </p:cNvPr>
          <p:cNvSpPr>
            <a:spLocks noTextEdit="1"/>
          </p:cNvSpPr>
          <p:nvPr/>
        </p:nvSpPr>
        <p:spPr>
          <a:xfrm>
            <a:off x="1088390" y="417195"/>
            <a:ext cx="356870" cy="473710"/>
          </a:xfrm>
          <a:prstGeom prst="rect">
            <a:avLst/>
          </a:prstGeom>
        </p:spPr>
        <p:txBody>
          <a:bodyPr wrap="none" fromWordArt="1">
            <a:prstTxWarp prst="textSlantUp">
              <a:avLst>
                <a:gd name="adj" fmla="val 29167"/>
              </a:avLst>
            </a:prstTxWarp>
            <a:normAutofit fontScale="57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6187"/>
                                        </p:tgtEl>
                                        <p:attrNameLst>
                                          <p:attrName>fillcolor</p:attrName>
                                        </p:attrNameLst>
                                      </p:cBhvr>
                                      <p:to>
                                        <a:srgbClr val="00FF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500" fill="hold"/>
                                        <p:tgtEl>
                                          <p:spTgt spid="6200"/>
                                        </p:tgtEl>
                                        <p:attrNameLst>
                                          <p:attrName>fillcolor</p:attrName>
                                        </p:attrNameLst>
                                      </p:cBhvr>
                                      <p:to>
                                        <a:srgbClr val="FF33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856192" y="413597"/>
            <a:ext cx="10574867" cy="1404620"/>
          </a:xfrm>
          <a:prstGeom prst="rect">
            <a:avLst/>
          </a:prstGeom>
          <a:noFill/>
        </p:spPr>
        <p:txBody>
          <a:bodyPr wrap="square" rtlCol="0">
            <a:spAutoFit/>
          </a:bodyPr>
          <a:lstStyle/>
          <a:p>
            <a:r>
              <a:rPr lang="en-US" sz="4265" b="1" i="1">
                <a:solidFill>
                  <a:schemeClr val="tx2">
                    <a:lumMod val="75000"/>
                  </a:schemeClr>
                </a:solidFill>
              </a:rPr>
              <a:t>Đồng bằng Bắc Bộ và đồng bằng Nam Bộ do những sông nào bồi đắp?</a:t>
            </a:r>
          </a:p>
        </p:txBody>
      </p:sp>
      <p:sp>
        <p:nvSpPr>
          <p:cNvPr id="11" name="Right Arrow Callout 10"/>
          <p:cNvSpPr/>
          <p:nvPr/>
        </p:nvSpPr>
        <p:spPr>
          <a:xfrm>
            <a:off x="1212215" y="2089785"/>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Bắc Bộ</a:t>
            </a:r>
          </a:p>
        </p:txBody>
      </p:sp>
      <p:sp>
        <p:nvSpPr>
          <p:cNvPr id="12" name="Right Arrow Callout 11"/>
          <p:cNvSpPr/>
          <p:nvPr/>
        </p:nvSpPr>
        <p:spPr>
          <a:xfrm>
            <a:off x="1211580" y="4486910"/>
            <a:ext cx="4673600" cy="1910715"/>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65"/>
              <a:t>Đồng bằng Nam Bộ</a:t>
            </a:r>
          </a:p>
        </p:txBody>
      </p:sp>
      <p:sp>
        <p:nvSpPr>
          <p:cNvPr id="13" name="Text Box 12"/>
          <p:cNvSpPr txBox="1"/>
          <p:nvPr/>
        </p:nvSpPr>
        <p:spPr>
          <a:xfrm>
            <a:off x="6173047" y="2286212"/>
            <a:ext cx="3850640" cy="1404620"/>
          </a:xfrm>
          <a:prstGeom prst="rect">
            <a:avLst/>
          </a:prstGeom>
          <a:noFill/>
        </p:spPr>
        <p:txBody>
          <a:bodyPr wrap="square" rtlCol="0">
            <a:spAutoFit/>
          </a:bodyPr>
          <a:lstStyle/>
          <a:p>
            <a:r>
              <a:rPr lang="en-US" sz="4265" b="1" i="1">
                <a:solidFill>
                  <a:srgbClr val="FF0000"/>
                </a:solidFill>
              </a:rPr>
              <a:t>Sông Hồng, sông Thái Bình</a:t>
            </a:r>
          </a:p>
        </p:txBody>
      </p:sp>
      <p:sp>
        <p:nvSpPr>
          <p:cNvPr id="14" name="Text Box 13"/>
          <p:cNvSpPr txBox="1"/>
          <p:nvPr/>
        </p:nvSpPr>
        <p:spPr>
          <a:xfrm>
            <a:off x="6089227" y="4833197"/>
            <a:ext cx="3850640" cy="1404620"/>
          </a:xfrm>
          <a:prstGeom prst="rect">
            <a:avLst/>
          </a:prstGeom>
          <a:noFill/>
        </p:spPr>
        <p:txBody>
          <a:bodyPr wrap="square" rtlCol="0">
            <a:spAutoFit/>
          </a:bodyPr>
          <a:lstStyle/>
          <a:p>
            <a:r>
              <a:rPr lang="en-US" sz="4265" b="1" i="1">
                <a:solidFill>
                  <a:srgbClr val="FF0000"/>
                </a:solidFill>
              </a:rPr>
              <a:t>Sông Mê Công, sông Đồng Nai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2" grpId="0" bldLvl="0" animBg="1"/>
      <p:bldP spid="12" grpId="1" animBg="1"/>
      <p:bldP spid="13" grpId="0"/>
      <p:bldP spid="13" grpId="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890963" y="1905000"/>
            <a:ext cx="446722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Thực hành</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9"/>
          <p:cNvSpPr txBox="1"/>
          <p:nvPr/>
        </p:nvSpPr>
        <p:spPr>
          <a:xfrm>
            <a:off x="6553200" y="3733800"/>
            <a:ext cx="5292725" cy="2717800"/>
          </a:xfrm>
          <a:prstGeom prst="rect">
            <a:avLst/>
          </a:prstGeom>
          <a:noFill/>
        </p:spPr>
        <p:txBody>
          <a:bodyPr wrap="square" rtlCol="0">
            <a:spAutoFit/>
          </a:bodyPr>
          <a:lstStyle/>
          <a:p>
            <a:r>
              <a:rPr lang="en-US" sz="4265" i="1">
                <a:solidFill>
                  <a:schemeClr val="tx2">
                    <a:lumMod val="75000"/>
                  </a:schemeClr>
                </a:solidFill>
              </a:rPr>
              <a:t>- Chỉ trên hình 1 vị trí của các nhà máy thuỷ điện Hoà Bình, Y-a-ly và Trị An?</a:t>
            </a:r>
          </a:p>
        </p:txBody>
      </p:sp>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0"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p:nvPr/>
        </p:nvSpPr>
        <p:spPr>
          <a:xfrm>
            <a:off x="6503670" y="685800"/>
            <a:ext cx="5494655" cy="2717800"/>
          </a:xfrm>
          <a:prstGeom prst="rect">
            <a:avLst/>
          </a:prstGeom>
          <a:noFill/>
        </p:spPr>
        <p:txBody>
          <a:bodyPr wrap="square" rtlCol="0">
            <a:spAutoFit/>
          </a:bodyPr>
          <a:lstStyle/>
          <a:p>
            <a:r>
              <a:rPr lang="en-US" sz="4265" i="1">
                <a:solidFill>
                  <a:schemeClr val="tx2">
                    <a:lumMod val="75000"/>
                  </a:schemeClr>
                </a:solidFill>
              </a:rPr>
              <a:t>- Chỉ trên bản đồ vị trí 2 đồng bằng lớn và những con sông bồi đắp.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Ghi vở</a:t>
            </a:r>
          </a:p>
        </p:txBody>
      </p:sp>
      <p:sp>
        <p:nvSpPr>
          <p:cNvPr id="3" name="Content Placeholder 2"/>
          <p:cNvSpPr>
            <a:spLocks noGrp="1"/>
          </p:cNvSpPr>
          <p:nvPr>
            <p:ph idx="1"/>
          </p:nvPr>
        </p:nvSpPr>
        <p:spPr/>
        <p:txBody>
          <a:bodyPr/>
          <a:lstStyle/>
          <a:p>
            <a:pPr marL="0" indent="0">
              <a:buNone/>
            </a:pPr>
            <a:r>
              <a:rPr lang="en-US"/>
              <a:t>1. Nước ta có mạng lưới sông ngòi dày đặc: </a:t>
            </a:r>
          </a:p>
          <a:p>
            <a:pPr marL="0" indent="0">
              <a:buNone/>
            </a:pPr>
            <a:r>
              <a:rPr lang="en-US"/>
              <a:t>  - Nhiều sông nhỏ, ít song lớn. </a:t>
            </a:r>
          </a:p>
          <a:p>
            <a:pPr marL="0" indent="0">
              <a:buNone/>
            </a:pPr>
            <a:r>
              <a:rPr lang="en-US"/>
              <a:t>2. Sông ngòi nước ta có lượng nước thay đổi theo mùa và có nhiều phù sa.</a:t>
            </a:r>
          </a:p>
          <a:p>
            <a:pPr marL="0" indent="0">
              <a:buNone/>
            </a:pPr>
            <a:r>
              <a:rPr lang="en-US"/>
              <a:t>3.Vai trò của sông ngòi: Là đường giao thông quan trọng, cung cấp nguồn thủy điện, nguồn thủy sản và cấp nước cho đồng ruộng.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4114166" y="1905000"/>
            <a:ext cx="402082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Vận dụng</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825750" y="3453765"/>
            <a:ext cx="6089650" cy="763588"/>
            <a:chOff x="1680960" y="2054000"/>
            <a:chExt cx="6089169" cy="763161"/>
          </a:xfrm>
        </p:grpSpPr>
        <p:sp>
          <p:nvSpPr>
            <p:cNvPr id="21" name="Rectangle 20"/>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4" name="Rectangle 23"/>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0" name="Rectangle 29"/>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31" name="Rectangle 30"/>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5" name="Group 1"/>
          <p:cNvGrpSpPr/>
          <p:nvPr/>
        </p:nvGrpSpPr>
        <p:grpSpPr>
          <a:xfrm>
            <a:off x="3568700" y="5448300"/>
            <a:ext cx="4584700" cy="762000"/>
            <a:chOff x="948626" y="1219200"/>
            <a:chExt cx="4584700" cy="762000"/>
          </a:xfrm>
        </p:grpSpPr>
        <p:sp>
          <p:nvSpPr>
            <p:cNvPr id="41" name="Rectangle 40"/>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2" name="Rectangle 41"/>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3" name="Rectangle 42"/>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 name="Rectangle 43"/>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5" name="Rectangle 44"/>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46" name="Rectangle 45"/>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0662" name="TextBox 5"/>
          <p:cNvSpPr txBox="1"/>
          <p:nvPr/>
        </p:nvSpPr>
        <p:spPr>
          <a:xfrm>
            <a:off x="1752600" y="676910"/>
            <a:ext cx="8534400" cy="646113"/>
          </a:xfrm>
          <a:prstGeom prst="rect">
            <a:avLst/>
          </a:prstGeom>
          <a:noFill/>
          <a:ln w="9525">
            <a:noFill/>
          </a:ln>
        </p:spPr>
        <p:txBody>
          <a:bodyPr>
            <a:spAutoFit/>
          </a:bodyPr>
          <a:lstStyle/>
          <a:p>
            <a:r>
              <a:rPr lang="vi-VN" altLang="x-none" sz="3600" dirty="0">
                <a:latin typeface="Times New Roman" panose="02020603050405020304" pitchFamily="18" charset="0"/>
              </a:rPr>
              <a:t>1. Mạng lưới sông ngòi nước ta như thế nào?</a:t>
            </a:r>
            <a:endParaRPr sz="3600" dirty="0">
              <a:latin typeface="Times New Roman" panose="02020603050405020304" pitchFamily="18" charset="0"/>
            </a:endParaRPr>
          </a:p>
        </p:txBody>
      </p:sp>
      <p:sp>
        <p:nvSpPr>
          <p:cNvPr id="70663" name="TextBox 6"/>
          <p:cNvSpPr txBox="1"/>
          <p:nvPr/>
        </p:nvSpPr>
        <p:spPr>
          <a:xfrm>
            <a:off x="1600200" y="2571750"/>
            <a:ext cx="8610600" cy="647700"/>
          </a:xfrm>
          <a:prstGeom prst="rect">
            <a:avLst/>
          </a:prstGeom>
          <a:noFill/>
          <a:ln w="9525">
            <a:noFill/>
          </a:ln>
        </p:spPr>
        <p:txBody>
          <a:bodyPr>
            <a:spAutoFit/>
          </a:bodyPr>
          <a:lstStyle/>
          <a:p>
            <a:r>
              <a:rPr lang="vi-VN" altLang="x-none" sz="3600" dirty="0">
                <a:latin typeface="Times New Roman" panose="02020603050405020304" pitchFamily="18" charset="0"/>
              </a:rPr>
              <a:t>2. Tên con sông lớn nhất ở miền Bắc nước ta.</a:t>
            </a:r>
            <a:endParaRPr sz="3600" dirty="0">
              <a:latin typeface="Times New Roman" panose="02020603050405020304" pitchFamily="18" charset="0"/>
            </a:endParaRPr>
          </a:p>
        </p:txBody>
      </p:sp>
      <p:sp>
        <p:nvSpPr>
          <p:cNvPr id="70664" name="TextBox 7"/>
          <p:cNvSpPr txBox="1"/>
          <p:nvPr/>
        </p:nvSpPr>
        <p:spPr>
          <a:xfrm>
            <a:off x="356235" y="4419600"/>
            <a:ext cx="11631930" cy="645160"/>
          </a:xfrm>
          <a:prstGeom prst="rect">
            <a:avLst/>
          </a:prstGeom>
          <a:noFill/>
          <a:ln w="9525">
            <a:noFill/>
          </a:ln>
        </p:spPr>
        <p:txBody>
          <a:bodyPr wrap="square">
            <a:spAutoFit/>
          </a:bodyPr>
          <a:lstStyle/>
          <a:p>
            <a:pPr algn="just"/>
            <a:r>
              <a:rPr lang="vi-VN" altLang="x-none" sz="3600" dirty="0">
                <a:latin typeface="Times New Roman" panose="02020603050405020304" pitchFamily="18" charset="0"/>
              </a:rPr>
              <a:t>3. </a:t>
            </a:r>
            <a:r>
              <a:rPr sz="3600" dirty="0">
                <a:latin typeface="Times New Roman" panose="02020603050405020304" pitchFamily="18" charset="0"/>
              </a:rPr>
              <a:t>Đồng bằng</a:t>
            </a:r>
            <a:r>
              <a:rPr lang="vi-VN" altLang="x-none" sz="3600" dirty="0">
                <a:latin typeface="Times New Roman" panose="02020603050405020304" pitchFamily="18" charset="0"/>
              </a:rPr>
              <a:t> Nam</a:t>
            </a:r>
            <a:r>
              <a:rPr sz="3600" dirty="0">
                <a:latin typeface="Times New Roman" panose="02020603050405020304" pitchFamily="18" charset="0"/>
              </a:rPr>
              <a:t> Bộ</a:t>
            </a:r>
            <a:r>
              <a:rPr lang="vi-VN" altLang="x-none" sz="3600" dirty="0">
                <a:latin typeface="Times New Roman" panose="02020603050405020304" pitchFamily="18" charset="0"/>
              </a:rPr>
              <a:t> nước ta do hệ thống</a:t>
            </a:r>
            <a:r>
              <a:rPr sz="3600" dirty="0">
                <a:latin typeface="Times New Roman" panose="02020603050405020304" pitchFamily="18" charset="0"/>
              </a:rPr>
              <a:t> </a:t>
            </a:r>
            <a:r>
              <a:rPr lang="vi-VN" altLang="x-none" sz="3600" dirty="0">
                <a:latin typeface="Times New Roman" panose="02020603050405020304" pitchFamily="18" charset="0"/>
              </a:rPr>
              <a:t>sông nào bồi đắp?</a:t>
            </a:r>
            <a:endParaRPr sz="3600" dirty="0">
              <a:latin typeface="Times New Roman" panose="02020603050405020304" pitchFamily="18" charset="0"/>
            </a:endParaRPr>
          </a:p>
        </p:txBody>
      </p:sp>
      <p:grpSp>
        <p:nvGrpSpPr>
          <p:cNvPr id="6" name="Group 47"/>
          <p:cNvGrpSpPr/>
          <p:nvPr/>
        </p:nvGrpSpPr>
        <p:grpSpPr>
          <a:xfrm>
            <a:off x="3492500" y="1447800"/>
            <a:ext cx="4584700" cy="762000"/>
            <a:chOff x="948626" y="1219200"/>
            <a:chExt cx="4584700" cy="762000"/>
          </a:xfrm>
        </p:grpSpPr>
        <p:sp>
          <p:nvSpPr>
            <p:cNvPr id="49" name="Rectangle 48"/>
            <p:cNvSpPr/>
            <p:nvPr/>
          </p:nvSpPr>
          <p:spPr bwMode="auto">
            <a:xfrm>
              <a:off x="948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0" name="Rectangle 49"/>
            <p:cNvSpPr/>
            <p:nvPr/>
          </p:nvSpPr>
          <p:spPr bwMode="auto">
            <a:xfrm>
              <a:off x="1710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1" name="Rectangle 50"/>
            <p:cNvSpPr/>
            <p:nvPr/>
          </p:nvSpPr>
          <p:spPr bwMode="auto">
            <a:xfrm>
              <a:off x="24726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2" name="Rectangle 51"/>
            <p:cNvSpPr/>
            <p:nvPr/>
          </p:nvSpPr>
          <p:spPr bwMode="auto">
            <a:xfrm>
              <a:off x="3247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3" name="Rectangle 52"/>
            <p:cNvSpPr/>
            <p:nvPr/>
          </p:nvSpPr>
          <p:spPr bwMode="auto">
            <a:xfrm>
              <a:off x="4009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54" name="Rectangle 53"/>
            <p:cNvSpPr/>
            <p:nvPr/>
          </p:nvSpPr>
          <p:spPr bwMode="auto">
            <a:xfrm>
              <a:off x="4771326"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0666" name="Group 63"/>
          <p:cNvGrpSpPr/>
          <p:nvPr/>
        </p:nvGrpSpPr>
        <p:grpSpPr>
          <a:xfrm>
            <a:off x="3562350" y="5453063"/>
            <a:ext cx="4584700" cy="762000"/>
            <a:chOff x="-2150174" y="1280615"/>
            <a:chExt cx="4584700" cy="762000"/>
          </a:xfrm>
        </p:grpSpPr>
        <p:sp>
          <p:nvSpPr>
            <p:cNvPr id="65" name="Rectangle 64"/>
            <p:cNvSpPr/>
            <p:nvPr/>
          </p:nvSpPr>
          <p:spPr bwMode="auto">
            <a:xfrm>
              <a:off x="-2150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M</a:t>
              </a:r>
            </a:p>
          </p:txBody>
        </p:sp>
        <p:sp>
          <p:nvSpPr>
            <p:cNvPr id="66" name="Rectangle 65"/>
            <p:cNvSpPr/>
            <p:nvPr/>
          </p:nvSpPr>
          <p:spPr bwMode="auto">
            <a:xfrm>
              <a:off x="-1388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Ê</a:t>
              </a:r>
            </a:p>
          </p:txBody>
        </p:sp>
        <p:sp>
          <p:nvSpPr>
            <p:cNvPr id="67" name="Rectangle 66"/>
            <p:cNvSpPr/>
            <p:nvPr/>
          </p:nvSpPr>
          <p:spPr bwMode="auto">
            <a:xfrm>
              <a:off x="-626174"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K</a:t>
              </a:r>
            </a:p>
          </p:txBody>
        </p:sp>
        <p:sp>
          <p:nvSpPr>
            <p:cNvPr id="68" name="Rectangle 67"/>
            <p:cNvSpPr/>
            <p:nvPr/>
          </p:nvSpPr>
          <p:spPr bwMode="auto">
            <a:xfrm>
              <a:off x="148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69" name="Rectangle 68"/>
            <p:cNvSpPr/>
            <p:nvPr/>
          </p:nvSpPr>
          <p:spPr bwMode="auto">
            <a:xfrm>
              <a:off x="910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70" name="Rectangle 69"/>
            <p:cNvSpPr/>
            <p:nvPr/>
          </p:nvSpPr>
          <p:spPr bwMode="auto">
            <a:xfrm>
              <a:off x="1672526" y="1280615"/>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grpSp>
        <p:nvGrpSpPr>
          <p:cNvPr id="70667" name="Group 2"/>
          <p:cNvGrpSpPr/>
          <p:nvPr/>
        </p:nvGrpSpPr>
        <p:grpSpPr>
          <a:xfrm>
            <a:off x="3492500" y="1447800"/>
            <a:ext cx="4584700" cy="762000"/>
            <a:chOff x="914400" y="1219200"/>
            <a:chExt cx="4584700" cy="762000"/>
          </a:xfrm>
        </p:grpSpPr>
        <p:sp>
          <p:nvSpPr>
            <p:cNvPr id="7" name="Rectangle 3"/>
            <p:cNvSpPr/>
            <p:nvPr/>
          </p:nvSpPr>
          <p:spPr bwMode="auto">
            <a:xfrm>
              <a:off x="914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p>
          </p:txBody>
        </p:sp>
        <p:sp>
          <p:nvSpPr>
            <p:cNvPr id="15" name="Rectangle 14"/>
            <p:cNvSpPr/>
            <p:nvPr/>
          </p:nvSpPr>
          <p:spPr bwMode="auto">
            <a:xfrm>
              <a:off x="1676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À</a:t>
              </a:r>
            </a:p>
          </p:txBody>
        </p:sp>
        <p:sp>
          <p:nvSpPr>
            <p:cNvPr id="16" name="Rectangle 15"/>
            <p:cNvSpPr/>
            <p:nvPr/>
          </p:nvSpPr>
          <p:spPr bwMode="auto">
            <a:xfrm>
              <a:off x="24384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sp>
          <p:nvSpPr>
            <p:cNvPr id="17" name="Rectangle 16"/>
            <p:cNvSpPr/>
            <p:nvPr/>
          </p:nvSpPr>
          <p:spPr bwMode="auto">
            <a:xfrm>
              <a:off x="3213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18" name="Rectangle 17"/>
            <p:cNvSpPr/>
            <p:nvPr/>
          </p:nvSpPr>
          <p:spPr bwMode="auto">
            <a:xfrm>
              <a:off x="3975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Ặ</a:t>
              </a:r>
            </a:p>
          </p:txBody>
        </p:sp>
        <p:sp>
          <p:nvSpPr>
            <p:cNvPr id="20" name="Rectangle 19"/>
            <p:cNvSpPr/>
            <p:nvPr/>
          </p:nvSpPr>
          <p:spPr bwMode="auto">
            <a:xfrm>
              <a:off x="4737100" y="1219200"/>
              <a:ext cx="762000" cy="7620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C</a:t>
              </a:r>
            </a:p>
          </p:txBody>
        </p:sp>
      </p:grpSp>
      <p:grpSp>
        <p:nvGrpSpPr>
          <p:cNvPr id="70668" name="Group 8"/>
          <p:cNvGrpSpPr/>
          <p:nvPr/>
        </p:nvGrpSpPr>
        <p:grpSpPr>
          <a:xfrm>
            <a:off x="2800350" y="3450590"/>
            <a:ext cx="6089650" cy="763588"/>
            <a:chOff x="1680960" y="2054000"/>
            <a:chExt cx="6089169" cy="763161"/>
          </a:xfrm>
        </p:grpSpPr>
        <p:sp>
          <p:nvSpPr>
            <p:cNvPr id="56" name="Rectangle 55"/>
            <p:cNvSpPr/>
            <p:nvPr/>
          </p:nvSpPr>
          <p:spPr bwMode="auto">
            <a:xfrm>
              <a:off x="168096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57" name="Rectangle 56"/>
            <p:cNvSpPr/>
            <p:nvPr/>
          </p:nvSpPr>
          <p:spPr bwMode="auto">
            <a:xfrm>
              <a:off x="244290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Ô</a:t>
              </a:r>
            </a:p>
          </p:txBody>
        </p:sp>
        <p:sp>
          <p:nvSpPr>
            <p:cNvPr id="58" name="Rectangle 57"/>
            <p:cNvSpPr/>
            <p:nvPr/>
          </p:nvSpPr>
          <p:spPr bwMode="auto">
            <a:xfrm>
              <a:off x="3204840"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59" name="Rectangle 58"/>
            <p:cNvSpPr/>
            <p:nvPr/>
          </p:nvSpPr>
          <p:spPr bwMode="auto">
            <a:xfrm>
              <a:off x="3965193"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sp>
          <p:nvSpPr>
            <p:cNvPr id="60" name="Rectangle 59"/>
            <p:cNvSpPr/>
            <p:nvPr/>
          </p:nvSpPr>
          <p:spPr bwMode="auto">
            <a:xfrm>
              <a:off x="4727132" y="2054000"/>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61" name="Rectangle 60"/>
            <p:cNvSpPr/>
            <p:nvPr/>
          </p:nvSpPr>
          <p:spPr bwMode="auto">
            <a:xfrm>
              <a:off x="5489072" y="2054000"/>
              <a:ext cx="763527"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Ồ</a:t>
              </a:r>
            </a:p>
          </p:txBody>
        </p:sp>
        <p:sp>
          <p:nvSpPr>
            <p:cNvPr id="62" name="Rectangle 61"/>
            <p:cNvSpPr/>
            <p:nvPr/>
          </p:nvSpPr>
          <p:spPr bwMode="auto">
            <a:xfrm>
              <a:off x="624624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sp>
          <p:nvSpPr>
            <p:cNvPr id="63" name="Rectangle 62"/>
            <p:cNvSpPr/>
            <p:nvPr/>
          </p:nvSpPr>
          <p:spPr bwMode="auto">
            <a:xfrm>
              <a:off x="7008189" y="2055587"/>
              <a:ext cx="761940" cy="76157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latinLnBrk="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0667"/>
                                        </p:tgtEl>
                                        <p:attrNameLst>
                                          <p:attrName>style.visibility</p:attrName>
                                        </p:attrNameLst>
                                      </p:cBhvr>
                                      <p:to>
                                        <p:strVal val="visible"/>
                                      </p:to>
                                    </p:set>
                                    <p:anim calcmode="lin" valueType="num">
                                      <p:cBhvr additive="base">
                                        <p:cTn id="22" dur="500" fill="hold"/>
                                        <p:tgtEl>
                                          <p:spTgt spid="70667"/>
                                        </p:tgtEl>
                                        <p:attrNameLst>
                                          <p:attrName>ppt_x</p:attrName>
                                        </p:attrNameLst>
                                      </p:cBhvr>
                                      <p:tavLst>
                                        <p:tav tm="0">
                                          <p:val>
                                            <p:strVal val="#ppt_x"/>
                                          </p:val>
                                        </p:tav>
                                        <p:tav tm="100000">
                                          <p:val>
                                            <p:strVal val="#ppt_x"/>
                                          </p:val>
                                        </p:tav>
                                      </p:tavLst>
                                    </p:anim>
                                    <p:anim calcmode="lin" valueType="num">
                                      <p:cBhvr additive="base">
                                        <p:cTn id="23" dur="500" fill="hold"/>
                                        <p:tgtEl>
                                          <p:spTgt spid="7066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0668"/>
                                        </p:tgtEl>
                                        <p:attrNameLst>
                                          <p:attrName>style.visibility</p:attrName>
                                        </p:attrNameLst>
                                      </p:cBhvr>
                                      <p:to>
                                        <p:strVal val="visible"/>
                                      </p:to>
                                    </p:set>
                                    <p:anim calcmode="lin" valueType="num">
                                      <p:cBhvr additive="base">
                                        <p:cTn id="28" dur="500" fill="hold"/>
                                        <p:tgtEl>
                                          <p:spTgt spid="70668"/>
                                        </p:tgtEl>
                                        <p:attrNameLst>
                                          <p:attrName>ppt_x</p:attrName>
                                        </p:attrNameLst>
                                      </p:cBhvr>
                                      <p:tavLst>
                                        <p:tav tm="0">
                                          <p:val>
                                            <p:strVal val="#ppt_x"/>
                                          </p:val>
                                        </p:tav>
                                        <p:tav tm="100000">
                                          <p:val>
                                            <p:strVal val="#ppt_x"/>
                                          </p:val>
                                        </p:tav>
                                      </p:tavLst>
                                    </p:anim>
                                    <p:anim calcmode="lin" valueType="num">
                                      <p:cBhvr additive="base">
                                        <p:cTn id="29" dur="500" fill="hold"/>
                                        <p:tgtEl>
                                          <p:spTgt spid="7066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0666"/>
                                        </p:tgtEl>
                                        <p:attrNameLst>
                                          <p:attrName>style.visibility</p:attrName>
                                        </p:attrNameLst>
                                      </p:cBhvr>
                                      <p:to>
                                        <p:strVal val="visible"/>
                                      </p:to>
                                    </p:set>
                                    <p:anim calcmode="lin" valueType="num">
                                      <p:cBhvr additive="base">
                                        <p:cTn id="34" dur="500" fill="hold"/>
                                        <p:tgtEl>
                                          <p:spTgt spid="70666"/>
                                        </p:tgtEl>
                                        <p:attrNameLst>
                                          <p:attrName>ppt_x</p:attrName>
                                        </p:attrNameLst>
                                      </p:cBhvr>
                                      <p:tavLst>
                                        <p:tav tm="0">
                                          <p:val>
                                            <p:strVal val="#ppt_x"/>
                                          </p:val>
                                        </p:tav>
                                        <p:tav tm="100000">
                                          <p:val>
                                            <p:strVal val="#ppt_x"/>
                                          </p:val>
                                        </p:tav>
                                      </p:tavLst>
                                    </p:anim>
                                    <p:anim calcmode="lin" valueType="num">
                                      <p:cBhvr additive="base">
                                        <p:cTn id="35" dur="500" fill="hold"/>
                                        <p:tgtEl>
                                          <p:spTgt spid="70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1"/>
          <p:cNvSpPr txBox="1"/>
          <p:nvPr/>
        </p:nvSpPr>
        <p:spPr>
          <a:xfrm>
            <a:off x="990600" y="525145"/>
            <a:ext cx="10994390" cy="1198880"/>
          </a:xfrm>
          <a:prstGeom prst="rect">
            <a:avLst/>
          </a:prstGeom>
          <a:noFill/>
          <a:ln w="9525">
            <a:noFill/>
          </a:ln>
        </p:spPr>
        <p:txBody>
          <a:bodyPr wrap="square">
            <a:spAutoFit/>
          </a:bodyPr>
          <a:lstStyle/>
          <a:p>
            <a:r>
              <a:rPr lang="vi-VN" altLang="x-none" sz="3600" dirty="0">
                <a:latin typeface="Times New Roman" panose="02020603050405020304" pitchFamily="18" charset="0"/>
              </a:rPr>
              <a:t>4. </a:t>
            </a:r>
            <a:r>
              <a:rPr sz="3600" dirty="0">
                <a:latin typeface="Times New Roman" panose="02020603050405020304" pitchFamily="18" charset="0"/>
              </a:rPr>
              <a:t>Sông ngòi rộng lớn thuận lợi cho nước ta phát triển ngành công nghiệp gì?</a:t>
            </a:r>
          </a:p>
        </p:txBody>
      </p:sp>
      <p:grpSp>
        <p:nvGrpSpPr>
          <p:cNvPr id="4" name="Group 13"/>
          <p:cNvGrpSpPr/>
          <p:nvPr/>
        </p:nvGrpSpPr>
        <p:grpSpPr>
          <a:xfrm>
            <a:off x="2585720" y="2273617"/>
            <a:ext cx="6100763" cy="766763"/>
            <a:chOff x="1447800" y="2057400"/>
            <a:chExt cx="6100544" cy="766544"/>
          </a:xfrm>
        </p:grpSpPr>
        <p:sp>
          <p:nvSpPr>
            <p:cNvPr id="5" name="Rectangle 2"/>
            <p:cNvSpPr/>
            <p:nvPr/>
          </p:nvSpPr>
          <p:spPr bwMode="auto">
            <a:xfrm>
              <a:off x="1447800" y="2057400"/>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25" name="Group 3"/>
            <p:cNvGrpSpPr/>
            <p:nvPr/>
          </p:nvGrpSpPr>
          <p:grpSpPr>
            <a:xfrm>
              <a:off x="2209800" y="2057400"/>
              <a:ext cx="2288272" cy="764272"/>
              <a:chOff x="2209800" y="2057400"/>
              <a:chExt cx="2288272" cy="764272"/>
            </a:xfrm>
          </p:grpSpPr>
          <p:sp>
            <p:nvSpPr>
              <p:cNvPr id="6" name="Rectangle 5"/>
              <p:cNvSpPr/>
              <p:nvPr/>
            </p:nvSpPr>
            <p:spPr bwMode="auto">
              <a:xfrm>
                <a:off x="2209773" y="2057400"/>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7" name="Rectangle 6"/>
              <p:cNvSpPr/>
              <p:nvPr/>
            </p:nvSpPr>
            <p:spPr bwMode="auto">
              <a:xfrm>
                <a:off x="2974921" y="2058988"/>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8" name="Rectangle 7"/>
              <p:cNvSpPr/>
              <p:nvPr/>
            </p:nvSpPr>
            <p:spPr bwMode="auto">
              <a:xfrm>
                <a:off x="3736893" y="2058988"/>
                <a:ext cx="809596"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26" name="Group 8"/>
            <p:cNvGrpSpPr/>
            <p:nvPr/>
          </p:nvGrpSpPr>
          <p:grpSpPr>
            <a:xfrm>
              <a:off x="4498072" y="2059672"/>
              <a:ext cx="2288272" cy="764272"/>
              <a:chOff x="2209800" y="2057400"/>
              <a:chExt cx="2288272" cy="764272"/>
            </a:xfrm>
          </p:grpSpPr>
          <p:sp>
            <p:nvSpPr>
              <p:cNvPr id="10" name="Rectangle 9"/>
              <p:cNvSpPr/>
              <p:nvPr/>
            </p:nvSpPr>
            <p:spPr bwMode="auto">
              <a:xfrm>
                <a:off x="2210593" y="2056715"/>
                <a:ext cx="761973" cy="763369"/>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 name="Rectangle 10"/>
              <p:cNvSpPr/>
              <p:nvPr/>
            </p:nvSpPr>
            <p:spPr bwMode="auto">
              <a:xfrm>
                <a:off x="297256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 name="Rectangle 11"/>
              <p:cNvSpPr/>
              <p:nvPr/>
            </p:nvSpPr>
            <p:spPr bwMode="auto">
              <a:xfrm>
                <a:off x="3736126" y="2058302"/>
                <a:ext cx="761973" cy="76337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13" name="Rectangle 12"/>
            <p:cNvSpPr/>
            <p:nvPr/>
          </p:nvSpPr>
          <p:spPr bwMode="auto">
            <a:xfrm>
              <a:off x="6786371" y="2062162"/>
              <a:ext cx="761973" cy="76178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71685" name="TextBox 14"/>
          <p:cNvSpPr txBox="1"/>
          <p:nvPr/>
        </p:nvSpPr>
        <p:spPr>
          <a:xfrm>
            <a:off x="1000125" y="3674110"/>
            <a:ext cx="10999470" cy="645160"/>
          </a:xfrm>
          <a:prstGeom prst="rect">
            <a:avLst/>
          </a:prstGeom>
          <a:noFill/>
          <a:ln w="9525">
            <a:noFill/>
          </a:ln>
        </p:spPr>
        <p:txBody>
          <a:bodyPr wrap="square">
            <a:spAutoFit/>
          </a:bodyPr>
          <a:lstStyle/>
          <a:p>
            <a:r>
              <a:rPr sz="3600" dirty="0">
                <a:latin typeface="Times New Roman" panose="02020603050405020304" pitchFamily="18" charset="0"/>
              </a:rPr>
              <a:t>5. Về mùa lũ, nước sông thường rất đục. Vì sao? </a:t>
            </a:r>
          </a:p>
        </p:txBody>
      </p:sp>
      <p:grpSp>
        <p:nvGrpSpPr>
          <p:cNvPr id="14" name="Group 15"/>
          <p:cNvGrpSpPr/>
          <p:nvPr/>
        </p:nvGrpSpPr>
        <p:grpSpPr>
          <a:xfrm>
            <a:off x="1981200" y="4953000"/>
            <a:ext cx="7605713" cy="774700"/>
            <a:chOff x="705134" y="2057400"/>
            <a:chExt cx="7605210" cy="774505"/>
          </a:xfrm>
        </p:grpSpPr>
        <p:sp>
          <p:nvSpPr>
            <p:cNvPr id="17" name="Rectangle 16"/>
            <p:cNvSpPr/>
            <p:nvPr/>
          </p:nvSpPr>
          <p:spPr bwMode="auto">
            <a:xfrm>
              <a:off x="1448035" y="2057400"/>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nvGrpSpPr>
            <p:cNvPr id="71713" name="Group 17"/>
            <p:cNvGrpSpPr/>
            <p:nvPr/>
          </p:nvGrpSpPr>
          <p:grpSpPr>
            <a:xfrm>
              <a:off x="2209800" y="2057400"/>
              <a:ext cx="2288272" cy="764272"/>
              <a:chOff x="2209800" y="2057400"/>
              <a:chExt cx="2288272" cy="764272"/>
            </a:xfrm>
          </p:grpSpPr>
          <p:sp>
            <p:nvSpPr>
              <p:cNvPr id="24" name="Rectangle 23"/>
              <p:cNvSpPr/>
              <p:nvPr/>
            </p:nvSpPr>
            <p:spPr bwMode="auto">
              <a:xfrm>
                <a:off x="2209984" y="2057400"/>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5" name="Rectangle 24"/>
              <p:cNvSpPr/>
              <p:nvPr/>
            </p:nvSpPr>
            <p:spPr bwMode="auto">
              <a:xfrm>
                <a:off x="2973522"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6" name="Rectangle 25"/>
              <p:cNvSpPr/>
              <p:nvPr/>
            </p:nvSpPr>
            <p:spPr bwMode="auto">
              <a:xfrm>
                <a:off x="3735471" y="2058988"/>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714" name="Group 18"/>
            <p:cNvGrpSpPr/>
            <p:nvPr/>
          </p:nvGrpSpPr>
          <p:grpSpPr>
            <a:xfrm>
              <a:off x="4498072" y="2059672"/>
              <a:ext cx="2288272" cy="764272"/>
              <a:chOff x="2209800" y="2057400"/>
              <a:chExt cx="2288272" cy="764272"/>
            </a:xfrm>
          </p:grpSpPr>
          <p:sp>
            <p:nvSpPr>
              <p:cNvPr id="21" name="Rectangle 20"/>
              <p:cNvSpPr/>
              <p:nvPr/>
            </p:nvSpPr>
            <p:spPr bwMode="auto">
              <a:xfrm>
                <a:off x="2209149" y="2056715"/>
                <a:ext cx="761950"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2" name="Rectangle 21"/>
              <p:cNvSpPr/>
              <p:nvPr/>
            </p:nvSpPr>
            <p:spPr bwMode="auto">
              <a:xfrm>
                <a:off x="2971099"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3" name="Rectangle 22"/>
              <p:cNvSpPr/>
              <p:nvPr/>
            </p:nvSpPr>
            <p:spPr bwMode="auto">
              <a:xfrm>
                <a:off x="3736223" y="2058302"/>
                <a:ext cx="761950"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20" name="Rectangle 19"/>
            <p:cNvSpPr/>
            <p:nvPr/>
          </p:nvSpPr>
          <p:spPr bwMode="auto">
            <a:xfrm>
              <a:off x="6786445"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7" name="Rectangle 26"/>
            <p:cNvSpPr/>
            <p:nvPr/>
          </p:nvSpPr>
          <p:spPr bwMode="auto">
            <a:xfrm>
              <a:off x="7548394" y="2062162"/>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8" name="Rectangle 27"/>
            <p:cNvSpPr/>
            <p:nvPr/>
          </p:nvSpPr>
          <p:spPr bwMode="auto">
            <a:xfrm>
              <a:off x="705134" y="2070097"/>
              <a:ext cx="761950"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grpSp>
        <p:nvGrpSpPr>
          <p:cNvPr id="71688" name="Group 29"/>
          <p:cNvGrpSpPr/>
          <p:nvPr/>
        </p:nvGrpSpPr>
        <p:grpSpPr>
          <a:xfrm>
            <a:off x="2585720" y="2273618"/>
            <a:ext cx="6100763" cy="766762"/>
            <a:chOff x="1447800" y="2057616"/>
            <a:chExt cx="6100544" cy="766328"/>
          </a:xfrm>
        </p:grpSpPr>
        <p:sp>
          <p:nvSpPr>
            <p:cNvPr id="31" name="Rectangle 30"/>
            <p:cNvSpPr/>
            <p:nvPr/>
          </p:nvSpPr>
          <p:spPr bwMode="auto">
            <a:xfrm>
              <a:off x="1447800" y="205761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T</a:t>
              </a:r>
            </a:p>
          </p:txBody>
        </p:sp>
        <p:grpSp>
          <p:nvGrpSpPr>
            <p:cNvPr id="71703" name="Group 31"/>
            <p:cNvGrpSpPr/>
            <p:nvPr/>
          </p:nvGrpSpPr>
          <p:grpSpPr>
            <a:xfrm>
              <a:off x="2200069" y="2058567"/>
              <a:ext cx="2346420" cy="763790"/>
              <a:chOff x="2200069" y="2058567"/>
              <a:chExt cx="2346420" cy="763790"/>
            </a:xfrm>
          </p:grpSpPr>
          <p:sp>
            <p:nvSpPr>
              <p:cNvPr id="38" name="Rectangle 37"/>
              <p:cNvSpPr/>
              <p:nvPr/>
            </p:nvSpPr>
            <p:spPr bwMode="auto">
              <a:xfrm>
                <a:off x="2200069" y="2058567"/>
                <a:ext cx="761973" cy="7577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39" name="Rectangle 38"/>
              <p:cNvSpPr/>
              <p:nvPr/>
            </p:nvSpPr>
            <p:spPr bwMode="auto">
              <a:xfrm>
                <a:off x="2973333" y="2059202"/>
                <a:ext cx="763560"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Ủ</a:t>
                </a:r>
              </a:p>
            </p:txBody>
          </p:sp>
          <p:sp>
            <p:nvSpPr>
              <p:cNvPr id="40" name="Rectangle 39"/>
              <p:cNvSpPr/>
              <p:nvPr/>
            </p:nvSpPr>
            <p:spPr bwMode="auto">
              <a:xfrm>
                <a:off x="3736893" y="2059202"/>
                <a:ext cx="809596"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Y</a:t>
                </a:r>
              </a:p>
            </p:txBody>
          </p:sp>
        </p:grpSp>
        <p:grpSp>
          <p:nvGrpSpPr>
            <p:cNvPr id="71704" name="Group 32"/>
            <p:cNvGrpSpPr/>
            <p:nvPr/>
          </p:nvGrpSpPr>
          <p:grpSpPr>
            <a:xfrm>
              <a:off x="4498072" y="2059672"/>
              <a:ext cx="2288272" cy="764272"/>
              <a:chOff x="2209800" y="2057400"/>
              <a:chExt cx="2288272" cy="764272"/>
            </a:xfrm>
          </p:grpSpPr>
          <p:sp>
            <p:nvSpPr>
              <p:cNvPr id="35" name="Rectangle 34"/>
              <p:cNvSpPr/>
              <p:nvPr/>
            </p:nvSpPr>
            <p:spPr bwMode="auto">
              <a:xfrm>
                <a:off x="2210593" y="2056930"/>
                <a:ext cx="761973" cy="76315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p>
            </p:txBody>
          </p:sp>
          <p:sp>
            <p:nvSpPr>
              <p:cNvPr id="36" name="Rectangle 35"/>
              <p:cNvSpPr/>
              <p:nvPr/>
            </p:nvSpPr>
            <p:spPr bwMode="auto">
              <a:xfrm>
                <a:off x="297256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37" name="Rectangle 36"/>
              <p:cNvSpPr/>
              <p:nvPr/>
            </p:nvSpPr>
            <p:spPr bwMode="auto">
              <a:xfrm>
                <a:off x="3736126" y="2058517"/>
                <a:ext cx="761973" cy="76315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Ệ</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34" name="Rectangle 33"/>
            <p:cNvSpPr/>
            <p:nvPr/>
          </p:nvSpPr>
          <p:spPr bwMode="auto">
            <a:xfrm>
              <a:off x="6786371" y="2062376"/>
              <a:ext cx="761973" cy="761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grpSp>
        <p:nvGrpSpPr>
          <p:cNvPr id="71689" name="Group 40"/>
          <p:cNvGrpSpPr/>
          <p:nvPr/>
        </p:nvGrpSpPr>
        <p:grpSpPr>
          <a:xfrm>
            <a:off x="1964055" y="4944745"/>
            <a:ext cx="7621270" cy="775017"/>
            <a:chOff x="687987" y="2049147"/>
            <a:chExt cx="7622357" cy="774822"/>
          </a:xfrm>
        </p:grpSpPr>
        <p:sp>
          <p:nvSpPr>
            <p:cNvPr id="42" name="Rectangle 41"/>
            <p:cNvSpPr/>
            <p:nvPr/>
          </p:nvSpPr>
          <p:spPr bwMode="auto">
            <a:xfrm>
              <a:off x="1448190" y="2057400"/>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grpSp>
          <p:nvGrpSpPr>
            <p:cNvPr id="71691" name="Group 42"/>
            <p:cNvGrpSpPr/>
            <p:nvPr/>
          </p:nvGrpSpPr>
          <p:grpSpPr>
            <a:xfrm>
              <a:off x="2209800" y="2057400"/>
              <a:ext cx="2288272" cy="764272"/>
              <a:chOff x="2209800" y="2057400"/>
              <a:chExt cx="2288272" cy="764272"/>
            </a:xfrm>
          </p:grpSpPr>
          <p:sp>
            <p:nvSpPr>
              <p:cNvPr id="51" name="Rectangle 50"/>
              <p:cNvSpPr/>
              <p:nvPr/>
            </p:nvSpPr>
            <p:spPr bwMode="auto">
              <a:xfrm>
                <a:off x="2210299" y="2057400"/>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I</a:t>
                </a:r>
              </a:p>
            </p:txBody>
          </p:sp>
          <p:sp>
            <p:nvSpPr>
              <p:cNvPr id="52" name="Rectangle 51"/>
              <p:cNvSpPr/>
              <p:nvPr/>
            </p:nvSpPr>
            <p:spPr bwMode="auto">
              <a:xfrm>
                <a:off x="2973996"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Ề</a:t>
                </a:r>
              </a:p>
            </p:txBody>
          </p:sp>
          <p:sp>
            <p:nvSpPr>
              <p:cNvPr id="53" name="Rectangle 52"/>
              <p:cNvSpPr/>
              <p:nvPr/>
            </p:nvSpPr>
            <p:spPr bwMode="auto">
              <a:xfrm>
                <a:off x="3736104" y="2058987"/>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U</a:t>
                </a:r>
              </a:p>
            </p:txBody>
          </p:sp>
        </p:grpSp>
        <p:grpSp>
          <p:nvGrpSpPr>
            <p:cNvPr id="71692" name="Group 43"/>
            <p:cNvGrpSpPr/>
            <p:nvPr/>
          </p:nvGrpSpPr>
          <p:grpSpPr>
            <a:xfrm>
              <a:off x="4498072" y="2059672"/>
              <a:ext cx="2288272" cy="764272"/>
              <a:chOff x="2209800" y="2057400"/>
              <a:chExt cx="2288272" cy="764272"/>
            </a:xfrm>
          </p:grpSpPr>
          <p:sp>
            <p:nvSpPr>
              <p:cNvPr id="48" name="Rectangle 47"/>
              <p:cNvSpPr/>
              <p:nvPr/>
            </p:nvSpPr>
            <p:spPr bwMode="auto">
              <a:xfrm>
                <a:off x="2209941" y="2056714"/>
                <a:ext cx="762109" cy="76339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P</a:t>
                </a:r>
              </a:p>
            </p:txBody>
          </p:sp>
          <p:sp>
            <p:nvSpPr>
              <p:cNvPr id="49" name="Rectangle 48"/>
              <p:cNvSpPr/>
              <p:nvPr/>
            </p:nvSpPr>
            <p:spPr bwMode="auto">
              <a:xfrm>
                <a:off x="2972050"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a:t>
                </a:r>
              </a:p>
            </p:txBody>
          </p:sp>
          <p:sp>
            <p:nvSpPr>
              <p:cNvPr id="50" name="Rectangle 49"/>
              <p:cNvSpPr/>
              <p:nvPr/>
            </p:nvSpPr>
            <p:spPr bwMode="auto">
              <a:xfrm>
                <a:off x="3735745" y="2058302"/>
                <a:ext cx="762109" cy="76339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Ù</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grpSp>
        <p:sp>
          <p:nvSpPr>
            <p:cNvPr id="45" name="Rectangle 44"/>
            <p:cNvSpPr/>
            <p:nvPr/>
          </p:nvSpPr>
          <p:spPr bwMode="auto">
            <a:xfrm>
              <a:off x="6786127"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a:t>
              </a:r>
            </a:p>
          </p:txBody>
        </p:sp>
        <p:sp>
          <p:nvSpPr>
            <p:cNvPr id="46" name="Rectangle 45"/>
            <p:cNvSpPr/>
            <p:nvPr/>
          </p:nvSpPr>
          <p:spPr bwMode="auto">
            <a:xfrm>
              <a:off x="7548235" y="2062161"/>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a:t>
              </a:r>
            </a:p>
          </p:txBody>
        </p:sp>
        <p:sp>
          <p:nvSpPr>
            <p:cNvPr id="47" name="Rectangle 46"/>
            <p:cNvSpPr/>
            <p:nvPr/>
          </p:nvSpPr>
          <p:spPr bwMode="auto">
            <a:xfrm>
              <a:off x="687987" y="2049147"/>
              <a:ext cx="762109" cy="76180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688"/>
                                        </p:tgtEl>
                                        <p:attrNameLst>
                                          <p:attrName>style.visibility</p:attrName>
                                        </p:attrNameLst>
                                      </p:cBhvr>
                                      <p:to>
                                        <p:strVal val="visible"/>
                                      </p:to>
                                    </p:set>
                                    <p:anim calcmode="lin" valueType="num">
                                      <p:cBhvr additive="base">
                                        <p:cTn id="17" dur="500" fill="hold"/>
                                        <p:tgtEl>
                                          <p:spTgt spid="71688"/>
                                        </p:tgtEl>
                                        <p:attrNameLst>
                                          <p:attrName>ppt_x</p:attrName>
                                        </p:attrNameLst>
                                      </p:cBhvr>
                                      <p:tavLst>
                                        <p:tav tm="0">
                                          <p:val>
                                            <p:strVal val="#ppt_x"/>
                                          </p:val>
                                        </p:tav>
                                        <p:tav tm="100000">
                                          <p:val>
                                            <p:strVal val="#ppt_x"/>
                                          </p:val>
                                        </p:tav>
                                      </p:tavLst>
                                    </p:anim>
                                    <p:anim calcmode="lin" valueType="num">
                                      <p:cBhvr additive="base">
                                        <p:cTn id="18"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689"/>
                                        </p:tgtEl>
                                        <p:attrNameLst>
                                          <p:attrName>style.visibility</p:attrName>
                                        </p:attrNameLst>
                                      </p:cBhvr>
                                      <p:to>
                                        <p:strVal val="visible"/>
                                      </p:to>
                                    </p:set>
                                    <p:anim calcmode="lin" valueType="num">
                                      <p:cBhvr additive="base">
                                        <p:cTn id="23" dur="500" fill="hold"/>
                                        <p:tgtEl>
                                          <p:spTgt spid="71689"/>
                                        </p:tgtEl>
                                        <p:attrNameLst>
                                          <p:attrName>ppt_x</p:attrName>
                                        </p:attrNameLst>
                                      </p:cBhvr>
                                      <p:tavLst>
                                        <p:tav tm="0">
                                          <p:val>
                                            <p:strVal val="#ppt_x"/>
                                          </p:val>
                                        </p:tav>
                                        <p:tav tm="100000">
                                          <p:val>
                                            <p:strVal val="#ppt_x"/>
                                          </p:val>
                                        </p:tav>
                                      </p:tavLst>
                                    </p:anim>
                                    <p:anim calcmode="lin" valueType="num">
                                      <p:cBhvr additive="base">
                                        <p:cTn id="24" dur="500" fill="hold"/>
                                        <p:tgtEl>
                                          <p:spTgt spid="71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4115435" y="1786255"/>
            <a:ext cx="7603490" cy="91948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Nhiệt độ cao</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6200" name="AutoShape 56"/>
          <p:cNvSpPr/>
          <p:nvPr/>
        </p:nvSpPr>
        <p:spPr>
          <a:xfrm>
            <a:off x="4064000" y="552005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Cả A v</a:t>
            </a:r>
            <a:r>
              <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B đều đúng</a:t>
            </a:r>
            <a:endParaRPr lang="vi-VN" altLang="en-US" sz="3600" b="1" dirty="0">
              <a:solidFill>
                <a:srgbClr val="0000FF"/>
              </a:solidFill>
              <a:latin typeface="Arial" panose="020B0604020202020204" pitchFamily="34" charset="0"/>
              <a:ea typeface="Arial" panose="020B0604020202020204" pitchFamily="34" charset="0"/>
              <a:cs typeface="Arial" panose="020B0604020202020204" pitchFamily="34" charset="0"/>
            </a:endParaRPr>
          </a:p>
        </p:txBody>
      </p:sp>
      <p:sp>
        <p:nvSpPr>
          <p:cNvPr id="2" name="AutoShape 56"/>
          <p:cNvSpPr/>
          <p:nvPr/>
        </p:nvSpPr>
        <p:spPr>
          <a:xfrm>
            <a:off x="4115435" y="4281805"/>
            <a:ext cx="7714615" cy="912495"/>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Nóng, nhiều mưa</a:t>
            </a:r>
            <a:endPar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6187" name="AutoShape 43"/>
          <p:cNvSpPr/>
          <p:nvPr/>
        </p:nvSpPr>
        <p:spPr>
          <a:xfrm>
            <a:off x="4115435" y="3031490"/>
            <a:ext cx="7839075" cy="9245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3600" b="1" dirty="0">
                <a:solidFill>
                  <a:srgbClr val="0000FF"/>
                </a:solidFill>
                <a:latin typeface="Arial" panose="020B0604020202020204" pitchFamily="34" charset="0"/>
                <a:cs typeface="Arial" panose="020B0604020202020204" pitchFamily="34" charset="0"/>
              </a:rPr>
              <a:t>Gió v</a:t>
            </a:r>
            <a:r>
              <a:rPr lang="vi-VN"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rPr>
              <a:t>à</a:t>
            </a:r>
            <a:r>
              <a:rPr lang="vi-VN" altLang="en-US" sz="3600" b="1" dirty="0">
                <a:solidFill>
                  <a:srgbClr val="0000FF"/>
                </a:solidFill>
                <a:latin typeface="Arial" panose="020B0604020202020204" pitchFamily="34" charset="0"/>
                <a:cs typeface="Arial" panose="020B0604020202020204" pitchFamily="34" charset="0"/>
              </a:rPr>
              <a:t> mưa thay đổi theo mùa</a:t>
            </a:r>
            <a:endParaRPr lang="en-US" alt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p:txBody>
      </p:sp>
      <p:sp>
        <p:nvSpPr>
          <p:cNvPr id="4102" name="AutoShape 17" descr="Pink tissue paper"/>
          <p:cNvSpPr/>
          <p:nvPr/>
        </p:nvSpPr>
        <p:spPr>
          <a:xfrm>
            <a:off x="1372235" y="304800"/>
            <a:ext cx="10688320" cy="1083945"/>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262380" y="2163445"/>
            <a:ext cx="2150110" cy="255270"/>
            <a:chOff x="0" y="1896"/>
            <a:chExt cx="5760" cy="120"/>
          </a:xfrm>
        </p:grpSpPr>
        <p:sp>
          <p:nvSpPr>
            <p:cNvPr id="4189"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90"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6880" y="1296035"/>
            <a:ext cx="990600" cy="1527810"/>
            <a:chOff x="1474" y="2341"/>
            <a:chExt cx="454" cy="678"/>
          </a:xfrm>
        </p:grpSpPr>
        <p:grpSp>
          <p:nvGrpSpPr>
            <p:cNvPr id="4176" name="Group 11"/>
            <p:cNvGrpSpPr/>
            <p:nvPr/>
          </p:nvGrpSpPr>
          <p:grpSpPr>
            <a:xfrm rot="5400000">
              <a:off x="1456" y="2517"/>
              <a:ext cx="537" cy="185"/>
              <a:chOff x="0" y="1896"/>
              <a:chExt cx="5760" cy="120"/>
            </a:xfrm>
          </p:grpSpPr>
          <p:sp>
            <p:nvSpPr>
              <p:cNvPr id="4187"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8"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4177"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79"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0"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1"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2"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3"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4"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85"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86"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606675" y="2181225"/>
            <a:ext cx="1471295" cy="198120"/>
            <a:chOff x="0" y="1896"/>
            <a:chExt cx="5760" cy="120"/>
          </a:xfrm>
        </p:grpSpPr>
        <p:sp>
          <p:nvSpPr>
            <p:cNvPr id="4174"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5"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567305" y="1713865"/>
            <a:ext cx="1466850" cy="1240790"/>
            <a:chOff x="3257" y="860"/>
            <a:chExt cx="581" cy="623"/>
          </a:xfrm>
        </p:grpSpPr>
        <p:grpSp>
          <p:nvGrpSpPr>
            <p:cNvPr id="4163" name="Group 29"/>
            <p:cNvGrpSpPr/>
            <p:nvPr/>
          </p:nvGrpSpPr>
          <p:grpSpPr>
            <a:xfrm rot="5400000">
              <a:off x="3236" y="881"/>
              <a:ext cx="623" cy="581"/>
              <a:chOff x="1871" y="1824"/>
              <a:chExt cx="2007" cy="1807"/>
            </a:xfrm>
          </p:grpSpPr>
          <p:sp>
            <p:nvSpPr>
              <p:cNvPr id="6174"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66"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7"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8"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9"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0"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1"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72"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73"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64"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623185" y="4314825"/>
            <a:ext cx="1471295" cy="198120"/>
            <a:chOff x="0" y="1896"/>
            <a:chExt cx="5760" cy="120"/>
          </a:xfrm>
        </p:grpSpPr>
        <p:sp>
          <p:nvSpPr>
            <p:cNvPr id="416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6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947670" y="5401945"/>
            <a:ext cx="955675" cy="209550"/>
            <a:chOff x="0" y="1896"/>
            <a:chExt cx="5760" cy="120"/>
          </a:xfrm>
        </p:grpSpPr>
        <p:sp>
          <p:nvSpPr>
            <p:cNvPr id="4131"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32"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63825" y="2938145"/>
            <a:ext cx="1248410" cy="1240790"/>
            <a:chOff x="3260" y="1700"/>
            <a:chExt cx="581" cy="623"/>
          </a:xfrm>
        </p:grpSpPr>
        <p:grpSp>
          <p:nvGrpSpPr>
            <p:cNvPr id="4150" name="Group 45"/>
            <p:cNvGrpSpPr/>
            <p:nvPr/>
          </p:nvGrpSpPr>
          <p:grpSpPr>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53"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4"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5"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6"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7"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58"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59"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60"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51"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94940" y="4308475"/>
            <a:ext cx="1268095" cy="1239520"/>
            <a:chOff x="3247" y="2516"/>
            <a:chExt cx="581" cy="622"/>
          </a:xfrm>
        </p:grpSpPr>
        <p:grpSp>
          <p:nvGrpSpPr>
            <p:cNvPr id="4139"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42"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3"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4"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5"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6"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7"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48"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49"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40"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153035" y="222885"/>
            <a:ext cx="1571625" cy="1359535"/>
            <a:chOff x="196" y="292"/>
            <a:chExt cx="616" cy="507"/>
          </a:xfrm>
        </p:grpSpPr>
        <p:grpSp>
          <p:nvGrpSpPr>
            <p:cNvPr id="4133" name="Group 70"/>
            <p:cNvGrpSpPr/>
            <p:nvPr/>
          </p:nvGrpSpPr>
          <p:grpSpPr>
            <a:xfrm>
              <a:off x="204" y="300"/>
              <a:ext cx="608" cy="499"/>
              <a:chOff x="204" y="300"/>
              <a:chExt cx="608" cy="499"/>
            </a:xfrm>
          </p:grpSpPr>
          <p:sp>
            <p:nvSpPr>
              <p:cNvPr id="4137"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38"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4134" name="Group 73"/>
            <p:cNvGrpSpPr/>
            <p:nvPr/>
          </p:nvGrpSpPr>
          <p:grpSpPr>
            <a:xfrm>
              <a:off x="196" y="292"/>
              <a:ext cx="592" cy="482"/>
              <a:chOff x="204" y="300"/>
              <a:chExt cx="592" cy="482"/>
            </a:xfrm>
          </p:grpSpPr>
          <p:sp>
            <p:nvSpPr>
              <p:cNvPr id="4135"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4136"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729230" y="5542915"/>
            <a:ext cx="1268095" cy="1239520"/>
            <a:chOff x="3247" y="2516"/>
            <a:chExt cx="581" cy="622"/>
          </a:xfrm>
        </p:grpSpPr>
        <p:grpSp>
          <p:nvGrpSpPr>
            <p:cNvPr id="4120"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4123"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4"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5"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6"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7"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squar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28"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4129"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4130"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4121"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7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4113" name="Group 93"/>
          <p:cNvGrpSpPr/>
          <p:nvPr/>
        </p:nvGrpSpPr>
        <p:grpSpPr>
          <a:xfrm>
            <a:off x="1575435" y="367030"/>
            <a:ext cx="10373360" cy="894715"/>
            <a:chOff x="720" y="240"/>
            <a:chExt cx="4752" cy="505"/>
          </a:xfrm>
        </p:grpSpPr>
        <p:sp>
          <p:nvSpPr>
            <p:cNvPr id="4118"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4119"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4114" name="Picture 97"/>
          <p:cNvPicPr>
            <a:picLocks noChangeAspect="1"/>
          </p:cNvPicPr>
          <p:nvPr/>
        </p:nvPicPr>
        <p:blipFill>
          <a:blip r:embed="rId7"/>
          <a:stretch>
            <a:fillRect/>
          </a:stretch>
        </p:blipFill>
        <p:spPr>
          <a:xfrm>
            <a:off x="1372235" y="1630680"/>
            <a:ext cx="1008380" cy="1414145"/>
          </a:xfrm>
          <a:prstGeom prst="rect">
            <a:avLst/>
          </a:prstGeom>
          <a:noFill/>
          <a:ln w="9525">
            <a:noFill/>
          </a:ln>
        </p:spPr>
      </p:pic>
      <p:sp>
        <p:nvSpPr>
          <p:cNvPr id="15380" name="Text Box 98"/>
          <p:cNvSpPr txBox="1">
            <a:spLocks noChangeArrowheads="1"/>
          </p:cNvSpPr>
          <p:nvPr/>
        </p:nvSpPr>
        <p:spPr bwMode="auto">
          <a:xfrm>
            <a:off x="1981835" y="449580"/>
            <a:ext cx="943038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Đặc</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điểm</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của</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đới</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này</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là</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4265"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gì</a:t>
            </a:r>
            <a:r>
              <a:rPr kumimoji="0" lang="en-US" sz="4265"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a:t>
            </a:r>
          </a:p>
        </p:txBody>
      </p:sp>
      <p:sp>
        <p:nvSpPr>
          <p:cNvPr id="4117" name="WordArt 39">
            <a:hlinkClick r:id="rId3" action="ppaction://hlinkpres?slideindex=1&amp;slidetitle="/>
          </p:cNvPr>
          <p:cNvSpPr>
            <a:spLocks noTextEdit="1"/>
          </p:cNvSpPr>
          <p:nvPr/>
        </p:nvSpPr>
        <p:spPr>
          <a:xfrm>
            <a:off x="631190" y="527685"/>
            <a:ext cx="429895" cy="499745"/>
          </a:xfrm>
          <a:prstGeom prst="rect">
            <a:avLst/>
          </a:prstGeom>
        </p:spPr>
        <p:txBody>
          <a:bodyPr wrap="none" fromWordArt="1">
            <a:prstTxWarp prst="textSlantUp">
              <a:avLst>
                <a:gd name="adj" fmla="val 29167"/>
              </a:avLst>
            </a:prstTxWarp>
            <a:normAutofit fontScale="650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2"/>
                                        </p:tgtEl>
                                        <p:attrNameLst>
                                          <p:attrName>fillcolor</p:attrName>
                                        </p:attrNameLst>
                                      </p:cBhvr>
                                      <p:to>
                                        <a:srgbClr val="FF3300"/>
                                      </p:to>
                                    </p:animClr>
                                    <p:set>
                                      <p:cBhvr>
                                        <p:cTn id="21" dur="500" fill="hold"/>
                                        <p:tgtEl>
                                          <p:spTgt spid="2"/>
                                        </p:tgtEl>
                                        <p:attrNameLst>
                                          <p:attrName>fill.type</p:attrName>
                                        </p:attrNameLst>
                                      </p:cBhvr>
                                      <p:to>
                                        <p:strVal val="solid"/>
                                      </p:to>
                                    </p:set>
                                    <p:set>
                                      <p:cBhvr>
                                        <p:cTn id="22" dur="5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6200"/>
                                        </p:tgtEl>
                                        <p:attrNameLst>
                                          <p:attrName>fillcolor</p:attrName>
                                        </p:attrNameLst>
                                      </p:cBhvr>
                                      <p:to>
                                        <a:srgbClr val="00FF00"/>
                                      </p:to>
                                    </p:animClr>
                                    <p:set>
                                      <p:cBhvr>
                                        <p:cTn id="28" dur="500" fill="hold"/>
                                        <p:tgtEl>
                                          <p:spTgt spid="6200"/>
                                        </p:tgtEl>
                                        <p:attrNameLst>
                                          <p:attrName>fill.type</p:attrName>
                                        </p:attrNameLst>
                                      </p:cBhvr>
                                      <p:to>
                                        <p:strVal val="solid"/>
                                      </p:to>
                                    </p:set>
                                    <p:set>
                                      <p:cBhvr>
                                        <p:cTn id="29"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p:nvPr/>
        </p:nvSpPr>
        <p:spPr>
          <a:xfrm>
            <a:off x="3962612" y="1615440"/>
            <a:ext cx="8045449" cy="1111251"/>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miền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Nam có mùa đông lạnh, mùa hè nóng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6200" name="AutoShape 56"/>
          <p:cNvSpPr/>
          <p:nvPr/>
        </p:nvSpPr>
        <p:spPr>
          <a:xfrm>
            <a:off x="3962612" y="5562601"/>
            <a:ext cx="7480300"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hai mùa,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 lạnh</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2" name="AutoShape 56"/>
          <p:cNvSpPr/>
          <p:nvPr/>
        </p:nvSpPr>
        <p:spPr>
          <a:xfrm>
            <a:off x="3962612" y="4258311"/>
            <a:ext cx="8087783" cy="110236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đông lạnh, mưa phùn,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mưa v</a:t>
            </a:r>
            <a:r>
              <a:rPr lang="vi-VN" altLang="en-US" sz="2800" b="1" dirty="0">
                <a:solidFill>
                  <a:srgbClr val="0000FF"/>
                </a:solidFill>
                <a:latin typeface="Arial" panose="020B0604020202020204" pitchFamily="34" charset="0"/>
                <a:ea typeface="Arial" panose="020B0604020202020204" pitchFamily="34" charset="0"/>
              </a:rPr>
              <a:t>à</a:t>
            </a:r>
            <a:r>
              <a:rPr lang="vi-VN" altLang="en-US" sz="2800" b="1" dirty="0">
                <a:solidFill>
                  <a:srgbClr val="0000FF"/>
                </a:solidFill>
                <a:latin typeface="Arial" panose="020B0604020202020204" pitchFamily="34" charset="0"/>
                <a:cs typeface="Arial" panose="020B0604020202020204" pitchFamily="34" charset="0"/>
              </a:rPr>
              <a:t> mùa khô rõ rệt </a:t>
            </a:r>
            <a:endParaRPr lang="vi-VN" altLang="en-US" sz="2800" b="1" dirty="0">
              <a:solidFill>
                <a:srgbClr val="0000FF"/>
              </a:solidFill>
              <a:latin typeface="Arial" panose="020B0604020202020204" pitchFamily="34" charset="0"/>
              <a:ea typeface="Arial" panose="020B0604020202020204" pitchFamily="34" charset="0"/>
            </a:endParaRPr>
          </a:p>
        </p:txBody>
      </p:sp>
      <p:sp>
        <p:nvSpPr>
          <p:cNvPr id="6187" name="AutoShape 43"/>
          <p:cNvSpPr/>
          <p:nvPr/>
        </p:nvSpPr>
        <p:spPr>
          <a:xfrm>
            <a:off x="3962612" y="2938781"/>
            <a:ext cx="7600951" cy="1117600"/>
          </a:xfrm>
          <a:prstGeom prst="roundRect">
            <a:avLst>
              <a:gd name="adj" fmla="val 50000"/>
            </a:avLst>
          </a:prstGeom>
          <a:solidFill>
            <a:schemeClr val="accent5">
              <a:lumMod val="40000"/>
              <a:lumOff val="60000"/>
            </a:schemeClr>
          </a:solidFill>
          <a:ln w="28575" cap="flat" cmpd="sng">
            <a:solidFill>
              <a:srgbClr val="FF0000"/>
            </a:solidFill>
            <a:prstDash val="solid"/>
            <a:headEnd type="none" w="med" len="med"/>
            <a:tailEnd type="none" w="med" len="med"/>
          </a:ln>
          <a:effectLst>
            <a:outerShdw dist="107763" dir="18900000" algn="ctr" rotWithShape="0">
              <a:schemeClr val="bg2">
                <a:alpha val="50000"/>
              </a:schemeClr>
            </a:outerShdw>
          </a:effectLst>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Bắc có mùa mưa, </a:t>
            </a:r>
          </a:p>
          <a:p>
            <a:pPr marL="0" lvl="0" indent="0" algn="ctr">
              <a:spcBef>
                <a:spcPct val="0"/>
              </a:spcBef>
              <a:buNone/>
            </a:pPr>
            <a:r>
              <a:rPr lang="vi-VN" altLang="en-US" sz="2800" b="1" dirty="0">
                <a:solidFill>
                  <a:srgbClr val="0000FF"/>
                </a:solidFill>
                <a:latin typeface="Arial" panose="020B0604020202020204" pitchFamily="34" charset="0"/>
                <a:cs typeface="Arial" panose="020B0604020202020204" pitchFamily="34" charset="0"/>
              </a:rPr>
              <a:t>miền Nam có mùa đông</a:t>
            </a:r>
            <a:endParaRPr lang="en-US" altLang="en-US" sz="2800" b="1" dirty="0">
              <a:solidFill>
                <a:srgbClr val="0000FF"/>
              </a:solidFill>
              <a:latin typeface="Arial" panose="020B0604020202020204" pitchFamily="34" charset="0"/>
              <a:ea typeface="Arial" panose="020B0604020202020204" pitchFamily="34" charset="0"/>
            </a:endParaRPr>
          </a:p>
        </p:txBody>
      </p:sp>
      <p:sp>
        <p:nvSpPr>
          <p:cNvPr id="5126" name="AutoShape 17" descr="Pink tissue paper"/>
          <p:cNvSpPr/>
          <p:nvPr/>
        </p:nvSpPr>
        <p:spPr>
          <a:xfrm>
            <a:off x="1501775" y="86995"/>
            <a:ext cx="10363200" cy="1295400"/>
          </a:xfrm>
          <a:prstGeom prst="roundRect">
            <a:avLst>
              <a:gd name="adj" fmla="val 50000"/>
            </a:avLst>
          </a:prstGeom>
          <a:blipFill rotWithShape="1">
            <a:blip r:embed="rId2"/>
          </a:blipFill>
          <a:ln w="38100" cap="flat" cmpd="sng">
            <a:solidFill>
              <a:srgbClr val="74A731"/>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nvGrpSpPr>
          <p:cNvPr id="4" name="Group 7"/>
          <p:cNvGrpSpPr/>
          <p:nvPr/>
        </p:nvGrpSpPr>
        <p:grpSpPr>
          <a:xfrm>
            <a:off x="1391708" y="1986703"/>
            <a:ext cx="2084917" cy="270933"/>
            <a:chOff x="0" y="1896"/>
            <a:chExt cx="5760" cy="120"/>
          </a:xfrm>
        </p:grpSpPr>
        <p:sp>
          <p:nvSpPr>
            <p:cNvPr id="5213" name="Rectangle 8"/>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4" name="Rectangle 9"/>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 name="Group 10"/>
          <p:cNvGrpSpPr/>
          <p:nvPr/>
        </p:nvGrpSpPr>
        <p:grpSpPr>
          <a:xfrm>
            <a:off x="439208" y="1027854"/>
            <a:ext cx="960967" cy="1623744"/>
            <a:chOff x="1474" y="2341"/>
            <a:chExt cx="454" cy="678"/>
          </a:xfrm>
        </p:grpSpPr>
        <p:grpSp>
          <p:nvGrpSpPr>
            <p:cNvPr id="5200" name="Group 11"/>
            <p:cNvGrpSpPr/>
            <p:nvPr/>
          </p:nvGrpSpPr>
          <p:grpSpPr>
            <a:xfrm rot="5400000">
              <a:off x="1456" y="2517"/>
              <a:ext cx="537" cy="185"/>
              <a:chOff x="0" y="1896"/>
              <a:chExt cx="5760" cy="120"/>
            </a:xfrm>
          </p:grpSpPr>
          <p:sp>
            <p:nvSpPr>
              <p:cNvPr id="5211" name="Rectangle 12"/>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12" name="Rectangle 13"/>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5201" name="Group 14"/>
            <p:cNvGrpSpPr/>
            <p:nvPr/>
          </p:nvGrpSpPr>
          <p:grpSpPr>
            <a:xfrm rot="5400000">
              <a:off x="1474" y="2566"/>
              <a:ext cx="453" cy="454"/>
              <a:chOff x="1844" y="1824"/>
              <a:chExt cx="2017" cy="1823"/>
            </a:xfrm>
          </p:grpSpPr>
          <p:sp>
            <p:nvSpPr>
              <p:cNvPr id="6159" name="AutoShape 15"/>
              <p:cNvSpPr>
                <a:spLocks noChangeArrowheads="1"/>
              </p:cNvSpPr>
              <p:nvPr/>
            </p:nvSpPr>
            <p:spPr bwMode="gray">
              <a:xfrm rot="16200000" flipH="1">
                <a:off x="1792" y="2557"/>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203" name="AutoShape 16"/>
              <p:cNvSpPr/>
              <p:nvPr/>
            </p:nvSpPr>
            <p:spPr>
              <a:xfrm rot="5400000" flipH="1">
                <a:off x="3610" y="2514"/>
                <a:ext cx="309" cy="19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4" name="AutoShape 17"/>
              <p:cNvSpPr/>
              <p:nvPr/>
            </p:nvSpPr>
            <p:spPr>
              <a:xfrm rot="-10800000" flipH="1">
                <a:off x="2697" y="3442"/>
                <a:ext cx="310" cy="205"/>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5" name="Oval 1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rgbClr val="C0C0C0"/>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6" name="Oval 1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7" name="Oval 20"/>
              <p:cNvSpPr/>
              <p:nvPr/>
            </p:nvSpPr>
            <p:spPr>
              <a:xfrm>
                <a:off x="2138" y="2882"/>
                <a:ext cx="1440" cy="486"/>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08" name="Oval 21"/>
              <p:cNvSpPr/>
              <p:nvPr/>
            </p:nvSpPr>
            <p:spPr>
              <a:xfrm>
                <a:off x="2166" y="2888"/>
                <a:ext cx="1442" cy="48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209" name="Oval 22"/>
              <p:cNvSpPr/>
              <p:nvPr/>
            </p:nvSpPr>
            <p:spPr>
              <a:xfrm>
                <a:off x="2138" y="2111"/>
                <a:ext cx="1440" cy="1096"/>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210" name="Oval 23"/>
              <p:cNvSpPr/>
              <p:nvPr/>
            </p:nvSpPr>
            <p:spPr>
              <a:xfrm>
                <a:off x="2166" y="2085"/>
                <a:ext cx="1441" cy="1095"/>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grpSp>
        <p:nvGrpSpPr>
          <p:cNvPr id="11" name="Group 24"/>
          <p:cNvGrpSpPr/>
          <p:nvPr/>
        </p:nvGrpSpPr>
        <p:grpSpPr>
          <a:xfrm rot="5400000">
            <a:off x="2556933" y="2301028"/>
            <a:ext cx="1564217" cy="192617"/>
            <a:chOff x="0" y="1896"/>
            <a:chExt cx="5760" cy="120"/>
          </a:xfrm>
        </p:grpSpPr>
        <p:sp>
          <p:nvSpPr>
            <p:cNvPr id="5198" name="Rectangle 25"/>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9" name="Rectangle 26"/>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2" name="Group 28"/>
          <p:cNvGrpSpPr/>
          <p:nvPr/>
        </p:nvGrpSpPr>
        <p:grpSpPr>
          <a:xfrm>
            <a:off x="2489836" y="1466850"/>
            <a:ext cx="1422400" cy="1318684"/>
            <a:chOff x="3257" y="860"/>
            <a:chExt cx="581" cy="623"/>
          </a:xfrm>
        </p:grpSpPr>
        <p:grpSp>
          <p:nvGrpSpPr>
            <p:cNvPr id="5187" name="Group 29"/>
            <p:cNvGrpSpPr/>
            <p:nvPr/>
          </p:nvGrpSpPr>
          <p:grpSpPr>
            <a:xfrm rot="5400000">
              <a:off x="3236" y="881"/>
              <a:ext cx="623" cy="581"/>
              <a:chOff x="1871" y="1824"/>
              <a:chExt cx="2007" cy="1807"/>
            </a:xfrm>
          </p:grpSpPr>
          <p:sp>
            <p:nvSpPr>
              <p:cNvPr id="8" name="AutoShape 30"/>
              <p:cNvSpPr>
                <a:spLocks noChangeArrowheads="1"/>
              </p:cNvSpPr>
              <p:nvPr/>
            </p:nvSpPr>
            <p:spPr bwMode="gray">
              <a:xfrm rot="16200000" flipH="1">
                <a:off x="1818"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90" name="AutoShape 31"/>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1" name="AutoShape 32"/>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2" name="Oval 33"/>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3" name="Oval 34">
                <a:hlinkClick r:id="rId3" action="ppaction://hlinkpres?slideindex=1&amp;slidetitle="/>
              </p:cNvPr>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4" name="Oval 35"/>
              <p:cNvSpPr/>
              <p:nvPr/>
            </p:nvSpPr>
            <p:spPr>
              <a:xfrm>
                <a:off x="2303" y="2948"/>
                <a:ext cx="1180" cy="323"/>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5" name="Oval 36"/>
              <p:cNvSpPr/>
              <p:nvPr/>
            </p:nvSpPr>
            <p:spPr>
              <a:xfrm>
                <a:off x="2303" y="2948"/>
                <a:ext cx="1180" cy="323"/>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96" name="Oval 37"/>
              <p:cNvSpPr/>
              <p:nvPr/>
            </p:nvSpPr>
            <p:spPr>
              <a:xfrm>
                <a:off x="2290" y="2066"/>
                <a:ext cx="1180" cy="1102"/>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97" name="Oval 38"/>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88" name="WordArt 39"/>
            <p:cNvSpPr>
              <a:spLocks noTextEdit="1"/>
            </p:cNvSpPr>
            <p:nvPr/>
          </p:nvSpPr>
          <p:spPr>
            <a:xfrm>
              <a:off x="3465" y="1036"/>
              <a:ext cx="171"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A</a:t>
              </a:r>
            </a:p>
          </p:txBody>
        </p:sp>
      </p:grpSp>
      <p:grpSp>
        <p:nvGrpSpPr>
          <p:cNvPr id="15" name="Group 40"/>
          <p:cNvGrpSpPr/>
          <p:nvPr/>
        </p:nvGrpSpPr>
        <p:grpSpPr>
          <a:xfrm rot="5400000">
            <a:off x="2573867" y="4434628"/>
            <a:ext cx="1564217" cy="192617"/>
            <a:chOff x="0" y="1896"/>
            <a:chExt cx="5760" cy="120"/>
          </a:xfrm>
        </p:grpSpPr>
        <p:sp>
          <p:nvSpPr>
            <p:cNvPr id="518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23" name="Group 40"/>
          <p:cNvGrpSpPr/>
          <p:nvPr/>
        </p:nvGrpSpPr>
        <p:grpSpPr>
          <a:xfrm rot="5400000">
            <a:off x="2867025" y="5522595"/>
            <a:ext cx="1016000" cy="203200"/>
            <a:chOff x="0" y="1896"/>
            <a:chExt cx="5760" cy="120"/>
          </a:xfrm>
        </p:grpSpPr>
        <p:sp>
          <p:nvSpPr>
            <p:cNvPr id="5155" name="Rectangle 41"/>
            <p:cNvSpPr/>
            <p:nvPr/>
          </p:nvSpPr>
          <p:spPr>
            <a:xfrm>
              <a:off x="0" y="1896"/>
              <a:ext cx="5760" cy="47"/>
            </a:xfrm>
            <a:prstGeom prst="rect">
              <a:avLst/>
            </a:prstGeom>
            <a:gradFill rotWithShape="1">
              <a:gsLst>
                <a:gs pos="0">
                  <a:srgbClr val="808080"/>
                </a:gs>
                <a:gs pos="100000">
                  <a:srgbClr val="ECECEC"/>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6" name="Rectangle 42"/>
            <p:cNvSpPr/>
            <p:nvPr/>
          </p:nvSpPr>
          <p:spPr>
            <a:xfrm>
              <a:off x="0" y="1942"/>
              <a:ext cx="5760" cy="74"/>
            </a:xfrm>
            <a:prstGeom prst="rect">
              <a:avLst/>
            </a:prstGeom>
            <a:gradFill rotWithShape="1">
              <a:gsLst>
                <a:gs pos="0">
                  <a:srgbClr val="CFCFCF"/>
                </a:gs>
                <a:gs pos="100000">
                  <a:srgbClr val="5F5F5F"/>
                </a:gs>
              </a:gsLst>
              <a:lin ang="540000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grpSp>
        <p:nvGrpSpPr>
          <p:cNvPr id="16" name="Group 44"/>
          <p:cNvGrpSpPr/>
          <p:nvPr/>
        </p:nvGrpSpPr>
        <p:grpSpPr>
          <a:xfrm>
            <a:off x="2676102" y="2856230"/>
            <a:ext cx="1210733" cy="1318684"/>
            <a:chOff x="3260" y="1700"/>
            <a:chExt cx="581" cy="623"/>
          </a:xfrm>
        </p:grpSpPr>
        <p:grpSp>
          <p:nvGrpSpPr>
            <p:cNvPr id="5174" name="Group 45"/>
            <p:cNvGrpSpPr/>
            <p:nvPr/>
          </p:nvGrpSpPr>
          <p:grpSpPr>
            <a:xfrm rot="5400000">
              <a:off x="3239" y="1721"/>
              <a:ext cx="623" cy="581"/>
              <a:chOff x="1871" y="1824"/>
              <a:chExt cx="2007" cy="1807"/>
            </a:xfrm>
          </p:grpSpPr>
          <p:sp>
            <p:nvSpPr>
              <p:cNvPr id="19"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77" name="AutoShape 47"/>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8" name="AutoShape 48"/>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9" name="Oval 49"/>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0" name="Oval 50"/>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1" name="Oval 51"/>
              <p:cNvSpPr/>
              <p:nvPr/>
            </p:nvSpPr>
            <p:spPr>
              <a:xfrm>
                <a:off x="2297" y="2927"/>
                <a:ext cx="1180" cy="378"/>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2" name="Oval 52">
                <a:hlinkClick r:id="rId4" action="ppaction://hlinkpres?slideindex=1&amp;slidetitle="/>
              </p:cNvPr>
              <p:cNvSpPr/>
              <p:nvPr/>
            </p:nvSpPr>
            <p:spPr>
              <a:xfrm>
                <a:off x="2297" y="2925"/>
                <a:ext cx="1180" cy="379"/>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83" name="Oval 53"/>
              <p:cNvSpPr/>
              <p:nvPr/>
            </p:nvSpPr>
            <p:spPr>
              <a:xfrm>
                <a:off x="2290" y="2067"/>
                <a:ext cx="1180" cy="1099"/>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84" name="Oval 54"/>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75" name="WordArt 55"/>
            <p:cNvSpPr>
              <a:spLocks noTextEdit="1"/>
            </p:cNvSpPr>
            <p:nvPr/>
          </p:nvSpPr>
          <p:spPr>
            <a:xfrm>
              <a:off x="3470" y="1852"/>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B</a:t>
              </a:r>
            </a:p>
          </p:txBody>
        </p:sp>
      </p:grpSp>
      <p:grpSp>
        <p:nvGrpSpPr>
          <p:cNvPr id="18" name="Group 57"/>
          <p:cNvGrpSpPr/>
          <p:nvPr/>
        </p:nvGrpSpPr>
        <p:grpSpPr>
          <a:xfrm>
            <a:off x="2671233" y="4230158"/>
            <a:ext cx="1229784" cy="1317370"/>
            <a:chOff x="3247" y="2516"/>
            <a:chExt cx="581" cy="622"/>
          </a:xfrm>
        </p:grpSpPr>
        <p:grpSp>
          <p:nvGrpSpPr>
            <p:cNvPr id="5163" name="Group 58"/>
            <p:cNvGrpSpPr/>
            <p:nvPr/>
          </p:nvGrpSpPr>
          <p:grpSpPr>
            <a:xfrm rot="5400000">
              <a:off x="3226" y="2536"/>
              <a:ext cx="622" cy="581"/>
              <a:chOff x="1873" y="1824"/>
              <a:chExt cx="2005" cy="1807"/>
            </a:xfrm>
          </p:grpSpPr>
          <p:sp>
            <p:nvSpPr>
              <p:cNvPr id="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66"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7"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8"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69"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0"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1"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72"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73"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64"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C</a:t>
              </a:r>
            </a:p>
          </p:txBody>
        </p:sp>
      </p:grpSp>
      <p:grpSp>
        <p:nvGrpSpPr>
          <p:cNvPr id="20" name="Group 69"/>
          <p:cNvGrpSpPr/>
          <p:nvPr/>
        </p:nvGrpSpPr>
        <p:grpSpPr>
          <a:xfrm>
            <a:off x="208492" y="-37676"/>
            <a:ext cx="1524000" cy="1625600"/>
            <a:chOff x="196" y="292"/>
            <a:chExt cx="616" cy="507"/>
          </a:xfrm>
        </p:grpSpPr>
        <p:grpSp>
          <p:nvGrpSpPr>
            <p:cNvPr id="5157" name="Group 70"/>
            <p:cNvGrpSpPr/>
            <p:nvPr/>
          </p:nvGrpSpPr>
          <p:grpSpPr>
            <a:xfrm>
              <a:off x="204" y="300"/>
              <a:ext cx="608" cy="499"/>
              <a:chOff x="204" y="300"/>
              <a:chExt cx="608" cy="499"/>
            </a:xfrm>
          </p:grpSpPr>
          <p:sp>
            <p:nvSpPr>
              <p:cNvPr id="5161" name="Oval 19"/>
              <p:cNvSpPr/>
              <p:nvPr/>
            </p:nvSpPr>
            <p:spPr>
              <a:xfrm rot="1758052">
                <a:off x="204" y="300"/>
                <a:ext cx="592" cy="482"/>
              </a:xfrm>
              <a:prstGeom prst="ellipse">
                <a:avLst/>
              </a:prstGeom>
              <a:gradFill rotWithShape="1">
                <a:gsLst>
                  <a:gs pos="0">
                    <a:srgbClr val="74A731"/>
                  </a:gs>
                  <a:gs pos="100000">
                    <a:srgbClr val="364D17"/>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62" name="Oval 24"/>
              <p:cNvSpPr/>
              <p:nvPr/>
            </p:nvSpPr>
            <p:spPr>
              <a:xfrm rot="1758052">
                <a:off x="220" y="317"/>
                <a:ext cx="592" cy="482"/>
              </a:xfrm>
              <a:prstGeom prst="ellipse">
                <a:avLst/>
              </a:prstGeom>
              <a:solidFill>
                <a:srgbClr val="55497D"/>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grpSp>
        <p:grpSp>
          <p:nvGrpSpPr>
            <p:cNvPr id="5158" name="Group 73"/>
            <p:cNvGrpSpPr/>
            <p:nvPr/>
          </p:nvGrpSpPr>
          <p:grpSpPr>
            <a:xfrm>
              <a:off x="196" y="292"/>
              <a:ext cx="592" cy="482"/>
              <a:chOff x="204" y="300"/>
              <a:chExt cx="592" cy="482"/>
            </a:xfrm>
          </p:grpSpPr>
          <p:sp>
            <p:nvSpPr>
              <p:cNvPr id="5159" name="Oval 25"/>
              <p:cNvSpPr/>
              <p:nvPr/>
            </p:nvSpPr>
            <p:spPr>
              <a:xfrm rot="1758052">
                <a:off x="204" y="300"/>
                <a:ext cx="592" cy="482"/>
              </a:xfrm>
              <a:prstGeom prst="ellipse">
                <a:avLst/>
              </a:prstGeom>
              <a:gradFill rotWithShape="1">
                <a:gsLst>
                  <a:gs pos="0">
                    <a:srgbClr val="95A8FB"/>
                  </a:gs>
                  <a:gs pos="100000">
                    <a:srgbClr val="454E74"/>
                  </a:gs>
                </a:gsLst>
                <a:lin ang="5400000" scaled="1"/>
                <a:tileRect/>
              </a:gra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pic>
            <p:nvPicPr>
              <p:cNvPr id="5160" name="Picture 27" descr="Picture1"/>
              <p:cNvPicPr>
                <a:picLocks noChangeAspect="1"/>
              </p:cNvPicPr>
              <p:nvPr/>
            </p:nvPicPr>
            <p:blipFill>
              <a:blip r:embed="rId6"/>
              <a:stretch>
                <a:fillRect/>
              </a:stretch>
            </p:blipFill>
            <p:spPr>
              <a:xfrm>
                <a:off x="259" y="328"/>
                <a:ext cx="276" cy="280"/>
              </a:xfrm>
              <a:prstGeom prst="rect">
                <a:avLst/>
              </a:prstGeom>
              <a:noFill/>
              <a:ln w="9525">
                <a:noFill/>
              </a:ln>
            </p:spPr>
          </p:pic>
        </p:grpSp>
      </p:grpSp>
      <p:grpSp>
        <p:nvGrpSpPr>
          <p:cNvPr id="24" name="Group 57"/>
          <p:cNvGrpSpPr/>
          <p:nvPr/>
        </p:nvGrpSpPr>
        <p:grpSpPr>
          <a:xfrm>
            <a:off x="2655993" y="5525558"/>
            <a:ext cx="1229784" cy="1317370"/>
            <a:chOff x="3247" y="2516"/>
            <a:chExt cx="581" cy="622"/>
          </a:xfrm>
        </p:grpSpPr>
        <p:grpSp>
          <p:nvGrpSpPr>
            <p:cNvPr id="5144" name="Group 58"/>
            <p:cNvGrpSpPr/>
            <p:nvPr/>
          </p:nvGrpSpPr>
          <p:grpSpPr>
            <a:xfrm rot="5400000">
              <a:off x="3226" y="2536"/>
              <a:ext cx="622" cy="581"/>
              <a:chOff x="1873" y="1824"/>
              <a:chExt cx="2005" cy="1807"/>
            </a:xfrm>
          </p:grpSpPr>
          <p:sp>
            <p:nvSpPr>
              <p:cNvPr id="6203" name="AutoShape 59"/>
              <p:cNvSpPr>
                <a:spLocks noChangeArrowheads="1"/>
              </p:cNvSpPr>
              <p:nvPr/>
            </p:nvSpPr>
            <p:spPr bwMode="gray">
              <a:xfrm rot="16200000" flipH="1">
                <a:off x="1820" y="2489"/>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147" name="AutoShape 60"/>
              <p:cNvSpPr/>
              <p:nvPr/>
            </p:nvSpPr>
            <p:spPr>
              <a:xfrm rot="5400000" flipH="1">
                <a:off x="3621" y="2498"/>
                <a:ext cx="311" cy="203"/>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rot="10800000"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8" name="AutoShape 61"/>
              <p:cNvSpPr/>
              <p:nvPr/>
            </p:nvSpPr>
            <p:spPr>
              <a:xfrm rot="-10800000" flipH="1">
                <a:off x="2718" y="3429"/>
                <a:ext cx="303" cy="202"/>
              </a:xfrm>
              <a:prstGeom prst="upArrow">
                <a:avLst>
                  <a:gd name="adj1" fmla="val 51675"/>
                  <a:gd name="adj2" fmla="val 100000"/>
                </a:avLst>
              </a:prstGeom>
              <a:gradFill rotWithShape="1">
                <a:gsLst>
                  <a:gs pos="0">
                    <a:schemeClr val="tx2"/>
                  </a:gs>
                  <a:gs pos="100000">
                    <a:srgbClr val="F1FBFD"/>
                  </a:gs>
                </a:gsLst>
                <a:lin ang="0" scaled="1"/>
                <a:tileRect/>
              </a:gradFill>
              <a:ln w="9525">
                <a:noFill/>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49" name="Oval 62"/>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0" name="Oval 63"/>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rot="10800000"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1" name="Oval 64"/>
              <p:cNvSpPr/>
              <p:nvPr/>
            </p:nvSpPr>
            <p:spPr>
              <a:xfrm>
                <a:off x="2297" y="2906"/>
                <a:ext cx="1180" cy="374"/>
              </a:xfrm>
              <a:prstGeom prst="ellipse">
                <a:avLst/>
              </a:prstGeom>
              <a:gradFill rotWithShape="1">
                <a:gsLst>
                  <a:gs pos="0">
                    <a:srgbClr val="FFFFFF"/>
                  </a:gs>
                  <a:gs pos="50000">
                    <a:schemeClr val="hlink"/>
                  </a:gs>
                  <a:gs pos="100000">
                    <a:srgbClr val="FFFFFF"/>
                  </a:gs>
                </a:gsLst>
                <a:lin ang="2700000" scaled="1"/>
                <a:tileRect/>
              </a:gradFill>
              <a:ln w="38100">
                <a:noFill/>
              </a:ln>
            </p:spPr>
            <p:txBody>
              <a:bodyPr rot="10800000" vert="eaVert" wrap="none"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2" name="Oval 65">
                <a:hlinkClick r:id="rId5" action="ppaction://hlinkpres?slideindex=1&amp;slidetitle="/>
              </p:cNvPr>
              <p:cNvSpPr/>
              <p:nvPr/>
            </p:nvSpPr>
            <p:spPr>
              <a:xfrm>
                <a:off x="2297" y="2925"/>
                <a:ext cx="1180" cy="374"/>
              </a:xfrm>
              <a:prstGeom prst="ellipse">
                <a:avLst/>
              </a:prstGeom>
              <a:gradFill rotWithShape="1">
                <a:gsLst>
                  <a:gs pos="0">
                    <a:srgbClr val="000000"/>
                  </a:gs>
                  <a:gs pos="100000">
                    <a:srgbClr val="FFCC00"/>
                  </a:gs>
                </a:gsLst>
                <a:lin ang="2700000" scaled="1"/>
                <a:tileRect/>
              </a:gradFill>
              <a:ln w="38100">
                <a:noFill/>
              </a:ln>
            </p:spPr>
            <p:txBody>
              <a:bodyPr rot="10800000" vert="eaVert"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sp>
            <p:nvSpPr>
              <p:cNvPr id="5153" name="Oval 66"/>
              <p:cNvSpPr/>
              <p:nvPr/>
            </p:nvSpPr>
            <p:spPr>
              <a:xfrm>
                <a:off x="2290" y="2048"/>
                <a:ext cx="1180" cy="1101"/>
              </a:xfrm>
              <a:prstGeom prst="ellipse">
                <a:avLst/>
              </a:prstGeom>
              <a:gradFill rotWithShape="1">
                <a:gsLst>
                  <a:gs pos="0">
                    <a:srgbClr val="7A7400"/>
                  </a:gs>
                  <a:gs pos="50000">
                    <a:schemeClr val="hlink"/>
                  </a:gs>
                  <a:gs pos="100000">
                    <a:srgbClr val="7A7400"/>
                  </a:gs>
                </a:gsLst>
                <a:lin ang="18900000" scaled="1"/>
                <a:tileRect/>
              </a:gradFill>
              <a:ln w="38100">
                <a:noFill/>
              </a:ln>
            </p:spPr>
            <p:txBody>
              <a:bodyPr rot="10800000" vert="eaVert" anchor="ctr">
                <a:spAutoFit/>
              </a:bodyPr>
              <a:lstStyle/>
              <a:p>
                <a:endParaRPr sz="2400" b="1" dirty="0">
                  <a:solidFill>
                    <a:srgbClr val="0000FF"/>
                  </a:solidFill>
                  <a:latin typeface="Times New Roman" panose="02020603050405020304" pitchFamily="18" charset="0"/>
                  <a:ea typeface="Arial" panose="020B0604020202020204" pitchFamily="34" charset="0"/>
                </a:endParaRPr>
              </a:p>
            </p:txBody>
          </p:sp>
          <p:sp>
            <p:nvSpPr>
              <p:cNvPr id="5154" name="Oval 67"/>
              <p:cNvSpPr/>
              <p:nvPr/>
            </p:nvSpPr>
            <p:spPr>
              <a:xfrm>
                <a:off x="2295" y="2082"/>
                <a:ext cx="1180" cy="1100"/>
              </a:xfrm>
              <a:prstGeom prst="ellipse">
                <a:avLst/>
              </a:prstGeom>
              <a:gradFill rotWithShape="1">
                <a:gsLst>
                  <a:gs pos="0">
                    <a:srgbClr val="FFCC00"/>
                  </a:gs>
                  <a:gs pos="100000">
                    <a:srgbClr val="7C6300"/>
                  </a:gs>
                </a:gsLst>
                <a:lin ang="2700000" scaled="1"/>
                <a:tileRect/>
              </a:gradFill>
              <a:ln w="38100">
                <a:noFill/>
              </a:ln>
            </p:spPr>
            <p:txBody>
              <a:bodyPr rot="10800000" vert="eaVert"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2400" b="1" dirty="0">
                  <a:solidFill>
                    <a:srgbClr val="0000FF"/>
                  </a:solidFill>
                  <a:latin typeface="Times New Roman" panose="02020603050405020304" pitchFamily="18" charset="0"/>
                  <a:ea typeface="Arial" panose="020B0604020202020204" pitchFamily="34" charset="0"/>
                </a:endParaRPr>
              </a:p>
            </p:txBody>
          </p:sp>
        </p:grpSp>
        <p:sp>
          <p:nvSpPr>
            <p:cNvPr id="5145" name="WordArt 68"/>
            <p:cNvSpPr>
              <a:spLocks noTextEdit="1"/>
            </p:cNvSpPr>
            <p:nvPr/>
          </p:nvSpPr>
          <p:spPr>
            <a:xfrm>
              <a:off x="3460" y="2679"/>
              <a:ext cx="206" cy="282"/>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D</a:t>
              </a:r>
            </a:p>
          </p:txBody>
        </p:sp>
      </p:grpSp>
      <p:grpSp>
        <p:nvGrpSpPr>
          <p:cNvPr id="5137" name="Group 93"/>
          <p:cNvGrpSpPr/>
          <p:nvPr/>
        </p:nvGrpSpPr>
        <p:grpSpPr>
          <a:xfrm>
            <a:off x="1704975" y="163195"/>
            <a:ext cx="10058400" cy="1068917"/>
            <a:chOff x="720" y="240"/>
            <a:chExt cx="4752" cy="505"/>
          </a:xfrm>
        </p:grpSpPr>
        <p:sp>
          <p:nvSpPr>
            <p:cNvPr id="5142" name="AutoShape 23"/>
            <p:cNvSpPr/>
            <p:nvPr/>
          </p:nvSpPr>
          <p:spPr>
            <a:xfrm>
              <a:off x="720" y="240"/>
              <a:ext cx="4752" cy="505"/>
            </a:xfrm>
            <a:prstGeom prst="roundRect">
              <a:avLst>
                <a:gd name="adj" fmla="val 50000"/>
              </a:avLst>
            </a:prstGeom>
            <a:solidFill>
              <a:schemeClr val="hlink">
                <a:alpha val="63921"/>
              </a:schemeClr>
            </a:solidFill>
            <a:ln w="38100" cap="flat" cmpd="sng">
              <a:solidFill>
                <a:srgbClr val="FFCC00"/>
              </a:solidFill>
              <a:prstDash val="solid"/>
              <a:headEnd type="none" w="med" len="med"/>
              <a:tailEnd type="none" w="med" len="med"/>
            </a:ln>
          </p:spPr>
          <p:txBody>
            <a:bodyPr vert="eaVert"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rtl="1" eaLnBrk="1" hangingPunct="1">
                <a:spcBef>
                  <a:spcPct val="0"/>
                </a:spcBef>
                <a:buNone/>
              </a:pPr>
              <a:endParaRPr lang="en-US" altLang="en-US" sz="2400" b="1" dirty="0">
                <a:solidFill>
                  <a:srgbClr val="0000FF"/>
                </a:solidFill>
                <a:latin typeface="Arial" panose="020B0604020202020204" pitchFamily="34" charset="0"/>
                <a:ea typeface="Arial" panose="020B0604020202020204" pitchFamily="34" charset="0"/>
              </a:endParaRPr>
            </a:p>
          </p:txBody>
        </p:sp>
        <p:sp>
          <p:nvSpPr>
            <p:cNvPr id="5143" name="Text Box 26"/>
            <p:cNvSpPr txBox="1"/>
            <p:nvPr/>
          </p:nvSpPr>
          <p:spPr>
            <a:xfrm>
              <a:off x="1027" y="293"/>
              <a:ext cx="4178" cy="3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endParaRPr lang="en-US" altLang="en-US" sz="3735" b="1" dirty="0">
                <a:solidFill>
                  <a:srgbClr val="0000FF"/>
                </a:solidFill>
                <a:latin typeface="Arial" panose="020B0604020202020204" pitchFamily="34" charset="0"/>
                <a:ea typeface="Arial" panose="020B0604020202020204" pitchFamily="34" charset="0"/>
              </a:endParaRPr>
            </a:p>
          </p:txBody>
        </p:sp>
      </p:grpSp>
      <p:pic>
        <p:nvPicPr>
          <p:cNvPr id="5138" name="Picture 97"/>
          <p:cNvPicPr>
            <a:picLocks noChangeAspect="1"/>
          </p:cNvPicPr>
          <p:nvPr/>
        </p:nvPicPr>
        <p:blipFill>
          <a:blip r:embed="rId7"/>
          <a:stretch>
            <a:fillRect/>
          </a:stretch>
        </p:blipFill>
        <p:spPr>
          <a:xfrm>
            <a:off x="1501775" y="1512570"/>
            <a:ext cx="977900" cy="1371600"/>
          </a:xfrm>
          <a:prstGeom prst="rect">
            <a:avLst/>
          </a:prstGeom>
          <a:noFill/>
          <a:ln w="9525">
            <a:noFill/>
          </a:ln>
        </p:spPr>
      </p:pic>
      <p:sp>
        <p:nvSpPr>
          <p:cNvPr id="15380" name="Text Box 98"/>
          <p:cNvSpPr txBox="1">
            <a:spLocks noChangeArrowheads="1"/>
          </p:cNvSpPr>
          <p:nvPr/>
        </p:nvSpPr>
        <p:spPr bwMode="auto">
          <a:xfrm>
            <a:off x="2024587" y="117638"/>
            <a:ext cx="965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Nêu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sự</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khác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biệt</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về</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khí</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hậu</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giữa</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Bắc</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và</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b="1" i="0" u="none" strike="noStrike" kern="1200" cap="none" spc="0" normalizeH="0" baseline="0" noProof="0" dirty="0" err="1">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miền</a:t>
            </a:r>
            <a:r>
              <a:rPr kumimoji="0" lang="en-US" b="1" i="0" u="none" strike="noStrike" kern="1200" cap="none" spc="0" normalizeH="0" baseline="0" noProof="0" dirty="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 Nam?</a:t>
            </a:r>
          </a:p>
        </p:txBody>
      </p:sp>
      <p:sp>
        <p:nvSpPr>
          <p:cNvPr id="5141" name="WordArt 39">
            <a:hlinkClick r:id="rId3" action="ppaction://hlinkpres?slideindex=1&amp;slidetitle="/>
          </p:cNvPr>
          <p:cNvSpPr>
            <a:spLocks noTextEdit="1"/>
          </p:cNvSpPr>
          <p:nvPr/>
        </p:nvSpPr>
        <p:spPr>
          <a:xfrm>
            <a:off x="760942" y="351579"/>
            <a:ext cx="416984" cy="596900"/>
          </a:xfrm>
          <a:prstGeom prst="rect">
            <a:avLst/>
          </a:prstGeom>
        </p:spPr>
        <p:txBody>
          <a:bodyPr wrap="none" fromWordArt="1">
            <a:prstTxWarp prst="textSlantUp">
              <a:avLst>
                <a:gd name="adj" fmla="val 29167"/>
              </a:avLst>
            </a:prstTxWarp>
            <a:normAutofit fontScale="82500" lnSpcReduction="20000"/>
          </a:bodyPr>
          <a:lstStyle/>
          <a:p>
            <a:pPr algn="ctr"/>
            <a:r>
              <a:rPr lang="en-US" sz="48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Impact" panose="020B0806030902050204" charset="0"/>
                <a:ea typeface="Impact" panose="020B0806030902050204" charset="0"/>
              </a:rPr>
              <a:t>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171"/>
                                        </p:tgtEl>
                                        <p:attrNameLst>
                                          <p:attrName>fillcolor</p:attrName>
                                        </p:attrNameLst>
                                      </p:cBhvr>
                                      <p:to>
                                        <a:srgbClr val="FF3300"/>
                                      </p:to>
                                    </p:animClr>
                                    <p:set>
                                      <p:cBhvr>
                                        <p:cTn id="7" dur="500" fill="hold"/>
                                        <p:tgtEl>
                                          <p:spTgt spid="6171"/>
                                        </p:tgtEl>
                                        <p:attrNameLst>
                                          <p:attrName>fill.type</p:attrName>
                                        </p:attrNameLst>
                                      </p:cBhvr>
                                      <p:to>
                                        <p:strVal val="solid"/>
                                      </p:to>
                                    </p:set>
                                    <p:set>
                                      <p:cBhvr>
                                        <p:cTn id="8" dur="500" fill="hold"/>
                                        <p:tgtEl>
                                          <p:spTgt spid="6171"/>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withEffect">
                                  <p:stCondLst>
                                    <p:cond delay="0"/>
                                  </p:stCondLst>
                                  <p:childTnLst>
                                    <p:animClr clrSpc="rgb" dir="cw">
                                      <p:cBhvr>
                                        <p:cTn id="13" dur="500" fill="hold"/>
                                        <p:tgtEl>
                                          <p:spTgt spid="6187"/>
                                        </p:tgtEl>
                                        <p:attrNameLst>
                                          <p:attrName>fillcolor</p:attrName>
                                        </p:attrNameLst>
                                      </p:cBhvr>
                                      <p:to>
                                        <a:srgbClr val="FF3300"/>
                                      </p:to>
                                    </p:animClr>
                                    <p:set>
                                      <p:cBhvr>
                                        <p:cTn id="14" dur="500" fill="hold"/>
                                        <p:tgtEl>
                                          <p:spTgt spid="6187"/>
                                        </p:tgtEl>
                                        <p:attrNameLst>
                                          <p:attrName>fill.type</p:attrName>
                                        </p:attrNameLst>
                                      </p:cBhvr>
                                      <p:to>
                                        <p:strVal val="solid"/>
                                      </p:to>
                                    </p:set>
                                    <p:set>
                                      <p:cBhvr>
                                        <p:cTn id="15" dur="500" fill="hold"/>
                                        <p:tgtEl>
                                          <p:spTgt spid="6187"/>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withEffect">
                                  <p:stCondLst>
                                    <p:cond delay="0"/>
                                  </p:stCondLst>
                                  <p:childTnLst>
                                    <p:animClr clrSpc="rgb" dir="cw">
                                      <p:cBhvr>
                                        <p:cTn id="20" dur="500" fill="hold"/>
                                        <p:tgtEl>
                                          <p:spTgt spid="6200"/>
                                        </p:tgtEl>
                                        <p:attrNameLst>
                                          <p:attrName>fillcolor</p:attrName>
                                        </p:attrNameLst>
                                      </p:cBhvr>
                                      <p:to>
                                        <a:srgbClr val="FF3300"/>
                                      </p:to>
                                    </p:animClr>
                                    <p:set>
                                      <p:cBhvr>
                                        <p:cTn id="21" dur="500" fill="hold"/>
                                        <p:tgtEl>
                                          <p:spTgt spid="6200"/>
                                        </p:tgtEl>
                                        <p:attrNameLst>
                                          <p:attrName>fill.type</p:attrName>
                                        </p:attrNameLst>
                                      </p:cBhvr>
                                      <p:to>
                                        <p:strVal val="solid"/>
                                      </p:to>
                                    </p:set>
                                    <p:set>
                                      <p:cBhvr>
                                        <p:cTn id="22" dur="500" fill="hold"/>
                                        <p:tgtEl>
                                          <p:spTgt spid="6200"/>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00FF00"/>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16000" y="551875"/>
            <a:ext cx="10261600" cy="2553335"/>
          </a:xfrm>
          <a:prstGeom prst="rect">
            <a:avLst/>
          </a:prstGeom>
          <a:noFill/>
        </p:spPr>
        <p:txBody>
          <a:bodyPr>
            <a:spAutoFit/>
          </a:bodyPr>
          <a:lstStyle/>
          <a:p>
            <a:pPr algn="ctr">
              <a:defRPr/>
            </a:pPr>
            <a:r>
              <a:rPr lang="en-US" sz="8800" b="1" dirty="0">
                <a:ln w="10541" cmpd="sng">
                  <a:solidFill>
                    <a:srgbClr val="FF3300"/>
                  </a:solidFill>
                  <a:prstDash val="solid"/>
                </a:ln>
                <a:solidFill>
                  <a:srgbClr val="FF3300"/>
                </a:solidFill>
              </a:rPr>
              <a:t>ĐỊA LÍ</a:t>
            </a:r>
          </a:p>
          <a:p>
            <a:pPr algn="ctr">
              <a:defRPr/>
            </a:pPr>
            <a:r>
              <a:rPr lang="en-US" sz="7200" b="1" dirty="0">
                <a:ln w="10541" cmpd="sng">
                  <a:solidFill>
                    <a:srgbClr val="FF3300"/>
                  </a:solidFill>
                  <a:prstDash val="solid"/>
                </a:ln>
                <a:solidFill>
                  <a:srgbClr val="FF3300"/>
                </a:solidFill>
              </a:rPr>
              <a:t>BÀI 4</a:t>
            </a:r>
          </a:p>
        </p:txBody>
      </p:sp>
      <p:sp>
        <p:nvSpPr>
          <p:cNvPr id="5" name="Rectangle 4"/>
          <p:cNvSpPr/>
          <p:nvPr/>
        </p:nvSpPr>
        <p:spPr>
          <a:xfrm>
            <a:off x="1344145" y="3136292"/>
            <a:ext cx="9604948" cy="1198880"/>
          </a:xfrm>
          <a:prstGeom prst="rect">
            <a:avLst/>
          </a:prstGeom>
          <a:noFill/>
        </p:spPr>
        <p:txBody>
          <a:bodyPr>
            <a:spAutoFit/>
          </a:bodyPr>
          <a:lstStyle/>
          <a:p>
            <a:pPr algn="ctr">
              <a:defRPr/>
            </a:pP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Sông</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ngòi</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1"/>
          <p:cNvSpPr txBox="1"/>
          <p:nvPr/>
        </p:nvSpPr>
        <p:spPr>
          <a:xfrm>
            <a:off x="2209800" y="381000"/>
            <a:ext cx="8181340" cy="829945"/>
          </a:xfrm>
          <a:prstGeom prst="rect">
            <a:avLst/>
          </a:prstGeom>
          <a:noFill/>
        </p:spPr>
        <p:txBody>
          <a:bodyPr wrap="square" rtlCol="0">
            <a:spAutoFit/>
          </a:bodyPr>
          <a:lstStyle/>
          <a:p>
            <a:pPr algn="ctr"/>
            <a:r>
              <a:rPr lang="en-US" sz="4800" b="1">
                <a:cs typeface="Times New Roman" panose="02020603050405020304" pitchFamily="18" charset="0"/>
              </a:rPr>
              <a:t>Yêu cầu cần đạt</a:t>
            </a:r>
          </a:p>
        </p:txBody>
      </p:sp>
      <p:graphicFrame>
        <p:nvGraphicFramePr>
          <p:cNvPr id="4" name="Content Placeholder 3"/>
          <p:cNvGraphicFramePr>
            <a:graphicFrameLocks noGrp="1"/>
          </p:cNvGraphicFramePr>
          <p:nvPr>
            <p:ph idx="1"/>
          </p:nvPr>
        </p:nvGraphicFramePr>
        <p:xfrm>
          <a:off x="609600" y="1600200"/>
          <a:ext cx="10885805"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5" descr="Meo_To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5647" y="1828800"/>
            <a:ext cx="190923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s 2"/>
          <p:cNvSpPr/>
          <p:nvPr/>
        </p:nvSpPr>
        <p:spPr>
          <a:xfrm>
            <a:off x="3962083" y="1905000"/>
            <a:ext cx="4324985"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Khám phá</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20130" y="381000"/>
            <a:ext cx="5838825" cy="1792605"/>
          </a:xfrm>
          <a:prstGeom prst="roundRect">
            <a:avLst/>
          </a:prstGeom>
          <a:solidFill>
            <a:srgbClr val="00B0F0">
              <a:alpha val="38000"/>
            </a:srgbClr>
          </a:solidFill>
          <a:ln w="9525" cap="flat" cmpd="sng" algn="ctr">
            <a:solidFill>
              <a:schemeClr val="tx1"/>
            </a:solidFill>
            <a:prstDash val="solid"/>
            <a:round/>
            <a:headEnd type="none" w="med" len="med"/>
            <a:tailEnd type="none" w="med" len="med"/>
          </a:ln>
        </p:spPr>
        <p:txBody>
          <a:bodyPr vert="horz" wrap="square" lIns="121920" tIns="60960" rIns="121920" bIns="6096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4265" b="1" i="0" u="none" strike="noStrike" cap="none" normalizeH="0" baseline="0">
                <a:ln>
                  <a:noFill/>
                </a:ln>
                <a:solidFill>
                  <a:schemeClr val="tx1">
                    <a:lumMod val="50000"/>
                  </a:schemeClr>
                </a:solidFill>
                <a:effectLst/>
                <a:latin typeface="Times New Roman" panose="02020603050405020304" pitchFamily="18" charset="0"/>
              </a:rPr>
              <a:t>1. Nước ta có mạng lưới sông ngòi dày đặc.</a:t>
            </a:r>
          </a:p>
        </p:txBody>
      </p:sp>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b="7315"/>
          <a:stretch>
            <a:fillRect/>
          </a:stretch>
        </p:blipFill>
        <p:spPr bwMode="auto">
          <a:xfrm>
            <a:off x="-75565" y="0"/>
            <a:ext cx="6000750" cy="6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8045" y="2438400"/>
            <a:ext cx="6243955" cy="2938626"/>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4265" dirty="0" err="1"/>
              <a:t>Chỉ</a:t>
            </a:r>
            <a:r>
              <a:rPr lang="en-US" sz="4265" dirty="0"/>
              <a:t> </a:t>
            </a:r>
            <a:r>
              <a:rPr lang="en-US" sz="4265" dirty="0" err="1"/>
              <a:t>trên</a:t>
            </a:r>
            <a:r>
              <a:rPr lang="en-US" sz="4265" dirty="0"/>
              <a:t> </a:t>
            </a:r>
            <a:r>
              <a:rPr lang="en-US" sz="4265" dirty="0" err="1"/>
              <a:t>hình</a:t>
            </a:r>
            <a:r>
              <a:rPr lang="en-US" sz="4265" dirty="0"/>
              <a:t> 1 </a:t>
            </a:r>
            <a:r>
              <a:rPr lang="en-US" sz="4265" dirty="0" err="1"/>
              <a:t>các con sông đã được nêu tên trong bài?</a:t>
            </a:r>
            <a:endParaRPr lang="en-US" sz="4265" dirty="0"/>
          </a:p>
        </p:txBody>
      </p:sp>
      <p:pic>
        <p:nvPicPr>
          <p:cNvPr id="7172" name="Picture 7"/>
          <p:cNvPicPr>
            <a:picLocks noChangeAspect="1"/>
          </p:cNvPicPr>
          <p:nvPr/>
        </p:nvPicPr>
        <p:blipFill>
          <a:blip r:embed="rId3">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b="7315"/>
          <a:stretch>
            <a:fillRect/>
          </a:stretch>
        </p:blipFill>
        <p:spPr bwMode="auto">
          <a:xfrm>
            <a:off x="635" y="-76200"/>
            <a:ext cx="6041390" cy="688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p:nvPr/>
        </p:nvSpPr>
        <p:spPr>
          <a:xfrm>
            <a:off x="6630035" y="1219200"/>
            <a:ext cx="5281930" cy="2914990"/>
          </a:xfrm>
          <a:prstGeom prst="wedgeEllipseCallout">
            <a:avLst>
              <a:gd name="adj1" fmla="val -12600"/>
              <a:gd name="adj2" fmla="val 62020"/>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vi-VN" sz="4265" dirty="0">
                <a:solidFill>
                  <a:schemeClr val="tx1"/>
                </a:solidFill>
                <a:effectLst/>
                <a:sym typeface="+mn-ea"/>
              </a:rPr>
              <a:t>Mạng lưới sông ngòi nước ta như thế nào?</a:t>
            </a:r>
          </a:p>
        </p:txBody>
      </p:sp>
      <p:pic>
        <p:nvPicPr>
          <p:cNvPr id="4" name="Picture 7"/>
          <p:cNvPicPr>
            <a:picLocks noChangeAspect="1"/>
          </p:cNvPicPr>
          <p:nvPr/>
        </p:nvPicPr>
        <p:blipFill>
          <a:blip r:embed="rId4">
            <a:extLst>
              <a:ext uri="{28A0092B-C50C-407E-A947-70E740481C1C}">
                <a14:useLocalDpi xmlns:a14="http://schemas.microsoft.com/office/drawing/2010/main" val="0"/>
              </a:ext>
            </a:extLst>
          </a:blip>
          <a:srcRect l="39294" t="9853" r="37558" b="65263"/>
          <a:stretch>
            <a:fillRect/>
          </a:stretch>
        </p:blipFill>
        <p:spPr bwMode="auto">
          <a:xfrm>
            <a:off x="7773035" y="4800388"/>
            <a:ext cx="1839384" cy="197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p:nvPr/>
        </p:nvSpPr>
        <p:spPr>
          <a:xfrm>
            <a:off x="7086388" y="3048212"/>
            <a:ext cx="4000500" cy="1404620"/>
          </a:xfrm>
          <a:prstGeom prst="rect">
            <a:avLst/>
          </a:prstGeom>
          <a:noFill/>
        </p:spPr>
        <p:txBody>
          <a:bodyPr wrap="square" rtlCol="0" anchor="t">
            <a:spAutoFit/>
          </a:bodyPr>
          <a:lstStyle/>
          <a:p>
            <a:r>
              <a:rPr lang="en-US" sz="4265" b="1">
                <a:solidFill>
                  <a:srgbClr val="FF0000"/>
                </a:solidFill>
                <a:cs typeface="Calibri" panose="020F0502020204030204" pitchFamily="34" charset="0"/>
                <a:sym typeface="+mn-ea"/>
              </a:rPr>
              <a:t>Nhiều sông nhỏ, ít sông lớn.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34&quot;/&gt;&lt;/object&gt;&lt;object type=&quot;3&quot; unique_id=&quot;10005&quot;&gt;&lt;property id=&quot;20148&quot; value=&quot;5&quot;/&gt;&lt;property id=&quot;20300&quot; value=&quot;Slide 2&quot;/&gt;&lt;property id=&quot;20307&quot; value=&quot;333&quot;/&gt;&lt;/object&gt;&lt;object type=&quot;3&quot; unique_id=&quot;10006&quot;&gt;&lt;property id=&quot;20148&quot; value=&quot;5&quot;/&gt;&lt;property id=&quot;20300&quot; value=&quot;Slide 3&quot;/&gt;&lt;property id=&quot;20307&quot; value=&quot;335&quot;/&gt;&lt;/object&gt;&lt;object type=&quot;3&quot; unique_id=&quot;10007&quot;&gt;&lt;property id=&quot;20148&quot; value=&quot;5&quot;/&gt;&lt;property id=&quot;20300&quot; value=&quot;Slide 4&quot;/&gt;&lt;property id=&quot;20307&quot; value=&quot;336&quot;/&gt;&lt;/object&gt;&lt;object type=&quot;3&quot; unique_id=&quot;10008&quot;&gt;&lt;property id=&quot;20148&quot; value=&quot;5&quot;/&gt;&lt;property id=&quot;20300&quot; value=&quot;Slide 5&quot;/&gt;&lt;property id=&quot;20307&quot; value=&quot;297&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306&quot;/&gt;&lt;/object&gt;&lt;object type=&quot;3&quot; unique_id=&quot;10011&quot;&gt;&lt;property id=&quot;20148&quot; value=&quot;5&quot;/&gt;&lt;property id=&quot;20300&quot; value=&quot;Slide 8&quot;/&gt;&lt;property id=&quot;20307&quot; value=&quot;339&quot;/&gt;&lt;/object&gt;&lt;object type=&quot;3&quot; unique_id=&quot;10012&quot;&gt;&lt;property id=&quot;20148&quot; value=&quot;5&quot;/&gt;&lt;property id=&quot;20300&quot; value=&quot;Slide 9&quot;/&gt;&lt;property id=&quot;20307&quot; value=&quot;346&quot;/&gt;&lt;/object&gt;&lt;object type=&quot;3&quot; unique_id=&quot;10013&quot;&gt;&lt;property id=&quot;20148&quot; value=&quot;5&quot;/&gt;&lt;property id=&quot;20300&quot; value=&quot;Slide 10&quot;/&gt;&lt;property id=&quot;20307&quot; value=&quot;347&quot;/&gt;&lt;/object&gt;&lt;object type=&quot;3&quot; unique_id=&quot;10014&quot;&gt;&lt;property id=&quot;20148&quot; value=&quot;5&quot;/&gt;&lt;property id=&quot;20300&quot; value=&quot;Slide 11&quot;/&gt;&lt;property id=&quot;20307&quot; value=&quot;345&quot;/&gt;&lt;/object&gt;&lt;object type=&quot;3&quot; unique_id=&quot;10015&quot;&gt;&lt;property id=&quot;20148&quot; value=&quot;5&quot;/&gt;&lt;property id=&quot;20300&quot; value=&quot;Slide 12&quot;/&gt;&lt;property id=&quot;20307&quot; value=&quot;327&quot;/&gt;&lt;/object&gt;&lt;object type=&quot;3&quot; unique_id=&quot;10016&quot;&gt;&lt;property id=&quot;20148&quot; value=&quot;5&quot;/&gt;&lt;property id=&quot;20300&quot; value=&quot;Slide 13&quot;/&gt;&lt;property id=&quot;20307&quot; value=&quot;340&quot;/&gt;&lt;/object&gt;&lt;object type=&quot;3&quot; unique_id=&quot;10017&quot;&gt;&lt;property id=&quot;20148&quot; value=&quot;5&quot;/&gt;&lt;property id=&quot;20300&quot; value=&quot;Slide 14&quot;/&gt;&lt;property id=&quot;20307&quot; value=&quot;348&quot;/&gt;&lt;/object&gt;&lt;object type=&quot;3&quot; unique_id=&quot;10018&quot;&gt;&lt;property id=&quot;20148&quot; value=&quot;5&quot;/&gt;&lt;property id=&quot;20300&quot; value=&quot;Slide 15&quot;/&gt;&lt;property id=&quot;20307&quot; value=&quot;344&quot;/&gt;&lt;/object&gt;&lt;object type=&quot;3&quot; unique_id=&quot;10019&quot;&gt;&lt;property id=&quot;20148&quot; value=&quot;5&quot;/&gt;&lt;property id=&quot;20300&quot; value=&quot;Slide 16 - &amp;quot;&amp;#x0D;&amp;#x0A;&amp;#x0D;&amp;#x0A;&amp;#x0D;&amp;#x0A;&amp;#x0D;&amp;#x0A;&amp;quot;&quot;/&gt;&lt;property id=&quot;20307&quot; value=&quot;328&quot;/&gt;&lt;/object&gt;&lt;/object&gt;&lt;/object&gt;&lt;/database&gt;"/>
  <p:tag name="SECTOMILLISECCONVERTED" val="1"/>
  <p:tag name="ARS_PPT_DBNAME" val="Địa lí 5 - Tuần 6- Sông ngòi[201811252157186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PPSNARRATION" val="11,1548816661,C:\Users\Administrator\Desktop\Bài soạn E-Learning cô Phương\Tệp nguồn\Bai 4 Song ngoi\Media.ppcx"/>
  <p:tag name="PPSNARRATIONPROPS" val="C:\Users\Administrator\Desktop\Giao an E-Learning-Thay Hung\Tư liệu\Am thanh\Nhac\Gianna.mp3"/>
</p:tagLst>
</file>

<file path=ppt/tags/tag5.xml><?xml version="1.0" encoding="utf-8"?>
<p:tagLst xmlns:a="http://schemas.openxmlformats.org/drawingml/2006/main" xmlns:r="http://schemas.openxmlformats.org/officeDocument/2006/relationships" xmlns:p="http://schemas.openxmlformats.org/presentationml/2006/main">
  <p:tag name="PPSNARRATION" val="13,1548816661,C:\Users\Administrator\Desktop\Bài soạn E-Learning cô Phương\Tệp nguồn\Bai 4 Song ngoi\Media.ppcx"/>
  <p:tag name="PPSNARRATIONPROPS" val="C:\Users\Administrator\Desktop\Giao an E-Learning-Thay Hung\Tư liệu\Am thanh\Nhac\Gipsy_River.mp3"/>
</p:tagLst>
</file>

<file path=ppt/tags/tag6.xml><?xml version="1.0" encoding="utf-8"?>
<p:tagLst xmlns:a="http://schemas.openxmlformats.org/drawingml/2006/main" xmlns:r="http://schemas.openxmlformats.org/officeDocument/2006/relationships" xmlns:p="http://schemas.openxmlformats.org/presentationml/2006/main">
  <p:tag name="PPSNARRATIONPROPS" val="C:\Users\Administrator\Desktop\Bài soạn E-Learning cô Phương\Tư liệu\Dong Song Que Anh Dong Song Que Em - Le Dung Trong Thuy-1.mp3"/>
  <p:tag name="PPSNARRATION" val="23,1548816661,C:\Users\Administrator\Desktop\Bài soạn E-Learning cô Phương\Tệp nguồn\Bai 4 Song ngoi\Media.ppcx"/>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1009</Words>
  <Application>Microsoft Office PowerPoint</Application>
  <PresentationFormat>Widescreen</PresentationFormat>
  <Paragraphs>148</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宋体</vt:lpstr>
      <vt:lpstr>.VnTime</vt:lpstr>
      <vt:lpstr>Arial</vt:lpstr>
      <vt:lpstr>Calibri</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vở</vt:lpstr>
      <vt:lpstr>PowerPoint Presentation</vt:lpstr>
      <vt:lpstr>PowerPoint Presentation</vt:lpstr>
      <vt:lpstr>PowerPoint Presentation</vt:lpstr>
    </vt:vector>
  </TitlesOfParts>
  <Company>eProPC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106</cp:revision>
  <dcterms:created xsi:type="dcterms:W3CDTF">2008-09-22T10:27:00Z</dcterms:created>
  <dcterms:modified xsi:type="dcterms:W3CDTF">2022-09-29T09:21:55Z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7F0DA6FEB376468D8209C23938516ACD</vt:lpwstr>
  </property>
</Properties>
</file>