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83" r:id="rId4"/>
    <p:sldId id="284" r:id="rId5"/>
    <p:sldId id="285" r:id="rId6"/>
    <p:sldId id="259" r:id="rId7"/>
    <p:sldId id="260" r:id="rId8"/>
    <p:sldId id="287" r:id="rId9"/>
    <p:sldId id="261" r:id="rId10"/>
    <p:sldId id="262" r:id="rId11"/>
    <p:sldId id="263" r:id="rId12"/>
    <p:sldId id="265" r:id="rId13"/>
    <p:sldId id="266" r:id="rId14"/>
    <p:sldId id="289" r:id="rId15"/>
    <p:sldId id="291" r:id="rId16"/>
    <p:sldId id="293" r:id="rId17"/>
    <p:sldId id="270" r:id="rId18"/>
    <p:sldId id="295" r:id="rId19"/>
    <p:sldId id="272" r:id="rId20"/>
    <p:sldId id="273" r:id="rId21"/>
    <p:sldId id="297" r:id="rId22"/>
    <p:sldId id="298" r:id="rId23"/>
    <p:sldId id="274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7A34-F3B0-4036-BEE0-447608446E1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hyperlink" Target="http://www.google.com.vn/imgres?imgurl=http://www.tongocthach.vn/tnthach_admin/news_images/images/News/QtrDo%5b1%5d.jpg&amp;imgrefurl=http://www.tongocthach.vn/index.php?loading=6&amp;sid=032afd896fe76&amp;title=index&amp;setallid=010000110111000111001100111&amp;group_id=2&amp;new_id=292&amp;cap=Tin%20n%C3%B3ng&amp;usg=__-MlyJheU2qna_b_-nO0hs8Hy56o=&amp;h=600&amp;w=476&amp;sz=58&amp;hl=vi&amp;start=220&amp;zoom=1&amp;tbnid=uRXE_h_aAAtjOM:&amp;tbnh=135&amp;tbnw=107&amp;prev=/images?q=xanh+petecbua&amp;start=200&amp;um=1&amp;hl=vi&amp;sa=N&amp;rlz=1T4GGLL_viVN392VN392&amp;tbs=isch:1&amp;um=1&amp;itbs=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6.jpeg"/><Relationship Id="rId10" Type="http://schemas.openxmlformats.org/officeDocument/2006/relationships/hyperlink" Target="http://www.google.com.vn/imgres?imgurl=http://www.hanoimoi.com.vn/Uploads/image/Hong%20Van/kim%20tu%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?q=kim+tu+thap+ai+cap&amp;start=20&amp;um=1&amp;hl=vi&amp;sa=N&amp;rlz=1T4GGLL_viVN392VN392&amp;tbs=isch:1&amp;um=1&amp;itbs=1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1974851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87" y="4916488"/>
            <a:ext cx="1901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7713" y="4800600"/>
            <a:ext cx="203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-1143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83058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787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5/4</a:t>
            </a:r>
            <a:endParaRPr lang="en-US" sz="3600" b="1" kern="10" dirty="0">
              <a:ln w="12700">
                <a:pattFill prst="pct5">
                  <a:fgClr>
                    <a:srgbClr val="66FF66"/>
                  </a:fgClr>
                  <a:bgClr>
                    <a:srgbClr val="CC0000"/>
                  </a:bgClr>
                </a:patt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43000" y="2895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10" name="Hình chữ nhật 1"/>
          <p:cNvSpPr>
            <a:spLocks noChangeArrowheads="1"/>
          </p:cNvSpPr>
          <p:nvPr/>
        </p:nvSpPr>
        <p:spPr bwMode="auto">
          <a:xfrm>
            <a:off x="863600" y="3676650"/>
            <a:ext cx="731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11: </a:t>
            </a:r>
            <a:r>
              <a:rPr lang="en-US" altLang="en-US" sz="2800" b="1" dirty="0" err="1">
                <a:solidFill>
                  <a:srgbClr val="FF0000"/>
                </a:solidFill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</a:rPr>
              <a:t> Nam (</a:t>
            </a:r>
            <a:r>
              <a:rPr lang="en-US" altLang="en-US" sz="28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1)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2373833" y="3200400"/>
            <a:ext cx="472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5" y="180975"/>
            <a:ext cx="3484036" cy="314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"/>
            <a:ext cx="4876800" cy="314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" y="4191000"/>
            <a:ext cx="6627084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5057" y="605628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4007"/>
            <a:ext cx="549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400800" y="1631662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</a:t>
            </a:r>
            <a:r>
              <a:rPr lang="en-US" sz="24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Hai </a:t>
            </a: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BàTrư­ng</a:t>
            </a:r>
            <a:endParaRPr lang="en-US" sz="2400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72"/>
            <a:ext cx="6042547" cy="30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36032"/>
            <a:ext cx="6513393" cy="3098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352800" y="7458547"/>
            <a:ext cx="730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" y="535672"/>
            <a:ext cx="4276271" cy="29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497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293" y="3466397"/>
            <a:ext cx="23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457697" y="3788035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596" y="535672"/>
            <a:ext cx="4114801" cy="290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3469341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-171468" y="6304106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300px-Cua_ham_phia_B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" y="3988090"/>
            <a:ext cx="4573004" cy="245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u my th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8" y="4096940"/>
            <a:ext cx="4114801" cy="23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562086" y="10172647"/>
            <a:ext cx="15058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Cầu Mỹ Thuận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 bwMode="auto">
          <a:xfrm>
            <a:off x="4262602" y="6253399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AutoShape 288"/>
          <p:cNvSpPr>
            <a:spLocks noChangeArrowheads="1"/>
          </p:cNvSpPr>
          <p:nvPr/>
        </p:nvSpPr>
        <p:spPr bwMode="auto">
          <a:xfrm>
            <a:off x="732655" y="1905000"/>
            <a:ext cx="7962106" cy="3067348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600" b="1" i="1" dirty="0" smtClean="0">
                <a:latin typeface=".VnTime" pitchFamily="34" charset="0"/>
              </a:rPr>
              <a:t>   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37" y="4980296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2321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Em có cảm nghĩ gì về đất nước và con người Việt Nam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2028756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70328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" y="2514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752600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/35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2667000"/>
            <a:ext cx="8458200" cy="2057400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2520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68" y="20574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Ngày 2/9/1945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Ngày 7/5/1954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Ngày 30/4/1975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Sông Bạch Đằng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Bến Nhà Rồng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Cây đa Tân Trào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32656"/>
            <a:ext cx="8087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u="sng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tập 1:Em hãy cho biết các mốc thời gian và địa danh liên quan đến </a:t>
            </a:r>
            <a:r>
              <a:rPr lang="vi-VN" sz="2400" b="1" u="sng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những sự kiện nào của đất nước ta</a:t>
            </a:r>
            <a:endParaRPr lang="en-US" sz="2400" b="1" u="sng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pic>
        <p:nvPicPr>
          <p:cNvPr id="3" name="Picture 2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63988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685800"/>
            <a:ext cx="1676400" cy="1600200"/>
            <a:chOff x="240" y="0"/>
            <a:chExt cx="768" cy="705"/>
          </a:xfrm>
        </p:grpSpPr>
        <p:pic>
          <p:nvPicPr>
            <p:cNvPr id="31" name="Picture 30" descr="d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768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8" y="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3400" y="2438400"/>
            <a:ext cx="1371600" cy="1828800"/>
            <a:chOff x="1296" y="576"/>
            <a:chExt cx="760" cy="1275"/>
          </a:xfrm>
        </p:grpSpPr>
        <p:pic>
          <p:nvPicPr>
            <p:cNvPr id="29" name="Picture 28" descr="chutichhochimi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0" y="414338"/>
            <a:ext cx="1219200" cy="1447800"/>
            <a:chOff x="144" y="2832"/>
            <a:chExt cx="855" cy="109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0" y="414338"/>
            <a:ext cx="1143000" cy="1828800"/>
            <a:chOff x="2208" y="1680"/>
            <a:chExt cx="660" cy="1518"/>
          </a:xfrm>
        </p:grpSpPr>
        <p:pic>
          <p:nvPicPr>
            <p:cNvPr id="25" name="Picture 24" descr="eiffel-tower-d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7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376738"/>
            <a:ext cx="1295400" cy="2286000"/>
            <a:chOff x="4464" y="-96"/>
            <a:chExt cx="667" cy="1200"/>
          </a:xfrm>
        </p:grpSpPr>
        <p:pic>
          <p:nvPicPr>
            <p:cNvPr id="23" name="Picture 22" descr="untitle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0"/>
            <a:stretch>
              <a:fillRect/>
            </a:stretch>
          </p:blipFill>
          <p:spPr bwMode="auto">
            <a:xfrm>
              <a:off x="4512" y="192"/>
              <a:ext cx="61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81203" y="2624138"/>
            <a:ext cx="1752601" cy="1676400"/>
            <a:chOff x="3792" y="2112"/>
            <a:chExt cx="1037" cy="865"/>
          </a:xfrm>
        </p:grpSpPr>
        <p:pic>
          <p:nvPicPr>
            <p:cNvPr id="21" name="Picture 20" descr="china-fla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52"/>
              <a:ext cx="94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92" y="211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743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905000" y="4357688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86600" y="19954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05600" y="38242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477000" y="5348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10</a:t>
            </a:r>
          </a:p>
        </p:txBody>
      </p:sp>
      <p:pic>
        <p:nvPicPr>
          <p:cNvPr id="17" name="Picture 16" descr="Hi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1538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2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tìm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dưới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đây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876800" y="2971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11</a:t>
            </a:r>
          </a:p>
        </p:txBody>
      </p:sp>
      <p:pic>
        <p:nvPicPr>
          <p:cNvPr id="20" name="Picture 19" descr="4[2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600200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28800" y="1075264"/>
            <a:ext cx="5943600" cy="311573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2576512"/>
            <a:ext cx="266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500312"/>
            <a:ext cx="3276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  B</a:t>
            </a:r>
            <a:r>
              <a:rPr lang="en-US" sz="2800" b="1" i="1">
                <a:solidFill>
                  <a:srgbClr val="0000FF"/>
                </a:solidFill>
              </a:rPr>
              <a:t>ác</a:t>
            </a:r>
            <a:r>
              <a:rPr lang="en-US" sz="2400" b="1" i="1">
                <a:solidFill>
                  <a:srgbClr val="0000FF"/>
                </a:solidFill>
              </a:rPr>
              <a:t> Hồ là lãnh tụ vĩ đại của dân tộc Việt Nam, là danh nhân văn hoá thế giới.</a:t>
            </a:r>
          </a:p>
        </p:txBody>
      </p:sp>
      <p:pic>
        <p:nvPicPr>
          <p:cNvPr id="8" name="Picture 7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519112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4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3581400" y="138112"/>
            <a:ext cx="21336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81400" y="2576512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Đất nước Việt Nam có dạng hình chữ S.</a:t>
            </a:r>
          </a:p>
        </p:txBody>
      </p:sp>
      <p:pic>
        <p:nvPicPr>
          <p:cNvPr id="11" name="Picture 10" descr="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426720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Tử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học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tiên</a:t>
            </a:r>
            <a:r>
              <a:rPr lang="en-US" sz="2400" b="1" i="1" dirty="0">
                <a:solidFill>
                  <a:srgbClr val="0000FF"/>
                </a:solidFill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ta. </a:t>
            </a:r>
          </a:p>
        </p:txBody>
      </p:sp>
      <p:pic>
        <p:nvPicPr>
          <p:cNvPr id="13" name="Picture 12" descr="200px-%C3%81o_d%C3%A0i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nét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tộc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600200" y="2043112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086600" y="2195512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4648200" y="2119312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362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248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 descr="chutichhochi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9112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 Nam đang trên đà đổi mới và phát triển, chúng ta gặp rất nhiều khó khăn, trở ngại.</a:t>
            </a:r>
            <a:endParaRPr lang="vi-VN" sz="36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13516"/>
              </p:ext>
            </p:extLst>
          </p:nvPr>
        </p:nvGraphicFramePr>
        <p:xfrm>
          <a:off x="1878300" y="4419600"/>
          <a:ext cx="50993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noFill/>
                        </a:rPr>
                        <a:t>Nh</a:t>
                      </a:r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khó khăn</a:t>
                      </a:r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Khắc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phục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..............................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73811"/>
              </p:ext>
            </p:extLst>
          </p:nvPr>
        </p:nvGraphicFramePr>
        <p:xfrm>
          <a:off x="533400" y="1397000"/>
          <a:ext cx="8001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3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khó khăn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Khắc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Nạn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phá rừng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Trồng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cây, bảo vệ, không bẻ cây.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Ô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nhiễm môi trường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Bỏ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rác đúng quy định,làm vệ sinh trường lớp...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Lãng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phí điện, nước...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dụng điện, nước.. tiết kiệm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Tham ô,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tham nhũng..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Sống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trung thực, ngay thẳng...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633" y="1737199"/>
            <a:ext cx="5137441" cy="9042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2" y="3304282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0735" y="2680463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/35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8969" y="1295400"/>
            <a:ext cx="8686800" cy="23622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661" y="1599337"/>
            <a:ext cx="88019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CẢM ƠN QUÝ THẦY CÔ VÀ CÁC EM HỌC SINH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7" y="3733800"/>
            <a:ext cx="7656618" cy="172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" y="9525"/>
            <a:ext cx="8915400" cy="6696075"/>
          </a:xfrm>
          <a:prstGeom prst="rect">
            <a:avLst/>
          </a:prstGeom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524328" y="116632"/>
            <a:ext cx="72008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528567" y="0"/>
            <a:ext cx="4629733" cy="6819900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3399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19050" y="0"/>
            <a:ext cx="4499992" cy="6819900"/>
          </a:xfrm>
          <a:prstGeom prst="rect">
            <a:avLst/>
          </a:prstGeom>
          <a:solidFill>
            <a:srgbClr val="66FFFF"/>
          </a:solidFill>
          <a:effectLst>
            <a:outerShdw blurRad="50800" dist="50800" dir="5400000" algn="ctr" rotWithShape="0">
              <a:srgbClr val="3399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8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87"/>
            <a:ext cx="9252520" cy="6858000"/>
          </a:xfrm>
          <a:prstGeom prst="rect">
            <a:avLst/>
          </a:prstGeom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1916832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vi-V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Kể tên Ủy ban nhân dân phường (xã) nơi em sinh sống .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812360" y="4511983"/>
            <a:ext cx="648072" cy="648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33273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" y="0"/>
            <a:ext cx="9144000" cy="6858000"/>
          </a:xfrm>
          <a:prstGeom prst="rect">
            <a:avLst/>
          </a:prstGeom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557056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vi-V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hãy nhắc lại ghi nhớ của bài học trước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918288" y="5334000"/>
            <a:ext cx="36004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223501" y="5801919"/>
            <a:ext cx="864096" cy="7920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5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94" y="2057400"/>
            <a:ext cx="787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TÌM HIỂU VỀ TỔ QUỐC VIỆT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1816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1349665" y="3429000"/>
            <a:ext cx="6629400" cy="1831357"/>
          </a:xfrm>
          <a:prstGeom prst="cloudCallout">
            <a:avLst>
              <a:gd name="adj1" fmla="val -34750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ban 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0715"/>
            <a:ext cx="4343400" cy="61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4826" y="984973"/>
            <a:ext cx="4648199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vực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Á.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S.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lãnh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ta:</a:t>
            </a:r>
          </a:p>
          <a:p>
            <a:pPr algn="just">
              <a:defRPr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330 000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km</a:t>
            </a:r>
            <a:r>
              <a:rPr lang="en-US" sz="2200" baseline="30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Vùng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rộng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nhiều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quần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Tây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Campuchia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vi-VN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Danh lam thắng cảnh nổi tiếng, các lễ hội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Truyền thống dựng nước và giữ nước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Thành tựu khoa học – kĩ thuật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52575" y="1554885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4819650" y="8316038"/>
            <a:ext cx="6515100" cy="3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 ai đi ngược về xuôi</a:t>
            </a:r>
            <a:b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 ngày giỗ tổ mùng 10 tháng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997" y="2971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548416"/>
            <a:ext cx="4640167" cy="250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60541"/>
            <a:ext cx="4519204" cy="2911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3104" y="6243935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" y="3521915"/>
            <a:ext cx="3609661" cy="2497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04" y="214609"/>
            <a:ext cx="3657600" cy="2447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5106" y="26625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609153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775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.VnTime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THUY</dc:creator>
  <cp:lastModifiedBy>Mrs.Thu</cp:lastModifiedBy>
  <cp:revision>56</cp:revision>
  <dcterms:created xsi:type="dcterms:W3CDTF">2015-06-20T14:58:30Z</dcterms:created>
  <dcterms:modified xsi:type="dcterms:W3CDTF">2019-04-23T03:06:55Z</dcterms:modified>
</cp:coreProperties>
</file>