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D0AFE-02BD-47AC-A3BC-52270373AF5B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FF39-2333-454C-85AE-3D3FBBA88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22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986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6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81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6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0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16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1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9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4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6B2B1-0EBB-47B2-8771-71126DA80B74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46965-8FA4-48BC-B778-1076E37DA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041444"/>
            <a:ext cx="4708219" cy="4908769"/>
          </a:xfrm>
          <a:prstGeom prst="rect">
            <a:avLst/>
          </a:prstGeom>
        </p:spPr>
      </p:pic>
      <p:pic>
        <p:nvPicPr>
          <p:cNvPr id="6" name="Hình ảnh 5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4ADA736A-7482-43E5-ACA6-A70F125D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212">
            <a:off x="3686036" y="783860"/>
            <a:ext cx="5903364" cy="636880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582615" y="1746625"/>
            <a:ext cx="9683262" cy="4021016"/>
          </a:xfrm>
          <a:prstGeom prst="roundRect">
            <a:avLst/>
          </a:prstGeom>
          <a:solidFill>
            <a:srgbClr val="C2DAEA">
              <a:alpha val="7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1582615" y="2068500"/>
            <a:ext cx="9645589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TẬP ĐỌC</a:t>
            </a:r>
          </a:p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CHUỖI NGỌC LAM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847" y="5944364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4418175"/>
            <a:ext cx="10427293" cy="1912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659411" y="611242"/>
            <a:ext cx="9139518" cy="2328729"/>
          </a:xfrm>
          <a:prstGeom prst="horizontalScroll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399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8104480" cy="2438400"/>
          </a:xfrm>
          <a:prstGeom prst="cloudCallout">
            <a:avLst>
              <a:gd name="adj1" fmla="val -40268"/>
              <a:gd name="adj2" fmla="val 61346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372707" y="3056710"/>
            <a:ext cx="7373815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401856" y="938868"/>
            <a:ext cx="8012881" cy="2263588"/>
          </a:xfrm>
          <a:prstGeom prst="cloudCallout">
            <a:avLst>
              <a:gd name="adj1" fmla="val -71792"/>
              <a:gd name="adj2" fmla="val 39595"/>
            </a:avLst>
          </a:prstGeom>
          <a:solidFill>
            <a:srgbClr val="5ECCF3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083169" y="3236831"/>
            <a:ext cx="8909108" cy="31639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941" y="2070662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76200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solidFill>
            <a:srgbClr val="5ECCF3"/>
          </a:solidFill>
          <a:ln w="28575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120705" y="3120274"/>
            <a:ext cx="8215510" cy="25771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862" y="1301339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43" y="7415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2116199"/>
            <a:ext cx="1153697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62" y="2367171"/>
            <a:ext cx="1186375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128761" y="892351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BoosterNextFYBlack" panose="02000A03000000020004" pitchFamily="2" charset="0"/>
                <a:ea typeface="SimSun" pitchFamily="2" charset="-122"/>
              </a:rPr>
              <a:t>Nội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BoosterNextFYBlack" panose="02000A03000000020004" pitchFamily="2" charset="0"/>
                <a:ea typeface="SimSun" pitchFamily="2" charset="-122"/>
              </a:rPr>
              <a:t> dung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343196" y="2245512"/>
            <a:ext cx="571663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Thực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hành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Luyện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223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7620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9733" y="2934398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23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138811" y="2245512"/>
            <a:ext cx="61253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Hình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thành</a:t>
            </a:r>
            <a:endParaRPr lang="vi-VN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Kiến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thức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85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14541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mĩm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2824912" y="2151727"/>
            <a:ext cx="654217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Vận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dụng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Trải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nghiệm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91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3EAF7-00A1-4500-A8D0-6EB020AFC821}"/>
              </a:ext>
            </a:extLst>
          </p:cNvPr>
          <p:cNvSpPr/>
          <p:nvPr/>
        </p:nvSpPr>
        <p:spPr>
          <a:xfrm>
            <a:off x="2040084" y="931364"/>
            <a:ext cx="7848600" cy="155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tâp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Gioan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304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F9A98AC-BDC4-4B72-9E9D-B6846831542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-18505"/>
            <a:ext cx="7620000" cy="6876505"/>
            <a:chOff x="1824" y="0"/>
            <a:chExt cx="3936" cy="4320"/>
          </a:xfrm>
        </p:grpSpPr>
        <p:pic>
          <p:nvPicPr>
            <p:cNvPr id="3" name="Picture 4" descr="Copy of td134">
              <a:extLst>
                <a:ext uri="{FF2B5EF4-FFF2-40B4-BE49-F238E27FC236}">
                  <a16:creationId xmlns:a16="http://schemas.microsoft.com/office/drawing/2014/main" id="{9B7B9BA0-4904-482B-A438-C1295FF0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98"/>
              <a:ext cx="3888" cy="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td134">
              <a:extLst>
                <a:ext uri="{FF2B5EF4-FFF2-40B4-BE49-F238E27FC236}">
                  <a16:creationId xmlns:a16="http://schemas.microsoft.com/office/drawing/2014/main" id="{394AA7E6-E2F2-4EC5-94B1-3E4D2D3C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" y="0"/>
              <a:ext cx="137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3B27E92D-DB51-4AF2-8B71-42B70BA2DF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24" y="1872"/>
              <a:ext cx="2628" cy="720"/>
            </a:xfrm>
            <a:prstGeom prst="rtTriangle">
              <a:avLst/>
            </a:prstGeom>
            <a:solidFill>
              <a:srgbClr val="B4DC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</a:endParaRPr>
            </a:p>
          </p:txBody>
        </p:sp>
      </p:grp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1633194" y="0"/>
            <a:ext cx="6431930" cy="3155098"/>
          </a:xfrm>
          <a:prstGeom prst="cloudCallout">
            <a:avLst>
              <a:gd name="adj1" fmla="val -24707"/>
              <a:gd name="adj2" fmla="val 68688"/>
            </a:avLst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7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859" y="837660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247" y="1932495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0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06E20E2A-B6CE-4094-BF30-7E61BE708D5F}"/>
              </a:ext>
            </a:extLst>
          </p:cNvPr>
          <p:cNvSpPr/>
          <p:nvPr/>
        </p:nvSpPr>
        <p:spPr>
          <a:xfrm>
            <a:off x="1699151" y="1616798"/>
            <a:ext cx="276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ừ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6106DAA6-2F9C-4018-895C-27D5D21A9DAC}"/>
              </a:ext>
            </a:extLst>
          </p:cNvPr>
          <p:cNvSpPr/>
          <p:nvPr/>
        </p:nvSpPr>
        <p:spPr>
          <a:xfrm>
            <a:off x="2088534" y="2141795"/>
            <a:ext cx="238315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Pi-e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7E8B065C-7834-4D72-B100-35B3D5FD9638}"/>
              </a:ext>
            </a:extLst>
          </p:cNvPr>
          <p:cNvSpPr/>
          <p:nvPr/>
        </p:nvSpPr>
        <p:spPr>
          <a:xfrm>
            <a:off x="2088530" y="2903070"/>
            <a:ext cx="307991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Gioan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95A92F7-8010-4A2A-A27F-2A7247036DFD}"/>
              </a:ext>
            </a:extLst>
          </p:cNvPr>
          <p:cNvSpPr/>
          <p:nvPr/>
        </p:nvSpPr>
        <p:spPr>
          <a:xfrm>
            <a:off x="2120311" y="3741281"/>
            <a:ext cx="324229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lúi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húi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57BDB2DB-E17C-4AAC-A0B7-B238DCA25536}"/>
              </a:ext>
            </a:extLst>
          </p:cNvPr>
          <p:cNvSpPr/>
          <p:nvPr/>
        </p:nvSpPr>
        <p:spPr>
          <a:xfrm>
            <a:off x="2102387" y="4579481"/>
            <a:ext cx="377372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tràn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trề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220918" y="180697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LUYỆN 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95BFDCCE-7B92-44E3-9E2B-2963077B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068" y="1939964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Pi-e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Line 39">
            <a:extLst>
              <a:ext uri="{FF2B5EF4-FFF2-40B4-BE49-F238E27FC236}">
                <a16:creationId xmlns:a16="http://schemas.microsoft.com/office/drawing/2014/main" id="{59C9CEDB-CF8A-4219-B2CC-9A6EC15058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8341" y="1939964"/>
            <a:ext cx="152400" cy="5875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Line 39">
            <a:extLst>
              <a:ext uri="{FF2B5EF4-FFF2-40B4-BE49-F238E27FC236}">
                <a16:creationId xmlns:a16="http://schemas.microsoft.com/office/drawing/2014/main" id="{059744C9-CAC0-46E6-A891-E7EC59403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86068" y="3131716"/>
            <a:ext cx="152400" cy="66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6A820331-6798-4D62-AB9F-9A3916EA0E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9854" y="4477340"/>
            <a:ext cx="190500" cy="6723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AF8A57B4-54DC-4233-B01B-BCC7B2F80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34977" y="5073415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4" name="Line 39">
            <a:extLst>
              <a:ext uri="{FF2B5EF4-FFF2-40B4-BE49-F238E27FC236}">
                <a16:creationId xmlns:a16="http://schemas.microsoft.com/office/drawing/2014/main" id="{33B26EF9-E70F-40F1-A712-1C10FEECA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03513" y="5077546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855320A-4A3D-4C1A-872E-5D9F113CF132}"/>
              </a:ext>
            </a:extLst>
          </p:cNvPr>
          <p:cNvSpPr/>
          <p:nvPr/>
        </p:nvSpPr>
        <p:spPr>
          <a:xfrm>
            <a:off x="7759273" y="1099324"/>
            <a:ext cx="2762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Câu </a:t>
            </a:r>
            <a:r>
              <a:rPr lang="vi-VN" sz="44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dài</a:t>
            </a: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B59718D-0D2A-40B9-B90C-CB4980810BE3}"/>
              </a:ext>
            </a:extLst>
          </p:cNvPr>
          <p:cNvSpPr/>
          <p:nvPr/>
        </p:nvSpPr>
        <p:spPr>
          <a:xfrm>
            <a:off x="3434170" y="344418"/>
            <a:ext cx="5417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GIẢI NGHĨA TỪ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2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30" y="480647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3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623</Words>
  <Application>Microsoft Office PowerPoint</Application>
  <PresentationFormat>Widescreen</PresentationFormat>
  <Paragraphs>63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SimSun</vt:lpstr>
      <vt:lpstr>#9Slide03 BoosterNextFYBlack</vt:lpstr>
      <vt:lpstr>Arial</vt:lpstr>
      <vt:lpstr>Calibri</vt:lpstr>
      <vt:lpstr>Calibri Light</vt:lpstr>
      <vt:lpstr>Cambria Math</vt:lpstr>
      <vt:lpstr>iCiel Crocante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2021-12-05T17:10:28Z</dcterms:created>
  <dcterms:modified xsi:type="dcterms:W3CDTF">2021-12-05T17:32:35Z</dcterms:modified>
</cp:coreProperties>
</file>