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Londrina Solid" panose="020B0604020202020204" charset="0"/>
      <p:regular r:id="rId23"/>
    </p:embeddedFont>
    <p:embeddedFont>
      <p:font typeface="Lato" panose="020B0604020202020204" charset="0"/>
      <p:regular r:id="rId24"/>
      <p:bold r:id="rId25"/>
      <p:italic r:id="rId26"/>
      <p:boldItalic r:id="rId27"/>
    </p:embeddedFont>
    <p:embeddedFont>
      <p:font typeface="Lora"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
      <p:font typeface="Mansalva" panose="020B0604020202020204" charset="0"/>
      <p:regular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76654" autoAdjust="0"/>
  </p:normalViewPr>
  <p:slideViewPr>
    <p:cSldViewPr snapToGrid="0">
      <p:cViewPr varScale="1">
        <p:scale>
          <a:sx n="74" d="100"/>
          <a:sy n="74" d="100"/>
        </p:scale>
        <p:origin x="20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a:solidFill>
                  <a:srgbClr val="4C2252"/>
                </a:solidFill>
                <a:latin typeface="Times New Roman" panose="02020603050405020304" pitchFamily="18" charset="0"/>
                <a:cs typeface="Times New Roman" panose="02020603050405020304" pitchFamily="18" charset="0"/>
              </a:rPr>
              <a:t> Tập đọc </a:t>
            </a:r>
            <a:r>
              <a:rPr lang="en" sz="4000" b="1">
                <a:solidFill>
                  <a:schemeClr val="accent2"/>
                </a:solidFill>
                <a:latin typeface="Times New Roman" panose="02020603050405020304" pitchFamily="18" charset="0"/>
                <a:cs typeface="Times New Roman" panose="02020603050405020304" pitchFamily="18" charset="0"/>
              </a:rPr>
              <a:t/>
            </a:r>
            <a:br>
              <a:rPr lang="en" sz="4000" b="1">
                <a:solidFill>
                  <a:schemeClr val="accent2"/>
                </a:solidFill>
                <a:latin typeface="Times New Roman" panose="02020603050405020304" pitchFamily="18" charset="0"/>
                <a:cs typeface="Times New Roman" panose="02020603050405020304" pitchFamily="18" charset="0"/>
              </a:rPr>
            </a:br>
            <a:r>
              <a:rPr lang="en" sz="4000" b="1">
                <a:solidFill>
                  <a:schemeClr val="accent2"/>
                </a:solidFill>
                <a:latin typeface="Times New Roman" panose="02020603050405020304" pitchFamily="18" charset="0"/>
                <a:cs typeface="Times New Roman" panose="02020603050405020304" pitchFamily="18" charset="0"/>
              </a:rPr>
              <a:t>Buôn Chư Lênh đón cô giáo</a:t>
            </a:r>
            <a:endParaRPr sz="4000" b="1">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244" name="Google Shape;1025;p35"/>
          <p:cNvSpPr txBox="1">
            <a:spLocks/>
          </p:cNvSpPr>
          <p:nvPr/>
        </p:nvSpPr>
        <p:spPr>
          <a:xfrm>
            <a:off x="-459848" y="744659"/>
            <a:ext cx="7313827" cy="476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9pPr>
          </a:lstStyle>
          <a:p>
            <a:r>
              <a:rPr lang="en-US" sz="1600" b="1" dirty="0">
                <a:latin typeface="Times New Roman" panose="02020603050405020304" pitchFamily="18" charset="0"/>
                <a:cs typeface="Times New Roman" panose="02020603050405020304" pitchFamily="18" charset="0"/>
              </a:rPr>
              <a:t>TRƯỜNG TIỂU </a:t>
            </a:r>
            <a:r>
              <a:rPr lang="en-US" sz="1600" b="1" dirty="0" smtClean="0">
                <a:latin typeface="Times New Roman" panose="02020603050405020304" pitchFamily="18" charset="0"/>
                <a:cs typeface="Times New Roman" panose="02020603050405020304" pitchFamily="18" charset="0"/>
              </a:rPr>
              <a:t>HỌC GIA THUỴ</a:t>
            </a:r>
            <a:endParaRPr lang="en-US" sz="1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a:latin typeface="Times New Roman" panose="02020603050405020304" pitchFamily="18" charset="0"/>
                <a:ea typeface="Times New Roman" panose="02020603050405020304" pitchFamily="18" charset="0"/>
              </a:rPr>
              <a:t>Nội 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567</Words>
  <Application>Microsoft Office PowerPoint</Application>
  <PresentationFormat>Custom</PresentationFormat>
  <Paragraphs>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Londrina Solid</vt:lpstr>
      <vt:lpstr>Lato</vt:lpstr>
      <vt:lpstr>Lora</vt:lpstr>
      <vt:lpstr>HP001</vt:lpstr>
      <vt:lpstr>Open Sans</vt:lpstr>
      <vt:lpstr>Arial</vt:lpstr>
      <vt:lpstr>Times New Roman</vt:lpstr>
      <vt:lpstr>Mansalva</vt:lpstr>
      <vt:lpstr>Psychedelic Tape Scrapbook School Center by Slidesgo</vt:lpstr>
      <vt:lpstr> Tập đọc  Buôn Chư Lênh đón cô giáo</vt:lpstr>
      <vt:lpstr>Ôn bài cũ</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dung:Tình cảm của người Tây Nguyên yêu quý cô giáo, biết trọng văn hóa, mong muốn cho con em của dân tộc mình được học hành thoát khỏi nghèo nàn, lạc hậu.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Administrator</cp:lastModifiedBy>
  <cp:revision>18</cp:revision>
  <dcterms:modified xsi:type="dcterms:W3CDTF">2022-12-11T13:26:23Z</dcterms:modified>
</cp:coreProperties>
</file>