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5" r:id="rId2"/>
    <p:sldId id="276" r:id="rId3"/>
    <p:sldId id="259" r:id="rId4"/>
    <p:sldId id="260" r:id="rId5"/>
    <p:sldId id="266" r:id="rId6"/>
    <p:sldId id="261" r:id="rId7"/>
    <p:sldId id="277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96B5D31-5E78-420A-AA72-7C6AD4BC08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FD5388-B1DB-4EAC-9247-E2EA51C3DAE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784C7-5F8C-4353-B3B5-4D2A3C6F39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F3B4F-6DA4-4A1F-B600-DC44983F1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A632B-4566-4B8B-BD90-636B54D64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38EB7-FAEB-417A-8B7E-CAAFCAFDEF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80738-B883-4E86-BAAB-BF82E0AC3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2BBF9-6448-4C56-9329-9A8AA2335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0C48A-6648-4767-B3EC-301DEA25B3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67349-FE72-4701-9F34-839021AF5C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68BEA-F085-4F21-9838-CB330E3D7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4477A-9482-4761-8299-DDCF5112DE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38ED3-E2E3-487A-83B2-13265B03B9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4EE51-2A36-446B-A31E-1F140D55A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788CBE4-97EA-40ED-AA6A-57E008769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71800" y="1219200"/>
            <a:ext cx="3200400" cy="609600"/>
          </a:xfrm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4000" smtClean="0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28600" y="2133600"/>
            <a:ext cx="1981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sz="3600" b="1">
              <a:solidFill>
                <a:srgbClr val="FF0000"/>
              </a:solidFill>
            </a:endParaRPr>
          </a:p>
        </p:txBody>
      </p:sp>
      <p:sp>
        <p:nvSpPr>
          <p:cNvPr id="17413" name="WordArt 5" descr="Shingle"/>
          <p:cNvSpPr>
            <a:spLocks noChangeArrowheads="1" noChangeShapeType="1" noTextEdit="1"/>
          </p:cNvSpPr>
          <p:nvPr/>
        </p:nvSpPr>
        <p:spPr bwMode="auto">
          <a:xfrm>
            <a:off x="533400" y="2133600"/>
            <a:ext cx="8229600" cy="2362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scene3d>
              <a:camera prst="legacyObliqueBottomLeft"/>
              <a:lightRig rig="legacyFlat3" dir="b"/>
            </a:scene3d>
            <a:sp3d extrusionH="430200" prstMaterial="legacyMatte">
              <a:extrusionClr>
                <a:srgbClr val="FF00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pattFill prst="shingle">
                  <a:fgClr>
                    <a:srgbClr val="0000FF"/>
                  </a:fgClr>
                  <a:bgClr>
                    <a:srgbClr val="00FF00"/>
                  </a:bgClr>
                </a:pattFill>
                <a:latin typeface="Arial"/>
                <a:cs typeface="Arial"/>
              </a:rPr>
              <a:t>ÔN TẬP VỀ PHÉP CỘNG-PHÉP TRỪ</a:t>
            </a:r>
          </a:p>
        </p:txBody>
      </p:sp>
      <p:pic>
        <p:nvPicPr>
          <p:cNvPr id="2053" name="Picture 6" descr="gardg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105400"/>
            <a:ext cx="8077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/>
      <p:bldP spid="17412" grpId="0"/>
      <p:bldP spid="174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3"/>
          <p:cNvSpPr>
            <a:spLocks noChangeArrowheads="1" noChangeShapeType="1" noTextEdit="1"/>
          </p:cNvSpPr>
          <p:nvPr/>
        </p:nvSpPr>
        <p:spPr bwMode="auto">
          <a:xfrm>
            <a:off x="2057400" y="1066800"/>
            <a:ext cx="22860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611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990600" y="15240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Ôn tập về phép cộng và phép trừ</a:t>
            </a:r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685800" y="2133600"/>
            <a:ext cx="822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Bài 1</a:t>
            </a:r>
            <a:r>
              <a:rPr lang="en-US"/>
              <a:t>: Tính nhẩm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762000" y="27432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9 + 7 =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762000" y="3200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7 + 9 =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609600" y="36576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16 - 9 =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609600" y="4129088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16 - 7 =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1676400" y="2743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  16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1676400" y="3200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  16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1981200" y="3657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7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1676400" y="4129088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   9</a:t>
            </a: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5181600" y="2743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12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5257800" y="3200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12</a:t>
            </a: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5334000" y="3657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4</a:t>
            </a: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5257800" y="4114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 8</a:t>
            </a:r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3962400" y="27432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8 + 4 =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3962400" y="3200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4 + 8 =</a:t>
            </a:r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3810000" y="36576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12 – 8 =</a:t>
            </a:r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3810000" y="41148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12 – 4 =</a:t>
            </a:r>
          </a:p>
        </p:txBody>
      </p:sp>
      <p:pic>
        <p:nvPicPr>
          <p:cNvPr id="3093" name="Picture 23" descr="gardg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/>
      <p:bldP spid="30726" grpId="1"/>
      <p:bldP spid="30727" grpId="0"/>
      <p:bldP spid="30727" grpId="1"/>
      <p:bldP spid="30728" grpId="0"/>
      <p:bldP spid="30728" grpId="1"/>
      <p:bldP spid="30729" grpId="0"/>
      <p:bldP spid="30729" grpId="1"/>
      <p:bldP spid="30730" grpId="0"/>
      <p:bldP spid="30731" grpId="0"/>
      <p:bldP spid="30733" grpId="0"/>
      <p:bldP spid="30734" grpId="0"/>
      <p:bldP spid="30735" grpId="0"/>
      <p:bldP spid="30736" grpId="0"/>
      <p:bldP spid="30737" grpId="0"/>
      <p:bldP spid="30738" grpId="0"/>
      <p:bldP spid="30739" grpId="0"/>
      <p:bldP spid="30740" grpId="0"/>
      <p:bldP spid="307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2057400" y="1066800"/>
            <a:ext cx="22860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611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990600" y="15240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Ôn tập về phép cộng và phép trừ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33400" y="2286000"/>
            <a:ext cx="792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Bài 3:</a:t>
            </a:r>
            <a:r>
              <a:rPr lang="en-US"/>
              <a:t> </a:t>
            </a:r>
            <a:r>
              <a:rPr lang="en-US" b="1"/>
              <a:t>Số </a:t>
            </a:r>
            <a:r>
              <a:rPr lang="en-US"/>
              <a:t>?</a:t>
            </a:r>
          </a:p>
        </p:txBody>
      </p:sp>
      <p:sp>
        <p:nvSpPr>
          <p:cNvPr id="4102" name="Oval 6"/>
          <p:cNvSpPr>
            <a:spLocks noChangeArrowheads="1"/>
          </p:cNvSpPr>
          <p:nvPr/>
        </p:nvSpPr>
        <p:spPr bwMode="auto">
          <a:xfrm>
            <a:off x="1143000" y="2819400"/>
            <a:ext cx="6858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9</a:t>
            </a: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1828800" y="3124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590800" y="2895600"/>
            <a:ext cx="609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10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905000" y="28336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+ 1</a:t>
            </a:r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3200400" y="3124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3200400" y="28336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+ 7</a:t>
            </a:r>
          </a:p>
        </p:txBody>
      </p:sp>
      <p:sp>
        <p:nvSpPr>
          <p:cNvPr id="5132" name="Oval 12"/>
          <p:cNvSpPr>
            <a:spLocks noChangeArrowheads="1"/>
          </p:cNvSpPr>
          <p:nvPr/>
        </p:nvSpPr>
        <p:spPr bwMode="auto">
          <a:xfrm>
            <a:off x="3962400" y="2819400"/>
            <a:ext cx="6858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17</a:t>
            </a:r>
          </a:p>
        </p:txBody>
      </p:sp>
      <p:sp>
        <p:nvSpPr>
          <p:cNvPr id="4109" name="Text Box 14"/>
          <p:cNvSpPr txBox="1">
            <a:spLocks noChangeArrowheads="1"/>
          </p:cNvSpPr>
          <p:nvPr/>
        </p:nvSpPr>
        <p:spPr bwMode="auto">
          <a:xfrm>
            <a:off x="762000" y="2895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a,</a:t>
            </a:r>
          </a:p>
        </p:txBody>
      </p:sp>
      <p:sp>
        <p:nvSpPr>
          <p:cNvPr id="4110" name="Text Box 15"/>
          <p:cNvSpPr txBox="1">
            <a:spLocks noChangeArrowheads="1"/>
          </p:cNvSpPr>
          <p:nvPr/>
        </p:nvSpPr>
        <p:spPr bwMode="auto">
          <a:xfrm>
            <a:off x="1219200" y="34290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9 + 8        =</a:t>
            </a:r>
          </a:p>
        </p:txBody>
      </p:sp>
      <p:sp>
        <p:nvSpPr>
          <p:cNvPr id="4111" name="Oval 16"/>
          <p:cNvSpPr>
            <a:spLocks noChangeArrowheads="1"/>
          </p:cNvSpPr>
          <p:nvPr/>
        </p:nvSpPr>
        <p:spPr bwMode="auto">
          <a:xfrm>
            <a:off x="5334000" y="2819400"/>
            <a:ext cx="6858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7</a:t>
            </a:r>
          </a:p>
        </p:txBody>
      </p:sp>
      <p:sp>
        <p:nvSpPr>
          <p:cNvPr id="4112" name="Line 17"/>
          <p:cNvSpPr>
            <a:spLocks noChangeShapeType="1"/>
          </p:cNvSpPr>
          <p:nvPr/>
        </p:nvSpPr>
        <p:spPr bwMode="auto">
          <a:xfrm>
            <a:off x="6019800" y="3124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6781800" y="2895600"/>
            <a:ext cx="609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10</a:t>
            </a:r>
          </a:p>
        </p:txBody>
      </p:sp>
      <p:sp>
        <p:nvSpPr>
          <p:cNvPr id="4114" name="Text Box 19"/>
          <p:cNvSpPr txBox="1">
            <a:spLocks noChangeArrowheads="1"/>
          </p:cNvSpPr>
          <p:nvPr/>
        </p:nvSpPr>
        <p:spPr bwMode="auto">
          <a:xfrm>
            <a:off x="6096000" y="28336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+ 3</a:t>
            </a:r>
          </a:p>
        </p:txBody>
      </p:sp>
      <p:sp>
        <p:nvSpPr>
          <p:cNvPr id="4115" name="Line 20"/>
          <p:cNvSpPr>
            <a:spLocks noChangeShapeType="1"/>
          </p:cNvSpPr>
          <p:nvPr/>
        </p:nvSpPr>
        <p:spPr bwMode="auto">
          <a:xfrm>
            <a:off x="7391400" y="3124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6" name="Text Box 21"/>
          <p:cNvSpPr txBox="1">
            <a:spLocks noChangeArrowheads="1"/>
          </p:cNvSpPr>
          <p:nvPr/>
        </p:nvSpPr>
        <p:spPr bwMode="auto">
          <a:xfrm>
            <a:off x="7391400" y="28336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+ 5</a:t>
            </a:r>
          </a:p>
        </p:txBody>
      </p:sp>
      <p:sp>
        <p:nvSpPr>
          <p:cNvPr id="5142" name="Oval 22"/>
          <p:cNvSpPr>
            <a:spLocks noChangeArrowheads="1"/>
          </p:cNvSpPr>
          <p:nvPr/>
        </p:nvSpPr>
        <p:spPr bwMode="auto">
          <a:xfrm>
            <a:off x="8153400" y="2819400"/>
            <a:ext cx="6858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15</a:t>
            </a:r>
          </a:p>
        </p:txBody>
      </p:sp>
      <p:sp>
        <p:nvSpPr>
          <p:cNvPr id="4118" name="Text Box 23"/>
          <p:cNvSpPr txBox="1">
            <a:spLocks noChangeArrowheads="1"/>
          </p:cNvSpPr>
          <p:nvPr/>
        </p:nvSpPr>
        <p:spPr bwMode="auto">
          <a:xfrm>
            <a:off x="4953000" y="2895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b,</a:t>
            </a:r>
          </a:p>
        </p:txBody>
      </p:sp>
      <p:sp>
        <p:nvSpPr>
          <p:cNvPr id="4119" name="Text Box 24"/>
          <p:cNvSpPr txBox="1">
            <a:spLocks noChangeArrowheads="1"/>
          </p:cNvSpPr>
          <p:nvPr/>
        </p:nvSpPr>
        <p:spPr bwMode="auto">
          <a:xfrm>
            <a:off x="5410200" y="34290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7 + 8        =</a:t>
            </a:r>
          </a:p>
        </p:txBody>
      </p:sp>
      <p:sp>
        <p:nvSpPr>
          <p:cNvPr id="4120" name="Text Box 26"/>
          <p:cNvSpPr txBox="1">
            <a:spLocks noChangeArrowheads="1"/>
          </p:cNvSpPr>
          <p:nvPr/>
        </p:nvSpPr>
        <p:spPr bwMode="auto">
          <a:xfrm>
            <a:off x="762000" y="41290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c,</a:t>
            </a:r>
          </a:p>
        </p:txBody>
      </p:sp>
      <p:sp>
        <p:nvSpPr>
          <p:cNvPr id="4121" name="Text Box 27"/>
          <p:cNvSpPr txBox="1">
            <a:spLocks noChangeArrowheads="1"/>
          </p:cNvSpPr>
          <p:nvPr/>
        </p:nvSpPr>
        <p:spPr bwMode="auto">
          <a:xfrm>
            <a:off x="1219200" y="41148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9 + 6        =</a:t>
            </a:r>
          </a:p>
        </p:txBody>
      </p:sp>
      <p:sp>
        <p:nvSpPr>
          <p:cNvPr id="4122" name="Text Box 28"/>
          <p:cNvSpPr txBox="1">
            <a:spLocks noChangeArrowheads="1"/>
          </p:cNvSpPr>
          <p:nvPr/>
        </p:nvSpPr>
        <p:spPr bwMode="auto">
          <a:xfrm>
            <a:off x="1219200" y="44958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9 + 1 + 5  =</a:t>
            </a:r>
          </a:p>
        </p:txBody>
      </p:sp>
      <p:sp>
        <p:nvSpPr>
          <p:cNvPr id="4123" name="Text Box 29"/>
          <p:cNvSpPr txBox="1">
            <a:spLocks noChangeArrowheads="1"/>
          </p:cNvSpPr>
          <p:nvPr/>
        </p:nvSpPr>
        <p:spPr bwMode="auto">
          <a:xfrm>
            <a:off x="4876800" y="41290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d,</a:t>
            </a:r>
          </a:p>
        </p:txBody>
      </p:sp>
      <p:sp>
        <p:nvSpPr>
          <p:cNvPr id="4124" name="Text Box 30"/>
          <p:cNvSpPr txBox="1">
            <a:spLocks noChangeArrowheads="1"/>
          </p:cNvSpPr>
          <p:nvPr/>
        </p:nvSpPr>
        <p:spPr bwMode="auto">
          <a:xfrm>
            <a:off x="5334000" y="41148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6 + 5        =</a:t>
            </a:r>
          </a:p>
        </p:txBody>
      </p:sp>
      <p:sp>
        <p:nvSpPr>
          <p:cNvPr id="4125" name="Text Box 31"/>
          <p:cNvSpPr txBox="1">
            <a:spLocks noChangeArrowheads="1"/>
          </p:cNvSpPr>
          <p:nvPr/>
        </p:nvSpPr>
        <p:spPr bwMode="auto">
          <a:xfrm>
            <a:off x="5334000" y="44958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6 + 4 + 1  =</a:t>
            </a: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3048000" y="34290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17</a:t>
            </a: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7086600" y="34290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15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3048000" y="40386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15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3048000" y="4495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15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7086600" y="40386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11</a:t>
            </a: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7086600" y="4495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11</a:t>
            </a:r>
          </a:p>
        </p:txBody>
      </p:sp>
      <p:pic>
        <p:nvPicPr>
          <p:cNvPr id="4132" name="Picture 38" descr="gardg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2" grpId="0"/>
      <p:bldP spid="5153" grpId="0"/>
      <p:bldP spid="5154" grpId="0"/>
      <p:bldP spid="5155" grpId="0"/>
      <p:bldP spid="5156" grpId="0"/>
      <p:bldP spid="51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>
            <a:off x="2057400" y="1066800"/>
            <a:ext cx="22860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611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990600" y="15240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Ôn tập về phép cộng và phép trừ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838200" y="2133600"/>
            <a:ext cx="441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/>
              <a:t>Bài 4: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752600" y="2133600"/>
            <a:ext cx="6553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Lớp 2A trồng </a:t>
            </a:r>
            <a:r>
              <a:rPr lang="vi-VN" sz="2400"/>
              <a:t>đư</a:t>
            </a:r>
            <a:r>
              <a:rPr lang="en-US" sz="2400"/>
              <a:t>ợc 48 cây, lớp 2B trồng </a:t>
            </a:r>
            <a:r>
              <a:rPr lang="vi-VN" sz="2400"/>
              <a:t>đư</a:t>
            </a:r>
            <a:r>
              <a:rPr lang="en-US" sz="2400"/>
              <a:t>ợc nhiều h</a:t>
            </a:r>
            <a:r>
              <a:rPr lang="vi-VN" sz="2400"/>
              <a:t>ơ</a:t>
            </a:r>
            <a:r>
              <a:rPr lang="en-US" sz="2400"/>
              <a:t>n lớp 2A 12 cây.Hỏi lớp 2B trồng </a:t>
            </a:r>
            <a:r>
              <a:rPr lang="vi-VN" sz="2400"/>
              <a:t>đư</a:t>
            </a:r>
            <a:r>
              <a:rPr lang="en-US" sz="2400"/>
              <a:t>ợc bao nhiêu cây ?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505200" y="33528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Tóm Tắt</a:t>
            </a:r>
          </a:p>
        </p:txBody>
      </p:sp>
      <p:sp>
        <p:nvSpPr>
          <p:cNvPr id="5128" name="Text Box 10"/>
          <p:cNvSpPr txBox="1">
            <a:spLocks noChangeArrowheads="1"/>
          </p:cNvSpPr>
          <p:nvPr/>
        </p:nvSpPr>
        <p:spPr bwMode="auto">
          <a:xfrm>
            <a:off x="1295400" y="40386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Lớp 2A</a:t>
            </a:r>
          </a:p>
        </p:txBody>
      </p:sp>
      <p:sp>
        <p:nvSpPr>
          <p:cNvPr id="5129" name="Line 11"/>
          <p:cNvSpPr>
            <a:spLocks noChangeShapeType="1"/>
          </p:cNvSpPr>
          <p:nvPr/>
        </p:nvSpPr>
        <p:spPr bwMode="auto">
          <a:xfrm>
            <a:off x="3429000" y="43434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2"/>
          <p:cNvSpPr>
            <a:spLocks noChangeShapeType="1"/>
          </p:cNvSpPr>
          <p:nvPr/>
        </p:nvSpPr>
        <p:spPr bwMode="auto">
          <a:xfrm>
            <a:off x="3429000" y="4267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3"/>
          <p:cNvSpPr>
            <a:spLocks noChangeShapeType="1"/>
          </p:cNvSpPr>
          <p:nvPr/>
        </p:nvSpPr>
        <p:spPr bwMode="auto">
          <a:xfrm>
            <a:off x="6781800" y="4267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4"/>
          <p:cNvSpPr>
            <a:spLocks noChangeShapeType="1"/>
          </p:cNvSpPr>
          <p:nvPr/>
        </p:nvSpPr>
        <p:spPr bwMode="auto">
          <a:xfrm>
            <a:off x="3429000" y="48006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15"/>
          <p:cNvSpPr>
            <a:spLocks noChangeShapeType="1"/>
          </p:cNvSpPr>
          <p:nvPr/>
        </p:nvSpPr>
        <p:spPr bwMode="auto">
          <a:xfrm>
            <a:off x="3429000" y="4724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Line 16"/>
          <p:cNvSpPr>
            <a:spLocks noChangeShapeType="1"/>
          </p:cNvSpPr>
          <p:nvPr/>
        </p:nvSpPr>
        <p:spPr bwMode="auto">
          <a:xfrm>
            <a:off x="6781800" y="4724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5" name="Line 17"/>
          <p:cNvSpPr>
            <a:spLocks noChangeShapeType="1"/>
          </p:cNvSpPr>
          <p:nvPr/>
        </p:nvSpPr>
        <p:spPr bwMode="auto">
          <a:xfrm>
            <a:off x="6781800" y="4800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6" name="Line 18"/>
          <p:cNvSpPr>
            <a:spLocks noChangeShapeType="1"/>
          </p:cNvSpPr>
          <p:nvPr/>
        </p:nvSpPr>
        <p:spPr bwMode="auto">
          <a:xfrm>
            <a:off x="7848600" y="4724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5137" name="Picture 22" descr="gardg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8" name="Picture 23" descr="gardg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10540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>
            <a:off x="990600" y="676275"/>
            <a:ext cx="7010400" cy="619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l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00FF00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HOẠT ĐỘNG 2</a:t>
            </a:r>
          </a:p>
        </p:txBody>
      </p:sp>
      <p:sp>
        <p:nvSpPr>
          <p:cNvPr id="18435" name="WordArt 3"/>
          <p:cNvSpPr>
            <a:spLocks noChangeArrowheads="1" noChangeShapeType="1" noTextEdit="1"/>
          </p:cNvSpPr>
          <p:nvPr/>
        </p:nvSpPr>
        <p:spPr bwMode="auto">
          <a:xfrm>
            <a:off x="1066800" y="1600200"/>
            <a:ext cx="7086600" cy="1600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scene3d>
              <a:camera prst="legacyObliqueBottomLeft"/>
              <a:lightRig rig="legacyFlat3" dir="b"/>
            </a:scene3d>
            <a:sp3d extrusionH="430200" prstMaterial="legacyMatte">
              <a:extrusionClr>
                <a:srgbClr val="9900CC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50000">
                      <a:srgbClr val="FF0000"/>
                    </a:gs>
                    <a:gs pos="100000">
                      <a:srgbClr val="00FF00"/>
                    </a:gs>
                  </a:gsLst>
                  <a:lin ang="18900000" scaled="1"/>
                </a:gradFill>
                <a:latin typeface="Arial"/>
                <a:cs typeface="Arial"/>
              </a:rPr>
              <a:t>TRÒ CHƠI</a:t>
            </a:r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00FF00"/>
                  </a:gs>
                  <a:gs pos="50000">
                    <a:srgbClr val="FF0000"/>
                  </a:gs>
                  <a:gs pos="100000">
                    <a:srgbClr val="00FF00"/>
                  </a:gs>
                </a:gsLst>
                <a:lin ang="18900000" scaled="1"/>
              </a:gradFill>
              <a:latin typeface="Arial"/>
              <a:cs typeface="Arial"/>
            </a:endParaRP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914400" y="4038600"/>
            <a:ext cx="73914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t"/>
            </a:scene3d>
            <a:sp3d extrusionH="430200" prstMaterial="legacyMatte">
              <a:extrusionClr>
                <a:srgbClr val="00FF00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FF"/>
                    </a:gs>
                    <a:gs pos="100000">
                      <a:srgbClr val="76767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"Ai nhanh, ai đúng"</a:t>
            </a:r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FF"/>
                  </a:gs>
                  <a:gs pos="100000">
                    <a:srgbClr val="767676"/>
                  </a:gs>
                </a:gsLst>
                <a:path path="rect">
                  <a:fillToRect l="50000" t="50000" r="50000" b="50000"/>
                </a:path>
              </a:gra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84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animBg="1"/>
      <p:bldP spid="184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2057400" y="1066800"/>
            <a:ext cx="22860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611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990600" y="15240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Ôn tập về phép cộng và phép trừ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990600" y="22098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/>
              <a:t>Bài 5:</a:t>
            </a:r>
            <a:r>
              <a:rPr lang="en-US" sz="2400"/>
              <a:t> </a:t>
            </a:r>
            <a:r>
              <a:rPr lang="en-US" sz="2400" b="1"/>
              <a:t>Số</a:t>
            </a:r>
            <a:r>
              <a:rPr lang="en-US" sz="2400"/>
              <a:t> ?</a:t>
            </a: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1524000" y="28956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a,       72 +             = 72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3276600" y="29718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0</a:t>
            </a:r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1524000" y="38862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b,       85 -             = 85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3276600" y="39624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0</a:t>
            </a:r>
          </a:p>
        </p:txBody>
      </p:sp>
      <p:pic>
        <p:nvPicPr>
          <p:cNvPr id="7178" name="Picture 12" descr="gardg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3" descr="gardg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5334000"/>
            <a:ext cx="899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pic>
        <p:nvPicPr>
          <p:cNvPr id="8195" name="Picture 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822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3" descr="BOOKANI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9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76200" y="3124200"/>
            <a:ext cx="449263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3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600200" y="3657600"/>
            <a:ext cx="670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b="1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           Làm bài tập 1-2-3.VBT toán 2.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2743200" y="12192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1" u="sng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ÔN TẬP: 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3200400" y="609600"/>
            <a:ext cx="2286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</a:t>
            </a:r>
            <a:endParaRPr lang="en-US" sz="4000" b="1">
              <a:solidFill>
                <a:srgbClr val="D6009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3352800" y="26670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i="1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tập ở nhà :</a:t>
            </a:r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76200" y="2590800"/>
            <a:ext cx="449263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2</a:t>
            </a:r>
          </a:p>
        </p:txBody>
      </p:sp>
      <p:sp>
        <p:nvSpPr>
          <p:cNvPr id="31755" name="Oval 11"/>
          <p:cNvSpPr>
            <a:spLocks noChangeArrowheads="1"/>
          </p:cNvSpPr>
          <p:nvPr/>
        </p:nvSpPr>
        <p:spPr bwMode="auto">
          <a:xfrm>
            <a:off x="84138" y="2057400"/>
            <a:ext cx="449262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1</a:t>
            </a:r>
          </a:p>
        </p:txBody>
      </p:sp>
      <p:sp>
        <p:nvSpPr>
          <p:cNvPr id="31756" name="Oval 12"/>
          <p:cNvSpPr>
            <a:spLocks noChangeArrowheads="1"/>
          </p:cNvSpPr>
          <p:nvPr/>
        </p:nvSpPr>
        <p:spPr bwMode="auto">
          <a:xfrm>
            <a:off x="76200" y="3581400"/>
            <a:ext cx="449263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4</a:t>
            </a:r>
          </a:p>
        </p:txBody>
      </p:sp>
      <p:sp>
        <p:nvSpPr>
          <p:cNvPr id="31757" name="Oval 13"/>
          <p:cNvSpPr>
            <a:spLocks noChangeArrowheads="1"/>
          </p:cNvSpPr>
          <p:nvPr/>
        </p:nvSpPr>
        <p:spPr bwMode="auto">
          <a:xfrm>
            <a:off x="76200" y="3962400"/>
            <a:ext cx="449263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5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3352800" y="1981200"/>
            <a:ext cx="4038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DẶN DÒ</a:t>
            </a:r>
          </a:p>
        </p:txBody>
      </p:sp>
      <p:pic>
        <p:nvPicPr>
          <p:cNvPr id="8207" name="Picture 15" descr="gardg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57200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251</Words>
  <Application>Microsoft Office PowerPoint</Application>
  <PresentationFormat>On-screen Show (4:3)</PresentationFormat>
  <Paragraphs>77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NOC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10</cp:revision>
  <dcterms:created xsi:type="dcterms:W3CDTF">2009-12-05T13:41:08Z</dcterms:created>
  <dcterms:modified xsi:type="dcterms:W3CDTF">2016-06-30T03:36:41Z</dcterms:modified>
</cp:coreProperties>
</file>