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6" r:id="rId2"/>
    <p:sldMasterId id="2147483748" r:id="rId3"/>
    <p:sldMasterId id="2147483802" r:id="rId4"/>
    <p:sldMasterId id="2147483826" r:id="rId5"/>
    <p:sldMasterId id="2147483868" r:id="rId6"/>
    <p:sldMasterId id="2147483880" r:id="rId7"/>
    <p:sldMasterId id="2147483898" r:id="rId8"/>
  </p:sldMasterIdLst>
  <p:notesMasterIdLst>
    <p:notesMasterId r:id="rId41"/>
  </p:notesMasterIdLst>
  <p:sldIdLst>
    <p:sldId id="310" r:id="rId9"/>
    <p:sldId id="336" r:id="rId10"/>
    <p:sldId id="293" r:id="rId11"/>
    <p:sldId id="311" r:id="rId12"/>
    <p:sldId id="312" r:id="rId13"/>
    <p:sldId id="313" r:id="rId14"/>
    <p:sldId id="335" r:id="rId15"/>
    <p:sldId id="337" r:id="rId16"/>
    <p:sldId id="338" r:id="rId17"/>
    <p:sldId id="268" r:id="rId18"/>
    <p:sldId id="317" r:id="rId19"/>
    <p:sldId id="315" r:id="rId20"/>
    <p:sldId id="339" r:id="rId21"/>
    <p:sldId id="307" r:id="rId22"/>
    <p:sldId id="322" r:id="rId23"/>
    <p:sldId id="323" r:id="rId24"/>
    <p:sldId id="324" r:id="rId25"/>
    <p:sldId id="278" r:id="rId26"/>
    <p:sldId id="340" r:id="rId27"/>
    <p:sldId id="334" r:id="rId28"/>
    <p:sldId id="328" r:id="rId29"/>
    <p:sldId id="329" r:id="rId30"/>
    <p:sldId id="333" r:id="rId31"/>
    <p:sldId id="332" r:id="rId32"/>
    <p:sldId id="341" r:id="rId33"/>
    <p:sldId id="347" r:id="rId34"/>
    <p:sldId id="342" r:id="rId35"/>
    <p:sldId id="343" r:id="rId36"/>
    <p:sldId id="344" r:id="rId37"/>
    <p:sldId id="345" r:id="rId38"/>
    <p:sldId id="346" r:id="rId39"/>
    <p:sldId id="32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2A17B9"/>
    <a:srgbClr val="003300"/>
    <a:srgbClr val="66FFFF"/>
    <a:srgbClr val="FF9999"/>
    <a:srgbClr val="FF6699"/>
    <a:srgbClr val="A9B50B"/>
    <a:srgbClr val="FF00FF"/>
    <a:srgbClr val="0EB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microsoft.com/office/2015/10/relationships/revisionInfo" Target="revisionInfo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C56BF-FC0A-4401-BE7B-FDBDB8FE0B48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BA24E-E74A-4526-A39C-756DEF92E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1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AF454-C1DB-447C-9EEC-A5F3AC4DF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3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81D93-A355-4DAC-A5A6-C62626542E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74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CAFB-EACD-466A-A4DD-13027C3AC3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2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55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AF454-C1DB-447C-9EEC-A5F3AC4DF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6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8011-6B56-46E2-9E05-742A071BC0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4E5ECA-CCD0-4E18-A708-88122D6C6CF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8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B28C74-2536-4181-96AD-EBF98BF7202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830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D044F-2D05-4EC5-8927-EEC5E982E9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550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B28C74-2536-4181-96AD-EBF98BF7202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903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9E3DC0-D8F7-443D-AA54-89F325D8F25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229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2020/5/10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2020/5/10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2020/5/10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2020/5/10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7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2020/5/10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单击此处添加文字标题</a:t>
            </a:r>
            <a:endParaRPr kumimoji="0" lang="zh-CN" altLang="en-US" sz="266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4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2020/5/10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9E3DC0-D8F7-443D-AA54-89F325D8F25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947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2020/5/10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4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2020/5/10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2020/5/10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2020/5/10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5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4E5ECA-CCD0-4E18-A708-88122D6C6CF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9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6C59C2-EA81-4091-B993-460514C070F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2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707D1B-0E70-4C71-99C7-A8368E3501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5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BAB31B-D707-4053-BDF9-C3C8823A3C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49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0C7BFD-4319-47D2-A874-8E08C1FDDC3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48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F4DFC3-1EF4-46CE-9BDF-9BCD7EF4A4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56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E491F-6AAA-413C-9819-4A27F1E4216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65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1EE24A-2743-4715-A03F-B18CE26B4C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4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6C59C2-EA81-4091-B993-460514C070F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11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FD2F37-FCCF-438B-BA34-7E3A1DE4340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69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B28C74-2536-4181-96AD-EBF98BF7202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68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9E3DC0-D8F7-443D-AA54-89F325D8F25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87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EFDD1-3FC8-4547-A9B0-8D12CFB405F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79C25-AD49-4B3D-A6C6-968EC671D8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1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EFDD1-3FC8-4547-A9B0-8D12CFB405F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79C25-AD49-4B3D-A6C6-968EC671D8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0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EFDD1-3FC8-4547-A9B0-8D12CFB405F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79C25-AD49-4B3D-A6C6-968EC671D8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93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EFDD1-3FC8-4547-A9B0-8D12CFB405F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79C25-AD49-4B3D-A6C6-968EC671D8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3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EFDD1-3FC8-4547-A9B0-8D12CFB405F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79C25-AD49-4B3D-A6C6-968EC671D8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EFDD1-3FC8-4547-A9B0-8D12CFB405F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79C25-AD49-4B3D-A6C6-968EC671D8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2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2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707D1B-0E70-4C71-99C7-A8368E3501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74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7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0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1"/>
          <p:cNvSpPr txBox="1"/>
          <p:nvPr userDrawn="1"/>
        </p:nvSpPr>
        <p:spPr>
          <a:xfrm>
            <a:off x="985600" y="41445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单击此处添加标题内容</a:t>
            </a:r>
          </a:p>
        </p:txBody>
      </p:sp>
      <p:sp>
        <p:nvSpPr>
          <p:cNvPr id="7" name="Freeform 40"/>
          <p:cNvSpPr>
            <a:spLocks noEditPoints="1"/>
          </p:cNvSpPr>
          <p:nvPr userDrawn="1"/>
        </p:nvSpPr>
        <p:spPr bwMode="auto">
          <a:xfrm>
            <a:off x="553644" y="462986"/>
            <a:ext cx="291307" cy="364597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" name="直接连接符 7"/>
          <p:cNvCxnSpPr/>
          <p:nvPr userDrawn="1"/>
        </p:nvCxnSpPr>
        <p:spPr bwMode="auto">
          <a:xfrm flipH="1">
            <a:off x="985601" y="821545"/>
            <a:ext cx="10635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9218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EFDD1-3FC8-4547-A9B0-8D12CFB405F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79C25-AD49-4B3D-A6C6-968EC671D8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70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EFDD1-3FC8-4547-A9B0-8D12CFB405F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79C25-AD49-4B3D-A6C6-968EC671D8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1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EFDD1-3FC8-4547-A9B0-8D12CFB405F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79C25-AD49-4B3D-A6C6-968EC671D8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EFDD1-3FC8-4547-A9B0-8D12CFB405F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79C25-AD49-4B3D-A6C6-968EC671D8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0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2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ILLS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4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BAB31B-D707-4053-BDF9-C3C8823A3C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67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1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2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7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09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311931CE-BEED-4EA5-9BA1-8AF14A3CD4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3" name="图片 12" descr="图片包含 墙壁&#10;&#10;已生成极高可信度的说明">
            <a:extLst>
              <a:ext uri="{FF2B5EF4-FFF2-40B4-BE49-F238E27FC236}">
                <a16:creationId xmlns:a16="http://schemas.microsoft.com/office/drawing/2014/main" id="{C624CF4F-56BC-4CA9-8C33-87F1D0913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25326" r="13529" b="25113"/>
          <a:stretch/>
        </p:blipFill>
        <p:spPr>
          <a:xfrm rot="16200000">
            <a:off x="3684492" y="-2218766"/>
            <a:ext cx="4840942" cy="11376214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956F289C-10EF-4423-A624-F8D56AB4705E}"/>
              </a:ext>
            </a:extLst>
          </p:cNvPr>
          <p:cNvSpPr/>
          <p:nvPr userDrawn="1"/>
        </p:nvSpPr>
        <p:spPr>
          <a:xfrm>
            <a:off x="208425" y="316005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E30D674-381E-4051-8717-2010E08E0960}"/>
              </a:ext>
            </a:extLst>
          </p:cNvPr>
          <p:cNvSpPr/>
          <p:nvPr userDrawn="1"/>
        </p:nvSpPr>
        <p:spPr>
          <a:xfrm>
            <a:off x="953554" y="316005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6DEA3760-BDE3-4512-9F4F-65D20BC5A669}"/>
              </a:ext>
            </a:extLst>
          </p:cNvPr>
          <p:cNvSpPr/>
          <p:nvPr userDrawn="1"/>
        </p:nvSpPr>
        <p:spPr>
          <a:xfrm>
            <a:off x="1698683" y="316005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65543850-7E23-46E6-B312-A3BE30AB3BA5}"/>
              </a:ext>
            </a:extLst>
          </p:cNvPr>
          <p:cNvSpPr/>
          <p:nvPr userDrawn="1"/>
        </p:nvSpPr>
        <p:spPr>
          <a:xfrm>
            <a:off x="2443812" y="316005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C70A6BD-E187-463E-B7B1-EECB54B7EBDA}"/>
              </a:ext>
            </a:extLst>
          </p:cNvPr>
          <p:cNvSpPr/>
          <p:nvPr userDrawn="1"/>
        </p:nvSpPr>
        <p:spPr>
          <a:xfrm>
            <a:off x="3188941" y="316005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EA5D83E-B249-4EB3-A555-464993C72FC6}"/>
              </a:ext>
            </a:extLst>
          </p:cNvPr>
          <p:cNvSpPr/>
          <p:nvPr userDrawn="1"/>
        </p:nvSpPr>
        <p:spPr>
          <a:xfrm>
            <a:off x="3934070" y="316005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931EB93-C2BC-43E7-BECD-5A67099412A8}"/>
              </a:ext>
            </a:extLst>
          </p:cNvPr>
          <p:cNvSpPr/>
          <p:nvPr userDrawn="1"/>
        </p:nvSpPr>
        <p:spPr>
          <a:xfrm>
            <a:off x="4679199" y="316005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0432071-6C87-4EFA-81C0-49E7DE944B0B}"/>
              </a:ext>
            </a:extLst>
          </p:cNvPr>
          <p:cNvSpPr/>
          <p:nvPr userDrawn="1"/>
        </p:nvSpPr>
        <p:spPr>
          <a:xfrm>
            <a:off x="5424328" y="316005"/>
            <a:ext cx="556922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631A29A-B9F1-4468-B6F0-00C4A1295FBB}"/>
              </a:ext>
            </a:extLst>
          </p:cNvPr>
          <p:cNvSpPr/>
          <p:nvPr userDrawn="1"/>
        </p:nvSpPr>
        <p:spPr>
          <a:xfrm>
            <a:off x="6201944" y="316005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F5A77F77-E755-4608-BFCC-9DAAA4005154}"/>
              </a:ext>
            </a:extLst>
          </p:cNvPr>
          <p:cNvSpPr/>
          <p:nvPr userDrawn="1"/>
        </p:nvSpPr>
        <p:spPr>
          <a:xfrm>
            <a:off x="6947073" y="316005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CA0BE5DD-1B63-45D5-9F7B-7F107E7E4CE5}"/>
              </a:ext>
            </a:extLst>
          </p:cNvPr>
          <p:cNvSpPr/>
          <p:nvPr userDrawn="1"/>
        </p:nvSpPr>
        <p:spPr>
          <a:xfrm>
            <a:off x="7692202" y="316005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7033C679-05CA-4D4D-AA8D-EF904BA49C92}"/>
              </a:ext>
            </a:extLst>
          </p:cNvPr>
          <p:cNvSpPr/>
          <p:nvPr userDrawn="1"/>
        </p:nvSpPr>
        <p:spPr>
          <a:xfrm>
            <a:off x="8437331" y="316005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3410A62-1C18-4AC2-9438-4CE8DD0A4319}"/>
              </a:ext>
            </a:extLst>
          </p:cNvPr>
          <p:cNvSpPr/>
          <p:nvPr userDrawn="1"/>
        </p:nvSpPr>
        <p:spPr>
          <a:xfrm>
            <a:off x="9182460" y="316005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FC2688B3-1525-4FDC-866F-CE2A834681C6}"/>
              </a:ext>
            </a:extLst>
          </p:cNvPr>
          <p:cNvSpPr/>
          <p:nvPr userDrawn="1"/>
        </p:nvSpPr>
        <p:spPr>
          <a:xfrm>
            <a:off x="9927589" y="316005"/>
            <a:ext cx="556922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5C26CBA-EA96-4C02-B703-771AEAF9C469}"/>
              </a:ext>
            </a:extLst>
          </p:cNvPr>
          <p:cNvSpPr/>
          <p:nvPr userDrawn="1"/>
        </p:nvSpPr>
        <p:spPr>
          <a:xfrm>
            <a:off x="10705205" y="316005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F09FD8AD-63EA-4001-8FDC-9D69525AEE17}"/>
              </a:ext>
            </a:extLst>
          </p:cNvPr>
          <p:cNvSpPr/>
          <p:nvPr userDrawn="1"/>
        </p:nvSpPr>
        <p:spPr>
          <a:xfrm>
            <a:off x="11450337" y="316005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8132FD44-C3DB-418C-9386-952C65EF733C}"/>
              </a:ext>
            </a:extLst>
          </p:cNvPr>
          <p:cNvSpPr/>
          <p:nvPr userDrawn="1"/>
        </p:nvSpPr>
        <p:spPr>
          <a:xfrm>
            <a:off x="208425" y="6165476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B348928C-27A3-4679-A8CE-AB34D40ADA18}"/>
              </a:ext>
            </a:extLst>
          </p:cNvPr>
          <p:cNvSpPr/>
          <p:nvPr userDrawn="1"/>
        </p:nvSpPr>
        <p:spPr>
          <a:xfrm>
            <a:off x="953554" y="6165476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9822B47-2F44-46D1-92B9-7ECDB4EE9AB5}"/>
              </a:ext>
            </a:extLst>
          </p:cNvPr>
          <p:cNvSpPr/>
          <p:nvPr userDrawn="1"/>
        </p:nvSpPr>
        <p:spPr>
          <a:xfrm>
            <a:off x="1698683" y="6165476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36D8931E-8806-4934-AEF1-3B53FC04C58B}"/>
              </a:ext>
            </a:extLst>
          </p:cNvPr>
          <p:cNvSpPr/>
          <p:nvPr userDrawn="1"/>
        </p:nvSpPr>
        <p:spPr>
          <a:xfrm>
            <a:off x="2443812" y="6165476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F5A1FD0E-2BDF-4BC2-9290-93E081D4D545}"/>
              </a:ext>
            </a:extLst>
          </p:cNvPr>
          <p:cNvSpPr/>
          <p:nvPr userDrawn="1"/>
        </p:nvSpPr>
        <p:spPr>
          <a:xfrm>
            <a:off x="3188941" y="6165476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8DA82C70-BEDB-444F-97CF-0BE05D7A6FF6}"/>
              </a:ext>
            </a:extLst>
          </p:cNvPr>
          <p:cNvSpPr/>
          <p:nvPr userDrawn="1"/>
        </p:nvSpPr>
        <p:spPr>
          <a:xfrm>
            <a:off x="3934070" y="6165476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9BF0DC0A-C4AC-4A60-BC80-AAA06A629E9C}"/>
              </a:ext>
            </a:extLst>
          </p:cNvPr>
          <p:cNvSpPr/>
          <p:nvPr userDrawn="1"/>
        </p:nvSpPr>
        <p:spPr>
          <a:xfrm>
            <a:off x="4679199" y="6165476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50029682-B3C7-4B75-8637-57383F7AAB76}"/>
              </a:ext>
            </a:extLst>
          </p:cNvPr>
          <p:cNvSpPr/>
          <p:nvPr userDrawn="1"/>
        </p:nvSpPr>
        <p:spPr>
          <a:xfrm>
            <a:off x="5424328" y="6165476"/>
            <a:ext cx="556922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8127EA76-A778-47E5-8DA3-7FAC20C53805}"/>
              </a:ext>
            </a:extLst>
          </p:cNvPr>
          <p:cNvSpPr/>
          <p:nvPr userDrawn="1"/>
        </p:nvSpPr>
        <p:spPr>
          <a:xfrm>
            <a:off x="6201944" y="6165476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0DD3559D-5AFA-4F82-AE1A-B22B2AB06F7B}"/>
              </a:ext>
            </a:extLst>
          </p:cNvPr>
          <p:cNvSpPr/>
          <p:nvPr userDrawn="1"/>
        </p:nvSpPr>
        <p:spPr>
          <a:xfrm>
            <a:off x="6947073" y="6165476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E40B1289-1EDC-4E3C-A86F-D07BE29F89A3}"/>
              </a:ext>
            </a:extLst>
          </p:cNvPr>
          <p:cNvSpPr/>
          <p:nvPr userDrawn="1"/>
        </p:nvSpPr>
        <p:spPr>
          <a:xfrm>
            <a:off x="7692202" y="6165476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04888E43-C70B-459D-97AE-56E558BEFA47}"/>
              </a:ext>
            </a:extLst>
          </p:cNvPr>
          <p:cNvSpPr/>
          <p:nvPr userDrawn="1"/>
        </p:nvSpPr>
        <p:spPr>
          <a:xfrm>
            <a:off x="8437331" y="6165476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4CFB2BCA-AA4E-4DED-81B2-E22C182FB380}"/>
              </a:ext>
            </a:extLst>
          </p:cNvPr>
          <p:cNvSpPr/>
          <p:nvPr userDrawn="1"/>
        </p:nvSpPr>
        <p:spPr>
          <a:xfrm>
            <a:off x="9182460" y="6165476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578D7ADB-32C8-4D91-8A67-4CECDA352AF4}"/>
              </a:ext>
            </a:extLst>
          </p:cNvPr>
          <p:cNvSpPr/>
          <p:nvPr userDrawn="1"/>
        </p:nvSpPr>
        <p:spPr>
          <a:xfrm>
            <a:off x="9927589" y="6165476"/>
            <a:ext cx="556922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D0332012-29CA-4490-B12E-A7DCFBDFB18E}"/>
              </a:ext>
            </a:extLst>
          </p:cNvPr>
          <p:cNvSpPr/>
          <p:nvPr userDrawn="1"/>
        </p:nvSpPr>
        <p:spPr>
          <a:xfrm>
            <a:off x="10705205" y="6165476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7F626553-2291-4D5D-BD95-71D89D3DF4F8}"/>
              </a:ext>
            </a:extLst>
          </p:cNvPr>
          <p:cNvSpPr/>
          <p:nvPr userDrawn="1"/>
        </p:nvSpPr>
        <p:spPr>
          <a:xfrm>
            <a:off x="11450337" y="6165476"/>
            <a:ext cx="524435" cy="524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4E5ECA-CCD0-4E18-A708-88122D6C6CF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56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6C59C2-EA81-4091-B993-460514C070F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33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707D1B-0E70-4C71-99C7-A8368E3501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675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BAB31B-D707-4053-BDF9-C3C8823A3C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089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0C7BFD-4319-47D2-A874-8E08C1FDDC3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2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0C7BFD-4319-47D2-A874-8E08C1FDDC3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888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F4DFC3-1EF4-46CE-9BDF-9BCD7EF4A4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541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E491F-6AAA-413C-9819-4A27F1E4216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59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1EE24A-2743-4715-A03F-B18CE26B4C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52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FD2F37-FCCF-438B-BA34-7E3A1DE4340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94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B28C74-2536-4181-96AD-EBF98BF7202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31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9E3DC0-D8F7-443D-AA54-89F325D8F25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10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12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82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03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0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F4DFC3-1EF4-46CE-9BDF-9BCD7EF4A4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950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298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31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44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61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787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36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5288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88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3651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4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E491F-6AAA-413C-9819-4A27F1E4216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68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254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99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 hidden="1"/>
          <p:cNvGrpSpPr>
            <a:grpSpLocks noChangeAspect="1"/>
          </p:cNvGrpSpPr>
          <p:nvPr userDrawn="1"/>
        </p:nvGrpSpPr>
        <p:grpSpPr>
          <a:xfrm>
            <a:off x="1090268" y="365400"/>
            <a:ext cx="708133" cy="720000"/>
            <a:chOff x="988669" y="328389"/>
            <a:chExt cx="796511" cy="809858"/>
          </a:xfrm>
        </p:grpSpPr>
        <p:pic>
          <p:nvPicPr>
            <p:cNvPr id="8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669" y="328389"/>
              <a:ext cx="796511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6" name="椭圆 715"/>
            <p:cNvSpPr>
              <a:spLocks noChangeAspect="1"/>
            </p:cNvSpPr>
            <p:nvPr userDrawn="1"/>
          </p:nvSpPr>
          <p:spPr>
            <a:xfrm>
              <a:off x="1164042" y="958247"/>
              <a:ext cx="445765" cy="180000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lumMod val="65000"/>
                    <a:alpha val="43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8" name="文本框 27" hidden="1"/>
          <p:cNvSpPr txBox="1"/>
          <p:nvPr/>
        </p:nvSpPr>
        <p:spPr>
          <a:xfrm>
            <a:off x="7847436" y="646581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doni MT" panose="02070803080606020203" pitchFamily="18" charset="0"/>
                <a:ea typeface="方正正中黑简体" panose="02000000000000000000" pitchFamily="2" charset="-122"/>
                <a:cs typeface="+mn-cs"/>
              </a:rPr>
              <a:t>@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方正行楷简体" panose="03000509000000000000" pitchFamily="65" charset="-122"/>
                <a:ea typeface="方正行楷简体" panose="03000509000000000000" pitchFamily="65" charset="-122"/>
                <a:cs typeface="+mn-cs"/>
              </a:rPr>
              <a:t>雪原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方正行楷简体" panose="03000509000000000000" pitchFamily="65" charset="-122"/>
                <a:ea typeface="方正行楷简体" panose="03000509000000000000" pitchFamily="65" charset="-122"/>
                <a:cs typeface="+mn-cs"/>
              </a:rPr>
              <a:t>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方正行楷简体" panose="03000509000000000000" pitchFamily="65" charset="-122"/>
              <a:ea typeface="方正行楷简体" panose="03000509000000000000" pitchFamily="65" charset="-122"/>
              <a:cs typeface="+mn-cs"/>
            </a:endParaRPr>
          </a:p>
        </p:txBody>
      </p:sp>
      <p:sp>
        <p:nvSpPr>
          <p:cNvPr id="31" name="文本框 30" hidden="1"/>
          <p:cNvSpPr txBox="1"/>
          <p:nvPr/>
        </p:nvSpPr>
        <p:spPr>
          <a:xfrm>
            <a:off x="10147959" y="646581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doni MT" panose="02070803080606020203" pitchFamily="18" charset="0"/>
                <a:ea typeface="方正正中黑简体" panose="02000000000000000000" pitchFamily="2" charset="-122"/>
                <a:cs typeface="+mn-cs"/>
              </a:rPr>
              <a:t>xyppt.yanj.cn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doni MT" panose="02070803080606020203" pitchFamily="18" charset="0"/>
              <a:ea typeface="方正正中黑简体" panose="02000000000000000000" pitchFamily="2" charset="-122"/>
              <a:cs typeface="+mn-cs"/>
            </a:endParaRPr>
          </a:p>
        </p:txBody>
      </p:sp>
      <p:grpSp>
        <p:nvGrpSpPr>
          <p:cNvPr id="32" name="组合 31" hidden="1"/>
          <p:cNvGrpSpPr>
            <a:grpSpLocks noChangeAspect="1"/>
          </p:cNvGrpSpPr>
          <p:nvPr/>
        </p:nvGrpSpPr>
        <p:grpSpPr>
          <a:xfrm>
            <a:off x="9591189" y="6578476"/>
            <a:ext cx="461015" cy="144000"/>
            <a:chOff x="9167649" y="4366337"/>
            <a:chExt cx="654429" cy="216000"/>
          </a:xfrm>
        </p:grpSpPr>
        <p:sp>
          <p:nvSpPr>
            <p:cNvPr id="33" name="Freeform 5"/>
            <p:cNvSpPr/>
            <p:nvPr/>
          </p:nvSpPr>
          <p:spPr bwMode="auto">
            <a:xfrm>
              <a:off x="9681342" y="4366337"/>
              <a:ext cx="68103" cy="19729"/>
            </a:xfrm>
            <a:custGeom>
              <a:avLst/>
              <a:gdLst>
                <a:gd name="T0" fmla="*/ 88 w 197"/>
                <a:gd name="T1" fmla="*/ 0 h 57"/>
                <a:gd name="T2" fmla="*/ 122 w 197"/>
                <a:gd name="T3" fmla="*/ 0 h 57"/>
                <a:gd name="T4" fmla="*/ 121 w 197"/>
                <a:gd name="T5" fmla="*/ 10 h 57"/>
                <a:gd name="T6" fmla="*/ 197 w 197"/>
                <a:gd name="T7" fmla="*/ 10 h 57"/>
                <a:gd name="T8" fmla="*/ 191 w 197"/>
                <a:gd name="T9" fmla="*/ 57 h 57"/>
                <a:gd name="T10" fmla="*/ 167 w 197"/>
                <a:gd name="T11" fmla="*/ 57 h 57"/>
                <a:gd name="T12" fmla="*/ 171 w 197"/>
                <a:gd name="T13" fmla="*/ 30 h 57"/>
                <a:gd name="T14" fmla="*/ 27 w 197"/>
                <a:gd name="T15" fmla="*/ 30 h 57"/>
                <a:gd name="T16" fmla="*/ 23 w 197"/>
                <a:gd name="T17" fmla="*/ 57 h 57"/>
                <a:gd name="T18" fmla="*/ 0 w 197"/>
                <a:gd name="T19" fmla="*/ 57 h 57"/>
                <a:gd name="T20" fmla="*/ 6 w 197"/>
                <a:gd name="T21" fmla="*/ 10 h 57"/>
                <a:gd name="T22" fmla="*/ 86 w 197"/>
                <a:gd name="T23" fmla="*/ 10 h 57"/>
                <a:gd name="T24" fmla="*/ 88 w 197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57">
                  <a:moveTo>
                    <a:pt x="88" y="0"/>
                  </a:moveTo>
                  <a:cubicBezTo>
                    <a:pt x="101" y="0"/>
                    <a:pt x="122" y="0"/>
                    <a:pt x="122" y="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6" y="10"/>
                    <a:pt x="86" y="10"/>
                    <a:pt x="86" y="1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9679588" y="4383290"/>
              <a:ext cx="62695" cy="48958"/>
            </a:xfrm>
            <a:custGeom>
              <a:avLst/>
              <a:gdLst>
                <a:gd name="T0" fmla="*/ 393 w 429"/>
                <a:gd name="T1" fmla="*/ 335 h 335"/>
                <a:gd name="T2" fmla="*/ 429 w 429"/>
                <a:gd name="T3" fmla="*/ 90 h 335"/>
                <a:gd name="T4" fmla="*/ 261 w 429"/>
                <a:gd name="T5" fmla="*/ 90 h 335"/>
                <a:gd name="T6" fmla="*/ 265 w 429"/>
                <a:gd name="T7" fmla="*/ 45 h 335"/>
                <a:gd name="T8" fmla="*/ 372 w 429"/>
                <a:gd name="T9" fmla="*/ 45 h 335"/>
                <a:gd name="T10" fmla="*/ 377 w 429"/>
                <a:gd name="T11" fmla="*/ 0 h 335"/>
                <a:gd name="T12" fmla="*/ 109 w 429"/>
                <a:gd name="T13" fmla="*/ 0 h 335"/>
                <a:gd name="T14" fmla="*/ 102 w 429"/>
                <a:gd name="T15" fmla="*/ 45 h 335"/>
                <a:gd name="T16" fmla="*/ 211 w 429"/>
                <a:gd name="T17" fmla="*/ 45 h 335"/>
                <a:gd name="T18" fmla="*/ 206 w 429"/>
                <a:gd name="T19" fmla="*/ 90 h 335"/>
                <a:gd name="T20" fmla="*/ 36 w 429"/>
                <a:gd name="T21" fmla="*/ 90 h 335"/>
                <a:gd name="T22" fmla="*/ 0 w 429"/>
                <a:gd name="T23" fmla="*/ 335 h 335"/>
                <a:gd name="T24" fmla="*/ 393 w 429"/>
                <a:gd name="T25" fmla="*/ 335 h 335"/>
                <a:gd name="T26" fmla="*/ 178 w 429"/>
                <a:gd name="T27" fmla="*/ 287 h 335"/>
                <a:gd name="T28" fmla="*/ 62 w 429"/>
                <a:gd name="T29" fmla="*/ 287 h 335"/>
                <a:gd name="T30" fmla="*/ 71 w 429"/>
                <a:gd name="T31" fmla="*/ 235 h 335"/>
                <a:gd name="T32" fmla="*/ 185 w 429"/>
                <a:gd name="T33" fmla="*/ 235 h 335"/>
                <a:gd name="T34" fmla="*/ 178 w 429"/>
                <a:gd name="T35" fmla="*/ 287 h 335"/>
                <a:gd name="T36" fmla="*/ 190 w 429"/>
                <a:gd name="T37" fmla="*/ 190 h 335"/>
                <a:gd name="T38" fmla="*/ 76 w 429"/>
                <a:gd name="T39" fmla="*/ 190 h 335"/>
                <a:gd name="T40" fmla="*/ 83 w 429"/>
                <a:gd name="T41" fmla="*/ 135 h 335"/>
                <a:gd name="T42" fmla="*/ 199 w 429"/>
                <a:gd name="T43" fmla="*/ 135 h 335"/>
                <a:gd name="T44" fmla="*/ 190 w 429"/>
                <a:gd name="T45" fmla="*/ 190 h 335"/>
                <a:gd name="T46" fmla="*/ 254 w 429"/>
                <a:gd name="T47" fmla="*/ 135 h 335"/>
                <a:gd name="T48" fmla="*/ 365 w 429"/>
                <a:gd name="T49" fmla="*/ 135 h 335"/>
                <a:gd name="T50" fmla="*/ 358 w 429"/>
                <a:gd name="T51" fmla="*/ 190 h 335"/>
                <a:gd name="T52" fmla="*/ 246 w 429"/>
                <a:gd name="T53" fmla="*/ 190 h 335"/>
                <a:gd name="T54" fmla="*/ 254 w 429"/>
                <a:gd name="T55" fmla="*/ 135 h 335"/>
                <a:gd name="T56" fmla="*/ 232 w 429"/>
                <a:gd name="T57" fmla="*/ 287 h 335"/>
                <a:gd name="T58" fmla="*/ 239 w 429"/>
                <a:gd name="T59" fmla="*/ 235 h 335"/>
                <a:gd name="T60" fmla="*/ 351 w 429"/>
                <a:gd name="T61" fmla="*/ 235 h 335"/>
                <a:gd name="T62" fmla="*/ 343 w 429"/>
                <a:gd name="T63" fmla="*/ 287 h 335"/>
                <a:gd name="T64" fmla="*/ 232 w 429"/>
                <a:gd name="T65" fmla="*/ 28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9" h="335">
                  <a:moveTo>
                    <a:pt x="393" y="335"/>
                  </a:moveTo>
                  <a:lnTo>
                    <a:pt x="429" y="90"/>
                  </a:lnTo>
                  <a:lnTo>
                    <a:pt x="261" y="90"/>
                  </a:lnTo>
                  <a:lnTo>
                    <a:pt x="265" y="45"/>
                  </a:lnTo>
                  <a:lnTo>
                    <a:pt x="372" y="45"/>
                  </a:lnTo>
                  <a:lnTo>
                    <a:pt x="377" y="0"/>
                  </a:lnTo>
                  <a:lnTo>
                    <a:pt x="109" y="0"/>
                  </a:lnTo>
                  <a:lnTo>
                    <a:pt x="102" y="45"/>
                  </a:lnTo>
                  <a:lnTo>
                    <a:pt x="211" y="45"/>
                  </a:lnTo>
                  <a:lnTo>
                    <a:pt x="206" y="90"/>
                  </a:lnTo>
                  <a:lnTo>
                    <a:pt x="36" y="90"/>
                  </a:lnTo>
                  <a:lnTo>
                    <a:pt x="0" y="335"/>
                  </a:lnTo>
                  <a:lnTo>
                    <a:pt x="393" y="335"/>
                  </a:lnTo>
                  <a:close/>
                  <a:moveTo>
                    <a:pt x="178" y="287"/>
                  </a:moveTo>
                  <a:lnTo>
                    <a:pt x="62" y="287"/>
                  </a:lnTo>
                  <a:lnTo>
                    <a:pt x="71" y="235"/>
                  </a:lnTo>
                  <a:lnTo>
                    <a:pt x="185" y="235"/>
                  </a:lnTo>
                  <a:lnTo>
                    <a:pt x="178" y="287"/>
                  </a:lnTo>
                  <a:close/>
                  <a:moveTo>
                    <a:pt x="190" y="190"/>
                  </a:moveTo>
                  <a:lnTo>
                    <a:pt x="76" y="190"/>
                  </a:lnTo>
                  <a:lnTo>
                    <a:pt x="83" y="135"/>
                  </a:lnTo>
                  <a:lnTo>
                    <a:pt x="199" y="135"/>
                  </a:lnTo>
                  <a:lnTo>
                    <a:pt x="190" y="190"/>
                  </a:lnTo>
                  <a:close/>
                  <a:moveTo>
                    <a:pt x="254" y="135"/>
                  </a:moveTo>
                  <a:lnTo>
                    <a:pt x="365" y="135"/>
                  </a:lnTo>
                  <a:lnTo>
                    <a:pt x="358" y="190"/>
                  </a:lnTo>
                  <a:lnTo>
                    <a:pt x="246" y="190"/>
                  </a:lnTo>
                  <a:lnTo>
                    <a:pt x="254" y="135"/>
                  </a:lnTo>
                  <a:close/>
                  <a:moveTo>
                    <a:pt x="232" y="287"/>
                  </a:moveTo>
                  <a:lnTo>
                    <a:pt x="239" y="235"/>
                  </a:lnTo>
                  <a:lnTo>
                    <a:pt x="351" y="235"/>
                  </a:lnTo>
                  <a:lnTo>
                    <a:pt x="343" y="287"/>
                  </a:lnTo>
                  <a:lnTo>
                    <a:pt x="232" y="2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9677542" y="4435024"/>
              <a:ext cx="20022" cy="12130"/>
            </a:xfrm>
            <a:custGeom>
              <a:avLst/>
              <a:gdLst>
                <a:gd name="T0" fmla="*/ 81 w 137"/>
                <a:gd name="T1" fmla="*/ 0 h 83"/>
                <a:gd name="T2" fmla="*/ 52 w 137"/>
                <a:gd name="T3" fmla="*/ 35 h 83"/>
                <a:gd name="T4" fmla="*/ 7 w 137"/>
                <a:gd name="T5" fmla="*/ 35 h 83"/>
                <a:gd name="T6" fmla="*/ 0 w 137"/>
                <a:gd name="T7" fmla="*/ 83 h 83"/>
                <a:gd name="T8" fmla="*/ 71 w 137"/>
                <a:gd name="T9" fmla="*/ 83 h 83"/>
                <a:gd name="T10" fmla="*/ 137 w 137"/>
                <a:gd name="T11" fmla="*/ 0 h 83"/>
                <a:gd name="T12" fmla="*/ 81 w 137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83">
                  <a:moveTo>
                    <a:pt x="81" y="0"/>
                  </a:moveTo>
                  <a:lnTo>
                    <a:pt x="52" y="35"/>
                  </a:lnTo>
                  <a:lnTo>
                    <a:pt x="7" y="35"/>
                  </a:lnTo>
                  <a:lnTo>
                    <a:pt x="0" y="83"/>
                  </a:lnTo>
                  <a:lnTo>
                    <a:pt x="71" y="83"/>
                  </a:lnTo>
                  <a:lnTo>
                    <a:pt x="137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9718316" y="4435024"/>
              <a:ext cx="17683" cy="12130"/>
            </a:xfrm>
            <a:custGeom>
              <a:avLst/>
              <a:gdLst>
                <a:gd name="T0" fmla="*/ 52 w 121"/>
                <a:gd name="T1" fmla="*/ 0 h 83"/>
                <a:gd name="T2" fmla="*/ 74 w 121"/>
                <a:gd name="T3" fmla="*/ 35 h 83"/>
                <a:gd name="T4" fmla="*/ 121 w 121"/>
                <a:gd name="T5" fmla="*/ 35 h 83"/>
                <a:gd name="T6" fmla="*/ 114 w 121"/>
                <a:gd name="T7" fmla="*/ 83 h 83"/>
                <a:gd name="T8" fmla="*/ 41 w 121"/>
                <a:gd name="T9" fmla="*/ 83 h 83"/>
                <a:gd name="T10" fmla="*/ 0 w 121"/>
                <a:gd name="T11" fmla="*/ 0 h 83"/>
                <a:gd name="T12" fmla="*/ 52 w 121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83">
                  <a:moveTo>
                    <a:pt x="52" y="0"/>
                  </a:moveTo>
                  <a:lnTo>
                    <a:pt x="74" y="35"/>
                  </a:lnTo>
                  <a:lnTo>
                    <a:pt x="121" y="35"/>
                  </a:lnTo>
                  <a:lnTo>
                    <a:pt x="114" y="83"/>
                  </a:lnTo>
                  <a:lnTo>
                    <a:pt x="41" y="83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9666874" y="4370137"/>
              <a:ext cx="14907" cy="8623"/>
            </a:xfrm>
            <a:custGeom>
              <a:avLst/>
              <a:gdLst>
                <a:gd name="T0" fmla="*/ 92 w 102"/>
                <a:gd name="T1" fmla="*/ 59 h 59"/>
                <a:gd name="T2" fmla="*/ 0 w 102"/>
                <a:gd name="T3" fmla="*/ 59 h 59"/>
                <a:gd name="T4" fmla="*/ 7 w 102"/>
                <a:gd name="T5" fmla="*/ 0 h 59"/>
                <a:gd name="T6" fmla="*/ 102 w 102"/>
                <a:gd name="T7" fmla="*/ 0 h 59"/>
                <a:gd name="T8" fmla="*/ 92 w 10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9">
                  <a:moveTo>
                    <a:pt x="92" y="59"/>
                  </a:moveTo>
                  <a:lnTo>
                    <a:pt x="0" y="59"/>
                  </a:lnTo>
                  <a:lnTo>
                    <a:pt x="7" y="0"/>
                  </a:lnTo>
                  <a:lnTo>
                    <a:pt x="102" y="0"/>
                  </a:lnTo>
                  <a:lnTo>
                    <a:pt x="92" y="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9662051" y="4403750"/>
              <a:ext cx="14907" cy="9061"/>
            </a:xfrm>
            <a:custGeom>
              <a:avLst/>
              <a:gdLst>
                <a:gd name="T0" fmla="*/ 92 w 102"/>
                <a:gd name="T1" fmla="*/ 62 h 62"/>
                <a:gd name="T2" fmla="*/ 0 w 102"/>
                <a:gd name="T3" fmla="*/ 62 h 62"/>
                <a:gd name="T4" fmla="*/ 9 w 102"/>
                <a:gd name="T5" fmla="*/ 0 h 62"/>
                <a:gd name="T6" fmla="*/ 102 w 102"/>
                <a:gd name="T7" fmla="*/ 0 h 62"/>
                <a:gd name="T8" fmla="*/ 92 w 10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2">
                  <a:moveTo>
                    <a:pt x="92" y="62"/>
                  </a:moveTo>
                  <a:lnTo>
                    <a:pt x="0" y="62"/>
                  </a:lnTo>
                  <a:lnTo>
                    <a:pt x="9" y="0"/>
                  </a:lnTo>
                  <a:lnTo>
                    <a:pt x="102" y="0"/>
                  </a:lnTo>
                  <a:lnTo>
                    <a:pt x="92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9657229" y="4437801"/>
              <a:ext cx="14761" cy="8623"/>
            </a:xfrm>
            <a:custGeom>
              <a:avLst/>
              <a:gdLst>
                <a:gd name="T0" fmla="*/ 94 w 101"/>
                <a:gd name="T1" fmla="*/ 59 h 59"/>
                <a:gd name="T2" fmla="*/ 0 w 101"/>
                <a:gd name="T3" fmla="*/ 59 h 59"/>
                <a:gd name="T4" fmla="*/ 9 w 101"/>
                <a:gd name="T5" fmla="*/ 0 h 59"/>
                <a:gd name="T6" fmla="*/ 101 w 101"/>
                <a:gd name="T7" fmla="*/ 0 h 59"/>
                <a:gd name="T8" fmla="*/ 94 w 101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9">
                  <a:moveTo>
                    <a:pt x="94" y="59"/>
                  </a:moveTo>
                  <a:lnTo>
                    <a:pt x="0" y="59"/>
                  </a:lnTo>
                  <a:lnTo>
                    <a:pt x="9" y="0"/>
                  </a:lnTo>
                  <a:lnTo>
                    <a:pt x="101" y="0"/>
                  </a:lnTo>
                  <a:lnTo>
                    <a:pt x="94" y="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9748422" y="4366337"/>
              <a:ext cx="73656" cy="36682"/>
            </a:xfrm>
            <a:custGeom>
              <a:avLst/>
              <a:gdLst>
                <a:gd name="T0" fmla="*/ 469 w 504"/>
                <a:gd name="T1" fmla="*/ 251 h 251"/>
                <a:gd name="T2" fmla="*/ 504 w 504"/>
                <a:gd name="T3" fmla="*/ 0 h 251"/>
                <a:gd name="T4" fmla="*/ 36 w 504"/>
                <a:gd name="T5" fmla="*/ 0 h 251"/>
                <a:gd name="T6" fmla="*/ 0 w 504"/>
                <a:gd name="T7" fmla="*/ 251 h 251"/>
                <a:gd name="T8" fmla="*/ 469 w 504"/>
                <a:gd name="T9" fmla="*/ 251 h 251"/>
                <a:gd name="T10" fmla="*/ 215 w 504"/>
                <a:gd name="T11" fmla="*/ 206 h 251"/>
                <a:gd name="T12" fmla="*/ 62 w 504"/>
                <a:gd name="T13" fmla="*/ 206 h 251"/>
                <a:gd name="T14" fmla="*/ 71 w 504"/>
                <a:gd name="T15" fmla="*/ 145 h 251"/>
                <a:gd name="T16" fmla="*/ 225 w 504"/>
                <a:gd name="T17" fmla="*/ 145 h 251"/>
                <a:gd name="T18" fmla="*/ 215 w 504"/>
                <a:gd name="T19" fmla="*/ 206 h 251"/>
                <a:gd name="T20" fmla="*/ 230 w 504"/>
                <a:gd name="T21" fmla="*/ 107 h 251"/>
                <a:gd name="T22" fmla="*/ 76 w 504"/>
                <a:gd name="T23" fmla="*/ 107 h 251"/>
                <a:gd name="T24" fmla="*/ 85 w 504"/>
                <a:gd name="T25" fmla="*/ 42 h 251"/>
                <a:gd name="T26" fmla="*/ 239 w 504"/>
                <a:gd name="T27" fmla="*/ 42 h 251"/>
                <a:gd name="T28" fmla="*/ 230 w 504"/>
                <a:gd name="T29" fmla="*/ 107 h 251"/>
                <a:gd name="T30" fmla="*/ 291 w 504"/>
                <a:gd name="T31" fmla="*/ 42 h 251"/>
                <a:gd name="T32" fmla="*/ 445 w 504"/>
                <a:gd name="T33" fmla="*/ 42 h 251"/>
                <a:gd name="T34" fmla="*/ 435 w 504"/>
                <a:gd name="T35" fmla="*/ 107 h 251"/>
                <a:gd name="T36" fmla="*/ 282 w 504"/>
                <a:gd name="T37" fmla="*/ 107 h 251"/>
                <a:gd name="T38" fmla="*/ 291 w 504"/>
                <a:gd name="T39" fmla="*/ 42 h 251"/>
                <a:gd name="T40" fmla="*/ 267 w 504"/>
                <a:gd name="T41" fmla="*/ 206 h 251"/>
                <a:gd name="T42" fmla="*/ 277 w 504"/>
                <a:gd name="T43" fmla="*/ 145 h 251"/>
                <a:gd name="T44" fmla="*/ 431 w 504"/>
                <a:gd name="T45" fmla="*/ 145 h 251"/>
                <a:gd name="T46" fmla="*/ 421 w 504"/>
                <a:gd name="T47" fmla="*/ 206 h 251"/>
                <a:gd name="T48" fmla="*/ 267 w 504"/>
                <a:gd name="T49" fmla="*/ 20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4" h="251">
                  <a:moveTo>
                    <a:pt x="469" y="251"/>
                  </a:moveTo>
                  <a:lnTo>
                    <a:pt x="504" y="0"/>
                  </a:lnTo>
                  <a:lnTo>
                    <a:pt x="36" y="0"/>
                  </a:lnTo>
                  <a:lnTo>
                    <a:pt x="0" y="251"/>
                  </a:lnTo>
                  <a:lnTo>
                    <a:pt x="469" y="251"/>
                  </a:lnTo>
                  <a:close/>
                  <a:moveTo>
                    <a:pt x="215" y="206"/>
                  </a:moveTo>
                  <a:lnTo>
                    <a:pt x="62" y="206"/>
                  </a:lnTo>
                  <a:lnTo>
                    <a:pt x="71" y="145"/>
                  </a:lnTo>
                  <a:lnTo>
                    <a:pt x="225" y="145"/>
                  </a:lnTo>
                  <a:lnTo>
                    <a:pt x="215" y="206"/>
                  </a:lnTo>
                  <a:close/>
                  <a:moveTo>
                    <a:pt x="230" y="107"/>
                  </a:moveTo>
                  <a:lnTo>
                    <a:pt x="76" y="107"/>
                  </a:lnTo>
                  <a:lnTo>
                    <a:pt x="85" y="42"/>
                  </a:lnTo>
                  <a:lnTo>
                    <a:pt x="239" y="42"/>
                  </a:lnTo>
                  <a:lnTo>
                    <a:pt x="230" y="107"/>
                  </a:lnTo>
                  <a:close/>
                  <a:moveTo>
                    <a:pt x="291" y="42"/>
                  </a:moveTo>
                  <a:lnTo>
                    <a:pt x="445" y="42"/>
                  </a:lnTo>
                  <a:lnTo>
                    <a:pt x="435" y="107"/>
                  </a:lnTo>
                  <a:lnTo>
                    <a:pt x="282" y="107"/>
                  </a:lnTo>
                  <a:lnTo>
                    <a:pt x="291" y="42"/>
                  </a:lnTo>
                  <a:close/>
                  <a:moveTo>
                    <a:pt x="267" y="206"/>
                  </a:moveTo>
                  <a:lnTo>
                    <a:pt x="277" y="145"/>
                  </a:lnTo>
                  <a:lnTo>
                    <a:pt x="431" y="145"/>
                  </a:lnTo>
                  <a:lnTo>
                    <a:pt x="421" y="206"/>
                  </a:lnTo>
                  <a:lnTo>
                    <a:pt x="267" y="2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13"/>
            <p:cNvSpPr/>
            <p:nvPr/>
          </p:nvSpPr>
          <p:spPr bwMode="auto">
            <a:xfrm>
              <a:off x="9746376" y="4405211"/>
              <a:ext cx="24552" cy="12130"/>
            </a:xfrm>
            <a:custGeom>
              <a:avLst/>
              <a:gdLst>
                <a:gd name="T0" fmla="*/ 114 w 168"/>
                <a:gd name="T1" fmla="*/ 0 h 83"/>
                <a:gd name="T2" fmla="*/ 85 w 168"/>
                <a:gd name="T3" fmla="*/ 38 h 83"/>
                <a:gd name="T4" fmla="*/ 7 w 168"/>
                <a:gd name="T5" fmla="*/ 38 h 83"/>
                <a:gd name="T6" fmla="*/ 0 w 168"/>
                <a:gd name="T7" fmla="*/ 83 h 83"/>
                <a:gd name="T8" fmla="*/ 114 w 168"/>
                <a:gd name="T9" fmla="*/ 83 h 83"/>
                <a:gd name="T10" fmla="*/ 168 w 168"/>
                <a:gd name="T11" fmla="*/ 0 h 83"/>
                <a:gd name="T12" fmla="*/ 114 w 168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14" y="0"/>
                  </a:moveTo>
                  <a:lnTo>
                    <a:pt x="85" y="38"/>
                  </a:lnTo>
                  <a:lnTo>
                    <a:pt x="7" y="38"/>
                  </a:lnTo>
                  <a:lnTo>
                    <a:pt x="0" y="83"/>
                  </a:lnTo>
                  <a:lnTo>
                    <a:pt x="114" y="83"/>
                  </a:lnTo>
                  <a:lnTo>
                    <a:pt x="168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9793726" y="4405211"/>
              <a:ext cx="22068" cy="12130"/>
            </a:xfrm>
            <a:custGeom>
              <a:avLst/>
              <a:gdLst>
                <a:gd name="T0" fmla="*/ 54 w 151"/>
                <a:gd name="T1" fmla="*/ 0 h 83"/>
                <a:gd name="T2" fmla="*/ 73 w 151"/>
                <a:gd name="T3" fmla="*/ 38 h 83"/>
                <a:gd name="T4" fmla="*/ 151 w 151"/>
                <a:gd name="T5" fmla="*/ 38 h 83"/>
                <a:gd name="T6" fmla="*/ 147 w 151"/>
                <a:gd name="T7" fmla="*/ 83 h 83"/>
                <a:gd name="T8" fmla="*/ 36 w 151"/>
                <a:gd name="T9" fmla="*/ 83 h 83"/>
                <a:gd name="T10" fmla="*/ 0 w 151"/>
                <a:gd name="T11" fmla="*/ 0 h 83"/>
                <a:gd name="T12" fmla="*/ 54 w 151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83">
                  <a:moveTo>
                    <a:pt x="54" y="0"/>
                  </a:moveTo>
                  <a:lnTo>
                    <a:pt x="73" y="38"/>
                  </a:lnTo>
                  <a:lnTo>
                    <a:pt x="151" y="38"/>
                  </a:lnTo>
                  <a:lnTo>
                    <a:pt x="147" y="83"/>
                  </a:lnTo>
                  <a:lnTo>
                    <a:pt x="36" y="83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9742284" y="4420118"/>
              <a:ext cx="20314" cy="27037"/>
            </a:xfrm>
            <a:custGeom>
              <a:avLst/>
              <a:gdLst>
                <a:gd name="T0" fmla="*/ 59 w 139"/>
                <a:gd name="T1" fmla="*/ 185 h 185"/>
                <a:gd name="T2" fmla="*/ 0 w 139"/>
                <a:gd name="T3" fmla="*/ 185 h 185"/>
                <a:gd name="T4" fmla="*/ 68 w 139"/>
                <a:gd name="T5" fmla="*/ 106 h 185"/>
                <a:gd name="T6" fmla="*/ 85 w 139"/>
                <a:gd name="T7" fmla="*/ 0 h 185"/>
                <a:gd name="T8" fmla="*/ 139 w 139"/>
                <a:gd name="T9" fmla="*/ 0 h 185"/>
                <a:gd name="T10" fmla="*/ 125 w 139"/>
                <a:gd name="T11" fmla="*/ 106 h 185"/>
                <a:gd name="T12" fmla="*/ 59 w 139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85">
                  <a:moveTo>
                    <a:pt x="59" y="185"/>
                  </a:moveTo>
                  <a:lnTo>
                    <a:pt x="0" y="185"/>
                  </a:lnTo>
                  <a:lnTo>
                    <a:pt x="68" y="106"/>
                  </a:lnTo>
                  <a:lnTo>
                    <a:pt x="85" y="0"/>
                  </a:lnTo>
                  <a:lnTo>
                    <a:pt x="139" y="0"/>
                  </a:lnTo>
                  <a:lnTo>
                    <a:pt x="125" y="106"/>
                  </a:lnTo>
                  <a:lnTo>
                    <a:pt x="59" y="1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9794749" y="4420118"/>
              <a:ext cx="11838" cy="27037"/>
            </a:xfrm>
            <a:custGeom>
              <a:avLst/>
              <a:gdLst>
                <a:gd name="T0" fmla="*/ 55 w 81"/>
                <a:gd name="T1" fmla="*/ 185 h 185"/>
                <a:gd name="T2" fmla="*/ 0 w 81"/>
                <a:gd name="T3" fmla="*/ 185 h 185"/>
                <a:gd name="T4" fmla="*/ 26 w 81"/>
                <a:gd name="T5" fmla="*/ 0 h 185"/>
                <a:gd name="T6" fmla="*/ 81 w 81"/>
                <a:gd name="T7" fmla="*/ 0 h 185"/>
                <a:gd name="T8" fmla="*/ 55 w 81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85">
                  <a:moveTo>
                    <a:pt x="55" y="185"/>
                  </a:moveTo>
                  <a:lnTo>
                    <a:pt x="0" y="185"/>
                  </a:lnTo>
                  <a:lnTo>
                    <a:pt x="26" y="0"/>
                  </a:lnTo>
                  <a:lnTo>
                    <a:pt x="81" y="0"/>
                  </a:lnTo>
                  <a:lnTo>
                    <a:pt x="55" y="1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9723139" y="4460015"/>
              <a:ext cx="85494" cy="79356"/>
            </a:xfrm>
            <a:custGeom>
              <a:avLst/>
              <a:gdLst>
                <a:gd name="T0" fmla="*/ 497 w 585"/>
                <a:gd name="T1" fmla="*/ 0 h 543"/>
                <a:gd name="T2" fmla="*/ 431 w 585"/>
                <a:gd name="T3" fmla="*/ 427 h 543"/>
                <a:gd name="T4" fmla="*/ 192 w 585"/>
                <a:gd name="T5" fmla="*/ 0 h 543"/>
                <a:gd name="T6" fmla="*/ 81 w 585"/>
                <a:gd name="T7" fmla="*/ 0 h 543"/>
                <a:gd name="T8" fmla="*/ 0 w 585"/>
                <a:gd name="T9" fmla="*/ 543 h 543"/>
                <a:gd name="T10" fmla="*/ 88 w 585"/>
                <a:gd name="T11" fmla="*/ 543 h 543"/>
                <a:gd name="T12" fmla="*/ 152 w 585"/>
                <a:gd name="T13" fmla="*/ 113 h 543"/>
                <a:gd name="T14" fmla="*/ 391 w 585"/>
                <a:gd name="T15" fmla="*/ 543 h 543"/>
                <a:gd name="T16" fmla="*/ 502 w 585"/>
                <a:gd name="T17" fmla="*/ 543 h 543"/>
                <a:gd name="T18" fmla="*/ 585 w 585"/>
                <a:gd name="T19" fmla="*/ 0 h 543"/>
                <a:gd name="T20" fmla="*/ 497 w 585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5" h="543">
                  <a:moveTo>
                    <a:pt x="497" y="0"/>
                  </a:moveTo>
                  <a:lnTo>
                    <a:pt x="431" y="427"/>
                  </a:lnTo>
                  <a:lnTo>
                    <a:pt x="192" y="0"/>
                  </a:lnTo>
                  <a:lnTo>
                    <a:pt x="81" y="0"/>
                  </a:lnTo>
                  <a:lnTo>
                    <a:pt x="0" y="543"/>
                  </a:lnTo>
                  <a:lnTo>
                    <a:pt x="88" y="543"/>
                  </a:lnTo>
                  <a:lnTo>
                    <a:pt x="152" y="113"/>
                  </a:lnTo>
                  <a:lnTo>
                    <a:pt x="391" y="543"/>
                  </a:lnTo>
                  <a:lnTo>
                    <a:pt x="502" y="543"/>
                  </a:lnTo>
                  <a:lnTo>
                    <a:pt x="585" y="0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9656790" y="4460015"/>
              <a:ext cx="68833" cy="79356"/>
            </a:xfrm>
            <a:custGeom>
              <a:avLst/>
              <a:gdLst>
                <a:gd name="T0" fmla="*/ 95 w 199"/>
                <a:gd name="T1" fmla="*/ 36 h 229"/>
                <a:gd name="T2" fmla="*/ 194 w 199"/>
                <a:gd name="T3" fmla="*/ 36 h 229"/>
                <a:gd name="T4" fmla="*/ 199 w 199"/>
                <a:gd name="T5" fmla="*/ 0 h 229"/>
                <a:gd name="T6" fmla="*/ 77 w 199"/>
                <a:gd name="T7" fmla="*/ 0 h 229"/>
                <a:gd name="T8" fmla="*/ 16 w 199"/>
                <a:gd name="T9" fmla="*/ 53 h 229"/>
                <a:gd name="T10" fmla="*/ 0 w 199"/>
                <a:gd name="T11" fmla="*/ 167 h 229"/>
                <a:gd name="T12" fmla="*/ 23 w 199"/>
                <a:gd name="T13" fmla="*/ 200 h 229"/>
                <a:gd name="T14" fmla="*/ 15 w 199"/>
                <a:gd name="T15" fmla="*/ 219 h 229"/>
                <a:gd name="T16" fmla="*/ 45 w 199"/>
                <a:gd name="T17" fmla="*/ 229 h 229"/>
                <a:gd name="T18" fmla="*/ 165 w 199"/>
                <a:gd name="T19" fmla="*/ 229 h 229"/>
                <a:gd name="T20" fmla="*/ 170 w 199"/>
                <a:gd name="T21" fmla="*/ 192 h 229"/>
                <a:gd name="T22" fmla="*/ 73 w 199"/>
                <a:gd name="T23" fmla="*/ 192 h 229"/>
                <a:gd name="T24" fmla="*/ 38 w 199"/>
                <a:gd name="T25" fmla="*/ 159 h 229"/>
                <a:gd name="T26" fmla="*/ 50 w 199"/>
                <a:gd name="T27" fmla="*/ 70 h 229"/>
                <a:gd name="T28" fmla="*/ 95 w 199"/>
                <a:gd name="T29" fmla="*/ 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229">
                  <a:moveTo>
                    <a:pt x="95" y="36"/>
                  </a:moveTo>
                  <a:cubicBezTo>
                    <a:pt x="194" y="36"/>
                    <a:pt x="194" y="36"/>
                    <a:pt x="194" y="36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7" y="0"/>
                    <a:pt x="20" y="24"/>
                    <a:pt x="16" y="53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" y="170"/>
                    <a:pt x="26" y="186"/>
                    <a:pt x="23" y="200"/>
                  </a:cubicBezTo>
                  <a:cubicBezTo>
                    <a:pt x="22" y="207"/>
                    <a:pt x="20" y="214"/>
                    <a:pt x="15" y="219"/>
                  </a:cubicBezTo>
                  <a:cubicBezTo>
                    <a:pt x="24" y="225"/>
                    <a:pt x="32" y="229"/>
                    <a:pt x="45" y="229"/>
                  </a:cubicBezTo>
                  <a:cubicBezTo>
                    <a:pt x="165" y="229"/>
                    <a:pt x="165" y="229"/>
                    <a:pt x="165" y="229"/>
                  </a:cubicBezTo>
                  <a:cubicBezTo>
                    <a:pt x="170" y="192"/>
                    <a:pt x="170" y="192"/>
                    <a:pt x="170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54" y="192"/>
                    <a:pt x="35" y="181"/>
                    <a:pt x="38" y="15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4" y="45"/>
                    <a:pt x="71" y="36"/>
                    <a:pt x="95" y="36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9643637" y="4518618"/>
              <a:ext cx="19729" cy="197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9173933" y="4477991"/>
              <a:ext cx="461082" cy="63426"/>
            </a:xfrm>
            <a:custGeom>
              <a:avLst/>
              <a:gdLst>
                <a:gd name="T0" fmla="*/ 1295 w 1334"/>
                <a:gd name="T1" fmla="*/ 170 h 183"/>
                <a:gd name="T2" fmla="*/ 730 w 1334"/>
                <a:gd name="T3" fmla="*/ 64 h 183"/>
                <a:gd name="T4" fmla="*/ 118 w 1334"/>
                <a:gd name="T5" fmla="*/ 132 h 183"/>
                <a:gd name="T6" fmla="*/ 0 w 1334"/>
                <a:gd name="T7" fmla="*/ 177 h 183"/>
                <a:gd name="T8" fmla="*/ 72 w 1334"/>
                <a:gd name="T9" fmla="*/ 140 h 183"/>
                <a:gd name="T10" fmla="*/ 723 w 1334"/>
                <a:gd name="T11" fmla="*/ 24 h 183"/>
                <a:gd name="T12" fmla="*/ 1334 w 1334"/>
                <a:gd name="T13" fmla="*/ 183 h 183"/>
                <a:gd name="T14" fmla="*/ 1295 w 1334"/>
                <a:gd name="T15" fmla="*/ 17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4" h="183">
                  <a:moveTo>
                    <a:pt x="1295" y="170"/>
                  </a:moveTo>
                  <a:cubicBezTo>
                    <a:pt x="1224" y="146"/>
                    <a:pt x="1037" y="81"/>
                    <a:pt x="730" y="64"/>
                  </a:cubicBezTo>
                  <a:cubicBezTo>
                    <a:pt x="436" y="47"/>
                    <a:pt x="227" y="99"/>
                    <a:pt x="118" y="132"/>
                  </a:cubicBezTo>
                  <a:cubicBezTo>
                    <a:pt x="100" y="139"/>
                    <a:pt x="0" y="177"/>
                    <a:pt x="0" y="177"/>
                  </a:cubicBezTo>
                  <a:cubicBezTo>
                    <a:pt x="0" y="177"/>
                    <a:pt x="60" y="146"/>
                    <a:pt x="72" y="140"/>
                  </a:cubicBezTo>
                  <a:cubicBezTo>
                    <a:pt x="85" y="132"/>
                    <a:pt x="336" y="0"/>
                    <a:pt x="723" y="24"/>
                  </a:cubicBezTo>
                  <a:cubicBezTo>
                    <a:pt x="1085" y="47"/>
                    <a:pt x="1303" y="163"/>
                    <a:pt x="1334" y="183"/>
                  </a:cubicBezTo>
                  <a:cubicBezTo>
                    <a:pt x="1334" y="183"/>
                    <a:pt x="1310" y="175"/>
                    <a:pt x="1295" y="170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9167649" y="4366337"/>
              <a:ext cx="138251" cy="153304"/>
            </a:xfrm>
            <a:custGeom>
              <a:avLst/>
              <a:gdLst>
                <a:gd name="T0" fmla="*/ 212 w 400"/>
                <a:gd name="T1" fmla="*/ 405 h 442"/>
                <a:gd name="T2" fmla="*/ 231 w 400"/>
                <a:gd name="T3" fmla="*/ 271 h 442"/>
                <a:gd name="T4" fmla="*/ 400 w 400"/>
                <a:gd name="T5" fmla="*/ 0 h 442"/>
                <a:gd name="T6" fmla="*/ 311 w 400"/>
                <a:gd name="T7" fmla="*/ 0 h 442"/>
                <a:gd name="T8" fmla="*/ 195 w 400"/>
                <a:gd name="T9" fmla="*/ 192 h 442"/>
                <a:gd name="T10" fmla="*/ 87 w 400"/>
                <a:gd name="T11" fmla="*/ 0 h 442"/>
                <a:gd name="T12" fmla="*/ 0 w 400"/>
                <a:gd name="T13" fmla="*/ 0 h 442"/>
                <a:gd name="T14" fmla="*/ 148 w 400"/>
                <a:gd name="T15" fmla="*/ 263 h 442"/>
                <a:gd name="T16" fmla="*/ 121 w 400"/>
                <a:gd name="T17" fmla="*/ 442 h 442"/>
                <a:gd name="T18" fmla="*/ 212 w 400"/>
                <a:gd name="T19" fmla="*/ 40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" h="442">
                  <a:moveTo>
                    <a:pt x="212" y="405"/>
                  </a:moveTo>
                  <a:cubicBezTo>
                    <a:pt x="231" y="271"/>
                    <a:pt x="231" y="271"/>
                    <a:pt x="231" y="271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5" y="288"/>
                    <a:pt x="121" y="442"/>
                    <a:pt x="121" y="442"/>
                  </a:cubicBezTo>
                  <a:cubicBezTo>
                    <a:pt x="121" y="442"/>
                    <a:pt x="148" y="429"/>
                    <a:pt x="212" y="405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9550690" y="4366629"/>
              <a:ext cx="105515" cy="158858"/>
            </a:xfrm>
            <a:custGeom>
              <a:avLst/>
              <a:gdLst>
                <a:gd name="T0" fmla="*/ 183 w 305"/>
                <a:gd name="T1" fmla="*/ 448 h 458"/>
                <a:gd name="T2" fmla="*/ 213 w 305"/>
                <a:gd name="T3" fmla="*/ 428 h 458"/>
                <a:gd name="T4" fmla="*/ 232 w 305"/>
                <a:gd name="T5" fmla="*/ 405 h 458"/>
                <a:gd name="T6" fmla="*/ 246 w 305"/>
                <a:gd name="T7" fmla="*/ 373 h 458"/>
                <a:gd name="T8" fmla="*/ 305 w 305"/>
                <a:gd name="T9" fmla="*/ 0 h 458"/>
                <a:gd name="T10" fmla="*/ 228 w 305"/>
                <a:gd name="T11" fmla="*/ 0 h 458"/>
                <a:gd name="T12" fmla="*/ 181 w 305"/>
                <a:gd name="T13" fmla="*/ 312 h 458"/>
                <a:gd name="T14" fmla="*/ 112 w 305"/>
                <a:gd name="T15" fmla="*/ 397 h 458"/>
                <a:gd name="T16" fmla="*/ 0 w 305"/>
                <a:gd name="T17" fmla="*/ 398 h 458"/>
                <a:gd name="T18" fmla="*/ 160 w 305"/>
                <a:gd name="T19" fmla="*/ 458 h 458"/>
                <a:gd name="T20" fmla="*/ 183 w 305"/>
                <a:gd name="T21" fmla="*/ 44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5" h="458">
                  <a:moveTo>
                    <a:pt x="183" y="448"/>
                  </a:moveTo>
                  <a:cubicBezTo>
                    <a:pt x="194" y="442"/>
                    <a:pt x="204" y="435"/>
                    <a:pt x="213" y="428"/>
                  </a:cubicBezTo>
                  <a:cubicBezTo>
                    <a:pt x="220" y="421"/>
                    <a:pt x="227" y="413"/>
                    <a:pt x="232" y="405"/>
                  </a:cubicBezTo>
                  <a:cubicBezTo>
                    <a:pt x="238" y="396"/>
                    <a:pt x="244" y="386"/>
                    <a:pt x="246" y="373"/>
                  </a:cubicBezTo>
                  <a:cubicBezTo>
                    <a:pt x="250" y="351"/>
                    <a:pt x="305" y="0"/>
                    <a:pt x="305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185" y="293"/>
                    <a:pt x="181" y="312"/>
                  </a:cubicBezTo>
                  <a:cubicBezTo>
                    <a:pt x="177" y="327"/>
                    <a:pt x="163" y="389"/>
                    <a:pt x="112" y="397"/>
                  </a:cubicBezTo>
                  <a:cubicBezTo>
                    <a:pt x="71" y="403"/>
                    <a:pt x="0" y="398"/>
                    <a:pt x="0" y="398"/>
                  </a:cubicBezTo>
                  <a:cubicBezTo>
                    <a:pt x="70" y="418"/>
                    <a:pt x="122" y="441"/>
                    <a:pt x="160" y="458"/>
                  </a:cubicBezTo>
                  <a:cubicBezTo>
                    <a:pt x="167" y="455"/>
                    <a:pt x="176" y="451"/>
                    <a:pt x="183" y="448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9406593" y="4366629"/>
              <a:ext cx="161781" cy="137082"/>
            </a:xfrm>
            <a:custGeom>
              <a:avLst/>
              <a:gdLst>
                <a:gd name="T0" fmla="*/ 468 w 468"/>
                <a:gd name="T1" fmla="*/ 0 h 395"/>
                <a:gd name="T2" fmla="*/ 387 w 468"/>
                <a:gd name="T3" fmla="*/ 0 h 395"/>
                <a:gd name="T4" fmla="*/ 332 w 468"/>
                <a:gd name="T5" fmla="*/ 358 h 395"/>
                <a:gd name="T6" fmla="*/ 132 w 468"/>
                <a:gd name="T7" fmla="*/ 0 h 395"/>
                <a:gd name="T8" fmla="*/ 49 w 468"/>
                <a:gd name="T9" fmla="*/ 0 h 395"/>
                <a:gd name="T10" fmla="*/ 0 w 468"/>
                <a:gd name="T11" fmla="*/ 326 h 395"/>
                <a:gd name="T12" fmla="*/ 22 w 468"/>
                <a:gd name="T13" fmla="*/ 327 h 395"/>
                <a:gd name="T14" fmla="*/ 74 w 468"/>
                <a:gd name="T15" fmla="*/ 330 h 395"/>
                <a:gd name="T16" fmla="*/ 107 w 468"/>
                <a:gd name="T17" fmla="*/ 109 h 395"/>
                <a:gd name="T18" fmla="*/ 245 w 468"/>
                <a:gd name="T19" fmla="*/ 355 h 395"/>
                <a:gd name="T20" fmla="*/ 408 w 468"/>
                <a:gd name="T21" fmla="*/ 395 h 395"/>
                <a:gd name="T22" fmla="*/ 468 w 468"/>
                <a:gd name="T23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395">
                  <a:moveTo>
                    <a:pt x="468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32" y="358"/>
                    <a:pt x="332" y="358"/>
                    <a:pt x="332" y="358"/>
                  </a:cubicBezTo>
                  <a:cubicBezTo>
                    <a:pt x="301" y="297"/>
                    <a:pt x="132" y="0"/>
                    <a:pt x="1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9" y="326"/>
                    <a:pt x="12" y="326"/>
                    <a:pt x="22" y="327"/>
                  </a:cubicBezTo>
                  <a:cubicBezTo>
                    <a:pt x="39" y="328"/>
                    <a:pt x="57" y="329"/>
                    <a:pt x="74" y="330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109"/>
                    <a:pt x="191" y="257"/>
                    <a:pt x="245" y="355"/>
                  </a:cubicBezTo>
                  <a:cubicBezTo>
                    <a:pt x="318" y="367"/>
                    <a:pt x="383" y="388"/>
                    <a:pt x="408" y="395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9253435" y="4366629"/>
              <a:ext cx="146874" cy="135621"/>
            </a:xfrm>
            <a:custGeom>
              <a:avLst/>
              <a:gdLst>
                <a:gd name="T0" fmla="*/ 335 w 425"/>
                <a:gd name="T1" fmla="*/ 0 h 391"/>
                <a:gd name="T2" fmla="*/ 226 w 425"/>
                <a:gd name="T3" fmla="*/ 0 h 391"/>
                <a:gd name="T4" fmla="*/ 0 w 425"/>
                <a:gd name="T5" fmla="*/ 391 h 391"/>
                <a:gd name="T6" fmla="*/ 304 w 425"/>
                <a:gd name="T7" fmla="*/ 330 h 391"/>
                <a:gd name="T8" fmla="*/ 150 w 425"/>
                <a:gd name="T9" fmla="*/ 272 h 391"/>
                <a:gd name="T10" fmla="*/ 272 w 425"/>
                <a:gd name="T11" fmla="*/ 60 h 391"/>
                <a:gd name="T12" fmla="*/ 349 w 425"/>
                <a:gd name="T13" fmla="*/ 327 h 391"/>
                <a:gd name="T14" fmla="*/ 389 w 425"/>
                <a:gd name="T15" fmla="*/ 326 h 391"/>
                <a:gd name="T16" fmla="*/ 425 w 425"/>
                <a:gd name="T17" fmla="*/ 326 h 391"/>
                <a:gd name="T18" fmla="*/ 335 w 425"/>
                <a:gd name="T1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5" h="391">
                  <a:moveTo>
                    <a:pt x="335" y="0"/>
                  </a:moveTo>
                  <a:cubicBezTo>
                    <a:pt x="314" y="0"/>
                    <a:pt x="256" y="0"/>
                    <a:pt x="226" y="0"/>
                  </a:cubicBezTo>
                  <a:cubicBezTo>
                    <a:pt x="208" y="32"/>
                    <a:pt x="0" y="391"/>
                    <a:pt x="0" y="391"/>
                  </a:cubicBezTo>
                  <a:cubicBezTo>
                    <a:pt x="138" y="341"/>
                    <a:pt x="268" y="333"/>
                    <a:pt x="304" y="330"/>
                  </a:cubicBezTo>
                  <a:cubicBezTo>
                    <a:pt x="150" y="272"/>
                    <a:pt x="150" y="272"/>
                    <a:pt x="150" y="272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349" y="327"/>
                    <a:pt x="349" y="327"/>
                    <a:pt x="349" y="327"/>
                  </a:cubicBezTo>
                  <a:cubicBezTo>
                    <a:pt x="370" y="326"/>
                    <a:pt x="368" y="326"/>
                    <a:pt x="389" y="326"/>
                  </a:cubicBezTo>
                  <a:cubicBezTo>
                    <a:pt x="397" y="326"/>
                    <a:pt x="417" y="326"/>
                    <a:pt x="425" y="326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9324314" y="4423917"/>
              <a:ext cx="29959" cy="41212"/>
            </a:xfrm>
            <a:custGeom>
              <a:avLst/>
              <a:gdLst>
                <a:gd name="T0" fmla="*/ 205 w 205"/>
                <a:gd name="T1" fmla="*/ 282 h 282"/>
                <a:gd name="T2" fmla="*/ 0 w 205"/>
                <a:gd name="T3" fmla="*/ 213 h 282"/>
                <a:gd name="T4" fmla="*/ 123 w 205"/>
                <a:gd name="T5" fmla="*/ 0 h 282"/>
                <a:gd name="T6" fmla="*/ 205 w 205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82">
                  <a:moveTo>
                    <a:pt x="205" y="282"/>
                  </a:moveTo>
                  <a:lnTo>
                    <a:pt x="0" y="213"/>
                  </a:lnTo>
                  <a:lnTo>
                    <a:pt x="123" y="0"/>
                  </a:lnTo>
                  <a:lnTo>
                    <a:pt x="205" y="282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Freeform 26"/>
            <p:cNvSpPr>
              <a:spLocks noEditPoints="1"/>
            </p:cNvSpPr>
            <p:nvPr/>
          </p:nvSpPr>
          <p:spPr bwMode="auto">
            <a:xfrm>
              <a:off x="9190155" y="4545655"/>
              <a:ext cx="39751" cy="36682"/>
            </a:xfrm>
            <a:custGeom>
              <a:avLst/>
              <a:gdLst>
                <a:gd name="T0" fmla="*/ 24 w 115"/>
                <a:gd name="T1" fmla="*/ 52 h 106"/>
                <a:gd name="T2" fmla="*/ 14 w 115"/>
                <a:gd name="T3" fmla="*/ 33 h 106"/>
                <a:gd name="T4" fmla="*/ 21 w 115"/>
                <a:gd name="T5" fmla="*/ 84 h 106"/>
                <a:gd name="T6" fmla="*/ 7 w 115"/>
                <a:gd name="T7" fmla="*/ 104 h 106"/>
                <a:gd name="T8" fmla="*/ 13 w 115"/>
                <a:gd name="T9" fmla="*/ 81 h 106"/>
                <a:gd name="T10" fmla="*/ 31 w 115"/>
                <a:gd name="T11" fmla="*/ 70 h 106"/>
                <a:gd name="T12" fmla="*/ 38 w 115"/>
                <a:gd name="T13" fmla="*/ 16 h 106"/>
                <a:gd name="T14" fmla="*/ 16 w 115"/>
                <a:gd name="T15" fmla="*/ 11 h 106"/>
                <a:gd name="T16" fmla="*/ 38 w 115"/>
                <a:gd name="T17" fmla="*/ 16 h 106"/>
                <a:gd name="T18" fmla="*/ 33 w 115"/>
                <a:gd name="T19" fmla="*/ 106 h 106"/>
                <a:gd name="T20" fmla="*/ 41 w 115"/>
                <a:gd name="T21" fmla="*/ 94 h 106"/>
                <a:gd name="T22" fmla="*/ 60 w 115"/>
                <a:gd name="T23" fmla="*/ 90 h 106"/>
                <a:gd name="T24" fmla="*/ 83 w 115"/>
                <a:gd name="T25" fmla="*/ 14 h 106"/>
                <a:gd name="T26" fmla="*/ 114 w 115"/>
                <a:gd name="T27" fmla="*/ 24 h 106"/>
                <a:gd name="T28" fmla="*/ 104 w 115"/>
                <a:gd name="T29" fmla="*/ 33 h 106"/>
                <a:gd name="T30" fmla="*/ 49 w 115"/>
                <a:gd name="T31" fmla="*/ 20 h 106"/>
                <a:gd name="T32" fmla="*/ 39 w 115"/>
                <a:gd name="T33" fmla="*/ 32 h 106"/>
                <a:gd name="T34" fmla="*/ 41 w 115"/>
                <a:gd name="T35" fmla="*/ 14 h 106"/>
                <a:gd name="T36" fmla="*/ 68 w 115"/>
                <a:gd name="T37" fmla="*/ 3 h 106"/>
                <a:gd name="T38" fmla="*/ 83 w 115"/>
                <a:gd name="T39" fmla="*/ 14 h 106"/>
                <a:gd name="T40" fmla="*/ 98 w 115"/>
                <a:gd name="T41" fmla="*/ 30 h 106"/>
                <a:gd name="T42" fmla="*/ 83 w 115"/>
                <a:gd name="T43" fmla="*/ 36 h 106"/>
                <a:gd name="T44" fmla="*/ 77 w 115"/>
                <a:gd name="T45" fmla="*/ 46 h 106"/>
                <a:gd name="T46" fmla="*/ 101 w 115"/>
                <a:gd name="T47" fmla="*/ 58 h 106"/>
                <a:gd name="T48" fmla="*/ 98 w 115"/>
                <a:gd name="T49" fmla="*/ 83 h 106"/>
                <a:gd name="T50" fmla="*/ 92 w 115"/>
                <a:gd name="T51" fmla="*/ 89 h 106"/>
                <a:gd name="T52" fmla="*/ 97 w 115"/>
                <a:gd name="T53" fmla="*/ 105 h 106"/>
                <a:gd name="T54" fmla="*/ 75 w 115"/>
                <a:gd name="T55" fmla="*/ 89 h 106"/>
                <a:gd name="T56" fmla="*/ 38 w 115"/>
                <a:gd name="T57" fmla="*/ 83 h 106"/>
                <a:gd name="T58" fmla="*/ 42 w 115"/>
                <a:gd name="T59" fmla="*/ 58 h 106"/>
                <a:gd name="T60" fmla="*/ 69 w 115"/>
                <a:gd name="T61" fmla="*/ 46 h 106"/>
                <a:gd name="T62" fmla="*/ 66 w 115"/>
                <a:gd name="T63" fmla="*/ 36 h 106"/>
                <a:gd name="T64" fmla="*/ 53 w 115"/>
                <a:gd name="T65" fmla="*/ 30 h 106"/>
                <a:gd name="T66" fmla="*/ 84 w 115"/>
                <a:gd name="T67" fmla="*/ 30 h 106"/>
                <a:gd name="T68" fmla="*/ 68 w 115"/>
                <a:gd name="T69" fmla="*/ 52 h 106"/>
                <a:gd name="T70" fmla="*/ 49 w 115"/>
                <a:gd name="T71" fmla="*/ 61 h 106"/>
                <a:gd name="T72" fmla="*/ 65 w 115"/>
                <a:gd name="T73" fmla="*/ 76 h 106"/>
                <a:gd name="T74" fmla="*/ 48 w 115"/>
                <a:gd name="T75" fmla="*/ 68 h 106"/>
                <a:gd name="T76" fmla="*/ 65 w 115"/>
                <a:gd name="T77" fmla="*/ 76 h 106"/>
                <a:gd name="T78" fmla="*/ 94 w 115"/>
                <a:gd name="T79" fmla="*/ 52 h 106"/>
                <a:gd name="T80" fmla="*/ 75 w 115"/>
                <a:gd name="T81" fmla="*/ 61 h 106"/>
                <a:gd name="T82" fmla="*/ 91 w 115"/>
                <a:gd name="T83" fmla="*/ 76 h 106"/>
                <a:gd name="T84" fmla="*/ 74 w 115"/>
                <a:gd name="T85" fmla="*/ 68 h 106"/>
                <a:gd name="T86" fmla="*/ 91 w 115"/>
                <a:gd name="T87" fmla="*/ 7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" h="106">
                  <a:moveTo>
                    <a:pt x="30" y="45"/>
                  </a:moveTo>
                  <a:cubicBezTo>
                    <a:pt x="28" y="47"/>
                    <a:pt x="26" y="50"/>
                    <a:pt x="24" y="52"/>
                  </a:cubicBezTo>
                  <a:cubicBezTo>
                    <a:pt x="22" y="50"/>
                    <a:pt x="17" y="46"/>
                    <a:pt x="8" y="40"/>
                  </a:cubicBezTo>
                  <a:cubicBezTo>
                    <a:pt x="10" y="38"/>
                    <a:pt x="12" y="36"/>
                    <a:pt x="14" y="33"/>
                  </a:cubicBezTo>
                  <a:cubicBezTo>
                    <a:pt x="22" y="38"/>
                    <a:pt x="27" y="42"/>
                    <a:pt x="30" y="45"/>
                  </a:cubicBezTo>
                  <a:close/>
                  <a:moveTo>
                    <a:pt x="21" y="84"/>
                  </a:moveTo>
                  <a:cubicBezTo>
                    <a:pt x="18" y="87"/>
                    <a:pt x="16" y="90"/>
                    <a:pt x="14" y="93"/>
                  </a:cubicBezTo>
                  <a:cubicBezTo>
                    <a:pt x="12" y="96"/>
                    <a:pt x="9" y="100"/>
                    <a:pt x="7" y="104"/>
                  </a:cubicBezTo>
                  <a:cubicBezTo>
                    <a:pt x="5" y="101"/>
                    <a:pt x="2" y="99"/>
                    <a:pt x="0" y="97"/>
                  </a:cubicBezTo>
                  <a:cubicBezTo>
                    <a:pt x="5" y="93"/>
                    <a:pt x="9" y="87"/>
                    <a:pt x="13" y="81"/>
                  </a:cubicBezTo>
                  <a:cubicBezTo>
                    <a:pt x="18" y="74"/>
                    <a:pt x="22" y="69"/>
                    <a:pt x="25" y="64"/>
                  </a:cubicBezTo>
                  <a:cubicBezTo>
                    <a:pt x="27" y="66"/>
                    <a:pt x="28" y="68"/>
                    <a:pt x="31" y="70"/>
                  </a:cubicBezTo>
                  <a:cubicBezTo>
                    <a:pt x="26" y="76"/>
                    <a:pt x="23" y="80"/>
                    <a:pt x="21" y="84"/>
                  </a:cubicBezTo>
                  <a:close/>
                  <a:moveTo>
                    <a:pt x="38" y="16"/>
                  </a:moveTo>
                  <a:cubicBezTo>
                    <a:pt x="35" y="18"/>
                    <a:pt x="33" y="20"/>
                    <a:pt x="32" y="23"/>
                  </a:cubicBezTo>
                  <a:cubicBezTo>
                    <a:pt x="24" y="16"/>
                    <a:pt x="19" y="12"/>
                    <a:pt x="16" y="11"/>
                  </a:cubicBezTo>
                  <a:cubicBezTo>
                    <a:pt x="18" y="8"/>
                    <a:pt x="20" y="6"/>
                    <a:pt x="21" y="4"/>
                  </a:cubicBezTo>
                  <a:cubicBezTo>
                    <a:pt x="29" y="10"/>
                    <a:pt x="35" y="14"/>
                    <a:pt x="38" y="16"/>
                  </a:cubicBezTo>
                  <a:close/>
                  <a:moveTo>
                    <a:pt x="49" y="97"/>
                  </a:moveTo>
                  <a:cubicBezTo>
                    <a:pt x="43" y="100"/>
                    <a:pt x="38" y="103"/>
                    <a:pt x="33" y="106"/>
                  </a:cubicBezTo>
                  <a:cubicBezTo>
                    <a:pt x="31" y="104"/>
                    <a:pt x="30" y="102"/>
                    <a:pt x="28" y="100"/>
                  </a:cubicBezTo>
                  <a:cubicBezTo>
                    <a:pt x="32" y="98"/>
                    <a:pt x="36" y="96"/>
                    <a:pt x="41" y="94"/>
                  </a:cubicBezTo>
                  <a:cubicBezTo>
                    <a:pt x="45" y="91"/>
                    <a:pt x="50" y="88"/>
                    <a:pt x="54" y="84"/>
                  </a:cubicBezTo>
                  <a:cubicBezTo>
                    <a:pt x="56" y="86"/>
                    <a:pt x="58" y="88"/>
                    <a:pt x="60" y="90"/>
                  </a:cubicBezTo>
                  <a:cubicBezTo>
                    <a:pt x="58" y="91"/>
                    <a:pt x="54" y="93"/>
                    <a:pt x="49" y="97"/>
                  </a:cubicBezTo>
                  <a:close/>
                  <a:moveTo>
                    <a:pt x="83" y="14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15" y="18"/>
                    <a:pt x="114" y="21"/>
                    <a:pt x="114" y="24"/>
                  </a:cubicBezTo>
                  <a:cubicBezTo>
                    <a:pt x="113" y="27"/>
                    <a:pt x="113" y="30"/>
                    <a:pt x="113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29"/>
                    <a:pt x="40" y="26"/>
                    <a:pt x="40" y="23"/>
                  </a:cubicBezTo>
                  <a:cubicBezTo>
                    <a:pt x="41" y="20"/>
                    <a:pt x="41" y="17"/>
                    <a:pt x="41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2" y="11"/>
                    <a:pt x="71" y="7"/>
                    <a:pt x="68" y="3"/>
                  </a:cubicBezTo>
                  <a:cubicBezTo>
                    <a:pt x="72" y="2"/>
                    <a:pt x="75" y="1"/>
                    <a:pt x="77" y="0"/>
                  </a:cubicBezTo>
                  <a:cubicBezTo>
                    <a:pt x="80" y="5"/>
                    <a:pt x="82" y="10"/>
                    <a:pt x="83" y="14"/>
                  </a:cubicBezTo>
                  <a:close/>
                  <a:moveTo>
                    <a:pt x="84" y="30"/>
                  </a:moveTo>
                  <a:cubicBezTo>
                    <a:pt x="88" y="30"/>
                    <a:pt x="93" y="30"/>
                    <a:pt x="98" y="30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2" y="37"/>
                    <a:pt x="88" y="36"/>
                    <a:pt x="83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50"/>
                    <a:pt x="102" y="54"/>
                    <a:pt x="101" y="58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5"/>
                    <a:pt x="98" y="79"/>
                    <a:pt x="98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5" y="84"/>
                    <a:pt x="88" y="87"/>
                    <a:pt x="92" y="89"/>
                  </a:cubicBezTo>
                  <a:cubicBezTo>
                    <a:pt x="96" y="92"/>
                    <a:pt x="100" y="95"/>
                    <a:pt x="104" y="98"/>
                  </a:cubicBezTo>
                  <a:cubicBezTo>
                    <a:pt x="101" y="101"/>
                    <a:pt x="99" y="103"/>
                    <a:pt x="97" y="105"/>
                  </a:cubicBezTo>
                  <a:cubicBezTo>
                    <a:pt x="93" y="102"/>
                    <a:pt x="89" y="99"/>
                    <a:pt x="86" y="96"/>
                  </a:cubicBezTo>
                  <a:cubicBezTo>
                    <a:pt x="82" y="93"/>
                    <a:pt x="78" y="91"/>
                    <a:pt x="75" y="89"/>
                  </a:cubicBezTo>
                  <a:cubicBezTo>
                    <a:pt x="78" y="86"/>
                    <a:pt x="79" y="84"/>
                    <a:pt x="8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9" y="79"/>
                    <a:pt x="40" y="75"/>
                    <a:pt x="40" y="7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3" y="54"/>
                    <a:pt x="43" y="50"/>
                    <a:pt x="43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1" y="36"/>
                    <a:pt x="57" y="37"/>
                    <a:pt x="52" y="37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8" y="30"/>
                    <a:pt x="62" y="30"/>
                    <a:pt x="66" y="30"/>
                  </a:cubicBezTo>
                  <a:lnTo>
                    <a:pt x="84" y="30"/>
                  </a:lnTo>
                  <a:close/>
                  <a:moveTo>
                    <a:pt x="67" y="61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61"/>
                    <a:pt x="49" y="61"/>
                    <a:pt x="49" y="61"/>
                  </a:cubicBezTo>
                  <a:lnTo>
                    <a:pt x="67" y="61"/>
                  </a:lnTo>
                  <a:close/>
                  <a:moveTo>
                    <a:pt x="65" y="76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7" y="76"/>
                    <a:pt x="47" y="76"/>
                    <a:pt x="47" y="76"/>
                  </a:cubicBezTo>
                  <a:lnTo>
                    <a:pt x="65" y="76"/>
                  </a:lnTo>
                  <a:close/>
                  <a:moveTo>
                    <a:pt x="93" y="61"/>
                  </a:moveTo>
                  <a:cubicBezTo>
                    <a:pt x="94" y="52"/>
                    <a:pt x="94" y="52"/>
                    <a:pt x="94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5" y="61"/>
                    <a:pt x="75" y="61"/>
                    <a:pt x="75" y="61"/>
                  </a:cubicBezTo>
                  <a:lnTo>
                    <a:pt x="93" y="61"/>
                  </a:lnTo>
                  <a:close/>
                  <a:moveTo>
                    <a:pt x="91" y="76"/>
                  </a:moveTo>
                  <a:cubicBezTo>
                    <a:pt x="92" y="68"/>
                    <a:pt x="92" y="68"/>
                    <a:pt x="92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2" y="76"/>
                    <a:pt x="72" y="76"/>
                    <a:pt x="72" y="76"/>
                  </a:cubicBezTo>
                  <a:lnTo>
                    <a:pt x="91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Freeform 27"/>
            <p:cNvSpPr>
              <a:spLocks noEditPoints="1"/>
            </p:cNvSpPr>
            <p:nvPr/>
          </p:nvSpPr>
          <p:spPr bwMode="auto">
            <a:xfrm>
              <a:off x="9285587" y="4546970"/>
              <a:ext cx="36243" cy="34051"/>
            </a:xfrm>
            <a:custGeom>
              <a:avLst/>
              <a:gdLst>
                <a:gd name="T0" fmla="*/ 90 w 105"/>
                <a:gd name="T1" fmla="*/ 32 h 98"/>
                <a:gd name="T2" fmla="*/ 105 w 105"/>
                <a:gd name="T3" fmla="*/ 31 h 98"/>
                <a:gd name="T4" fmla="*/ 103 w 105"/>
                <a:gd name="T5" fmla="*/ 40 h 98"/>
                <a:gd name="T6" fmla="*/ 89 w 105"/>
                <a:gd name="T7" fmla="*/ 39 h 98"/>
                <a:gd name="T8" fmla="*/ 59 w 105"/>
                <a:gd name="T9" fmla="*/ 39 h 98"/>
                <a:gd name="T10" fmla="*/ 53 w 105"/>
                <a:gd name="T11" fmla="*/ 87 h 98"/>
                <a:gd name="T12" fmla="*/ 47 w 105"/>
                <a:gd name="T13" fmla="*/ 95 h 98"/>
                <a:gd name="T14" fmla="*/ 32 w 105"/>
                <a:gd name="T15" fmla="*/ 98 h 98"/>
                <a:gd name="T16" fmla="*/ 29 w 105"/>
                <a:gd name="T17" fmla="*/ 88 h 98"/>
                <a:gd name="T18" fmla="*/ 41 w 105"/>
                <a:gd name="T19" fmla="*/ 87 h 98"/>
                <a:gd name="T20" fmla="*/ 45 w 105"/>
                <a:gd name="T21" fmla="*/ 83 h 98"/>
                <a:gd name="T22" fmla="*/ 51 w 105"/>
                <a:gd name="T23" fmla="*/ 39 h 98"/>
                <a:gd name="T24" fmla="*/ 22 w 105"/>
                <a:gd name="T25" fmla="*/ 39 h 98"/>
                <a:gd name="T26" fmla="*/ 6 w 105"/>
                <a:gd name="T27" fmla="*/ 40 h 98"/>
                <a:gd name="T28" fmla="*/ 7 w 105"/>
                <a:gd name="T29" fmla="*/ 31 h 98"/>
                <a:gd name="T30" fmla="*/ 23 w 105"/>
                <a:gd name="T31" fmla="*/ 32 h 98"/>
                <a:gd name="T32" fmla="*/ 90 w 105"/>
                <a:gd name="T33" fmla="*/ 32 h 98"/>
                <a:gd name="T34" fmla="*/ 22 w 105"/>
                <a:gd name="T35" fmla="*/ 70 h 98"/>
                <a:gd name="T36" fmla="*/ 8 w 105"/>
                <a:gd name="T37" fmla="*/ 88 h 98"/>
                <a:gd name="T38" fmla="*/ 0 w 105"/>
                <a:gd name="T39" fmla="*/ 83 h 98"/>
                <a:gd name="T40" fmla="*/ 15 w 105"/>
                <a:gd name="T41" fmla="*/ 67 h 98"/>
                <a:gd name="T42" fmla="*/ 27 w 105"/>
                <a:gd name="T43" fmla="*/ 49 h 98"/>
                <a:gd name="T44" fmla="*/ 35 w 105"/>
                <a:gd name="T45" fmla="*/ 53 h 98"/>
                <a:gd name="T46" fmla="*/ 22 w 105"/>
                <a:gd name="T47" fmla="*/ 70 h 98"/>
                <a:gd name="T48" fmla="*/ 81 w 105"/>
                <a:gd name="T49" fmla="*/ 1 h 98"/>
                <a:gd name="T50" fmla="*/ 96 w 105"/>
                <a:gd name="T51" fmla="*/ 0 h 98"/>
                <a:gd name="T52" fmla="*/ 94 w 105"/>
                <a:gd name="T53" fmla="*/ 9 h 98"/>
                <a:gd name="T54" fmla="*/ 80 w 105"/>
                <a:gd name="T55" fmla="*/ 8 h 98"/>
                <a:gd name="T56" fmla="*/ 39 w 105"/>
                <a:gd name="T57" fmla="*/ 8 h 98"/>
                <a:gd name="T58" fmla="*/ 23 w 105"/>
                <a:gd name="T59" fmla="*/ 9 h 98"/>
                <a:gd name="T60" fmla="*/ 24 w 105"/>
                <a:gd name="T61" fmla="*/ 0 h 98"/>
                <a:gd name="T62" fmla="*/ 40 w 105"/>
                <a:gd name="T63" fmla="*/ 1 h 98"/>
                <a:gd name="T64" fmla="*/ 81 w 105"/>
                <a:gd name="T65" fmla="*/ 1 h 98"/>
                <a:gd name="T66" fmla="*/ 97 w 105"/>
                <a:gd name="T67" fmla="*/ 81 h 98"/>
                <a:gd name="T68" fmla="*/ 88 w 105"/>
                <a:gd name="T69" fmla="*/ 86 h 98"/>
                <a:gd name="T70" fmla="*/ 68 w 105"/>
                <a:gd name="T71" fmla="*/ 55 h 98"/>
                <a:gd name="T72" fmla="*/ 76 w 105"/>
                <a:gd name="T73" fmla="*/ 50 h 98"/>
                <a:gd name="T74" fmla="*/ 97 w 105"/>
                <a:gd name="T75" fmla="*/ 8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98">
                  <a:moveTo>
                    <a:pt x="90" y="32"/>
                  </a:moveTo>
                  <a:cubicBezTo>
                    <a:pt x="94" y="32"/>
                    <a:pt x="99" y="31"/>
                    <a:pt x="105" y="3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39"/>
                    <a:pt x="93" y="39"/>
                    <a:pt x="8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2" y="90"/>
                    <a:pt x="50" y="93"/>
                    <a:pt x="47" y="95"/>
                  </a:cubicBezTo>
                  <a:cubicBezTo>
                    <a:pt x="43" y="96"/>
                    <a:pt x="38" y="97"/>
                    <a:pt x="32" y="98"/>
                  </a:cubicBezTo>
                  <a:cubicBezTo>
                    <a:pt x="32" y="95"/>
                    <a:pt x="31" y="91"/>
                    <a:pt x="29" y="88"/>
                  </a:cubicBezTo>
                  <a:cubicBezTo>
                    <a:pt x="34" y="88"/>
                    <a:pt x="38" y="88"/>
                    <a:pt x="41" y="87"/>
                  </a:cubicBezTo>
                  <a:cubicBezTo>
                    <a:pt x="43" y="87"/>
                    <a:pt x="45" y="85"/>
                    <a:pt x="45" y="8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6" y="39"/>
                    <a:pt x="11" y="39"/>
                    <a:pt x="6" y="4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2" y="31"/>
                    <a:pt x="18" y="32"/>
                    <a:pt x="23" y="32"/>
                  </a:cubicBezTo>
                  <a:lnTo>
                    <a:pt x="90" y="32"/>
                  </a:lnTo>
                  <a:close/>
                  <a:moveTo>
                    <a:pt x="22" y="70"/>
                  </a:moveTo>
                  <a:cubicBezTo>
                    <a:pt x="18" y="76"/>
                    <a:pt x="13" y="82"/>
                    <a:pt x="8" y="88"/>
                  </a:cubicBezTo>
                  <a:cubicBezTo>
                    <a:pt x="6" y="86"/>
                    <a:pt x="3" y="84"/>
                    <a:pt x="0" y="83"/>
                  </a:cubicBezTo>
                  <a:cubicBezTo>
                    <a:pt x="5" y="78"/>
                    <a:pt x="10" y="72"/>
                    <a:pt x="15" y="67"/>
                  </a:cubicBezTo>
                  <a:cubicBezTo>
                    <a:pt x="19" y="61"/>
                    <a:pt x="23" y="55"/>
                    <a:pt x="27" y="49"/>
                  </a:cubicBezTo>
                  <a:cubicBezTo>
                    <a:pt x="29" y="51"/>
                    <a:pt x="32" y="52"/>
                    <a:pt x="35" y="53"/>
                  </a:cubicBezTo>
                  <a:cubicBezTo>
                    <a:pt x="31" y="58"/>
                    <a:pt x="27" y="64"/>
                    <a:pt x="22" y="70"/>
                  </a:cubicBezTo>
                  <a:close/>
                  <a:moveTo>
                    <a:pt x="81" y="1"/>
                  </a:moveTo>
                  <a:cubicBezTo>
                    <a:pt x="85" y="1"/>
                    <a:pt x="90" y="1"/>
                    <a:pt x="96" y="0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89" y="9"/>
                    <a:pt x="84" y="8"/>
                    <a:pt x="80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3" y="8"/>
                    <a:pt x="28" y="9"/>
                    <a:pt x="23" y="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1"/>
                    <a:pt x="34" y="1"/>
                    <a:pt x="40" y="1"/>
                  </a:cubicBezTo>
                  <a:lnTo>
                    <a:pt x="81" y="1"/>
                  </a:lnTo>
                  <a:close/>
                  <a:moveTo>
                    <a:pt x="97" y="81"/>
                  </a:moveTo>
                  <a:cubicBezTo>
                    <a:pt x="93" y="83"/>
                    <a:pt x="90" y="85"/>
                    <a:pt x="88" y="86"/>
                  </a:cubicBezTo>
                  <a:cubicBezTo>
                    <a:pt x="85" y="79"/>
                    <a:pt x="78" y="69"/>
                    <a:pt x="68" y="55"/>
                  </a:cubicBezTo>
                  <a:cubicBezTo>
                    <a:pt x="71" y="54"/>
                    <a:pt x="73" y="52"/>
                    <a:pt x="76" y="50"/>
                  </a:cubicBezTo>
                  <a:cubicBezTo>
                    <a:pt x="85" y="63"/>
                    <a:pt x="92" y="73"/>
                    <a:pt x="97" y="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28"/>
            <p:cNvSpPr>
              <a:spLocks noEditPoints="1"/>
            </p:cNvSpPr>
            <p:nvPr/>
          </p:nvSpPr>
          <p:spPr bwMode="auto">
            <a:xfrm>
              <a:off x="9380287" y="4545947"/>
              <a:ext cx="35659" cy="36097"/>
            </a:xfrm>
            <a:custGeom>
              <a:avLst/>
              <a:gdLst>
                <a:gd name="T0" fmla="*/ 26 w 103"/>
                <a:gd name="T1" fmla="*/ 35 h 104"/>
                <a:gd name="T2" fmla="*/ 23 w 103"/>
                <a:gd name="T3" fmla="*/ 53 h 104"/>
                <a:gd name="T4" fmla="*/ 19 w 103"/>
                <a:gd name="T5" fmla="*/ 80 h 104"/>
                <a:gd name="T6" fmla="*/ 30 w 103"/>
                <a:gd name="T7" fmla="*/ 69 h 104"/>
                <a:gd name="T8" fmla="*/ 33 w 103"/>
                <a:gd name="T9" fmla="*/ 78 h 104"/>
                <a:gd name="T10" fmla="*/ 21 w 103"/>
                <a:gd name="T11" fmla="*/ 89 h 104"/>
                <a:gd name="T12" fmla="*/ 11 w 103"/>
                <a:gd name="T13" fmla="*/ 99 h 104"/>
                <a:gd name="T14" fmla="*/ 5 w 103"/>
                <a:gd name="T15" fmla="*/ 92 h 104"/>
                <a:gd name="T16" fmla="*/ 10 w 103"/>
                <a:gd name="T17" fmla="*/ 81 h 104"/>
                <a:gd name="T18" fmla="*/ 16 w 103"/>
                <a:gd name="T19" fmla="*/ 42 h 104"/>
                <a:gd name="T20" fmla="*/ 0 w 103"/>
                <a:gd name="T21" fmla="*/ 43 h 104"/>
                <a:gd name="T22" fmla="*/ 1 w 103"/>
                <a:gd name="T23" fmla="*/ 34 h 104"/>
                <a:gd name="T24" fmla="*/ 13 w 103"/>
                <a:gd name="T25" fmla="*/ 35 h 104"/>
                <a:gd name="T26" fmla="*/ 26 w 103"/>
                <a:gd name="T27" fmla="*/ 35 h 104"/>
                <a:gd name="T28" fmla="*/ 34 w 103"/>
                <a:gd name="T29" fmla="*/ 18 h 104"/>
                <a:gd name="T30" fmla="*/ 26 w 103"/>
                <a:gd name="T31" fmla="*/ 24 h 104"/>
                <a:gd name="T32" fmla="*/ 13 w 103"/>
                <a:gd name="T33" fmla="*/ 6 h 104"/>
                <a:gd name="T34" fmla="*/ 20 w 103"/>
                <a:gd name="T35" fmla="*/ 0 h 104"/>
                <a:gd name="T36" fmla="*/ 34 w 103"/>
                <a:gd name="T37" fmla="*/ 18 h 104"/>
                <a:gd name="T38" fmla="*/ 35 w 103"/>
                <a:gd name="T39" fmla="*/ 47 h 104"/>
                <a:gd name="T40" fmla="*/ 51 w 103"/>
                <a:gd name="T41" fmla="*/ 48 h 104"/>
                <a:gd name="T42" fmla="*/ 91 w 103"/>
                <a:gd name="T43" fmla="*/ 48 h 104"/>
                <a:gd name="T44" fmla="*/ 81 w 103"/>
                <a:gd name="T45" fmla="*/ 65 h 104"/>
                <a:gd name="T46" fmla="*/ 66 w 103"/>
                <a:gd name="T47" fmla="*/ 84 h 104"/>
                <a:gd name="T48" fmla="*/ 98 w 103"/>
                <a:gd name="T49" fmla="*/ 94 h 104"/>
                <a:gd name="T50" fmla="*/ 91 w 103"/>
                <a:gd name="T51" fmla="*/ 103 h 104"/>
                <a:gd name="T52" fmla="*/ 59 w 103"/>
                <a:gd name="T53" fmla="*/ 89 h 104"/>
                <a:gd name="T54" fmla="*/ 44 w 103"/>
                <a:gd name="T55" fmla="*/ 97 h 104"/>
                <a:gd name="T56" fmla="*/ 25 w 103"/>
                <a:gd name="T57" fmla="*/ 104 h 104"/>
                <a:gd name="T58" fmla="*/ 20 w 103"/>
                <a:gd name="T59" fmla="*/ 98 h 104"/>
                <a:gd name="T60" fmla="*/ 39 w 103"/>
                <a:gd name="T61" fmla="*/ 92 h 104"/>
                <a:gd name="T62" fmla="*/ 53 w 103"/>
                <a:gd name="T63" fmla="*/ 84 h 104"/>
                <a:gd name="T64" fmla="*/ 41 w 103"/>
                <a:gd name="T65" fmla="*/ 55 h 104"/>
                <a:gd name="T66" fmla="*/ 34 w 103"/>
                <a:gd name="T67" fmla="*/ 55 h 104"/>
                <a:gd name="T68" fmla="*/ 35 w 103"/>
                <a:gd name="T69" fmla="*/ 47 h 104"/>
                <a:gd name="T70" fmla="*/ 81 w 103"/>
                <a:gd name="T71" fmla="*/ 43 h 104"/>
                <a:gd name="T72" fmla="*/ 74 w 103"/>
                <a:gd name="T73" fmla="*/ 37 h 104"/>
                <a:gd name="T74" fmla="*/ 78 w 103"/>
                <a:gd name="T75" fmla="*/ 12 h 104"/>
                <a:gd name="T76" fmla="*/ 58 w 103"/>
                <a:gd name="T77" fmla="*/ 12 h 104"/>
                <a:gd name="T78" fmla="*/ 52 w 103"/>
                <a:gd name="T79" fmla="*/ 31 h 104"/>
                <a:gd name="T80" fmla="*/ 38 w 103"/>
                <a:gd name="T81" fmla="*/ 46 h 104"/>
                <a:gd name="T82" fmla="*/ 32 w 103"/>
                <a:gd name="T83" fmla="*/ 41 h 104"/>
                <a:gd name="T84" fmla="*/ 47 w 103"/>
                <a:gd name="T85" fmla="*/ 23 h 104"/>
                <a:gd name="T86" fmla="*/ 51 w 103"/>
                <a:gd name="T87" fmla="*/ 5 h 104"/>
                <a:gd name="T88" fmla="*/ 88 w 103"/>
                <a:gd name="T89" fmla="*/ 5 h 104"/>
                <a:gd name="T90" fmla="*/ 86 w 103"/>
                <a:gd name="T91" fmla="*/ 18 h 104"/>
                <a:gd name="T92" fmla="*/ 84 w 103"/>
                <a:gd name="T93" fmla="*/ 30 h 104"/>
                <a:gd name="T94" fmla="*/ 86 w 103"/>
                <a:gd name="T95" fmla="*/ 34 h 104"/>
                <a:gd name="T96" fmla="*/ 93 w 103"/>
                <a:gd name="T97" fmla="*/ 35 h 104"/>
                <a:gd name="T98" fmla="*/ 103 w 103"/>
                <a:gd name="T99" fmla="*/ 34 h 104"/>
                <a:gd name="T100" fmla="*/ 102 w 103"/>
                <a:gd name="T101" fmla="*/ 43 h 104"/>
                <a:gd name="T102" fmla="*/ 81 w 103"/>
                <a:gd name="T103" fmla="*/ 43 h 104"/>
                <a:gd name="T104" fmla="*/ 78 w 103"/>
                <a:gd name="T105" fmla="*/ 55 h 104"/>
                <a:gd name="T106" fmla="*/ 50 w 103"/>
                <a:gd name="T107" fmla="*/ 55 h 104"/>
                <a:gd name="T108" fmla="*/ 61 w 103"/>
                <a:gd name="T109" fmla="*/ 78 h 104"/>
                <a:gd name="T110" fmla="*/ 78 w 103"/>
                <a:gd name="T111" fmla="*/ 5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3" h="104">
                  <a:moveTo>
                    <a:pt x="26" y="35"/>
                  </a:moveTo>
                  <a:cubicBezTo>
                    <a:pt x="25" y="40"/>
                    <a:pt x="24" y="46"/>
                    <a:pt x="23" y="53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3" y="76"/>
                    <a:pt x="27" y="73"/>
                    <a:pt x="30" y="69"/>
                  </a:cubicBezTo>
                  <a:cubicBezTo>
                    <a:pt x="31" y="72"/>
                    <a:pt x="32" y="75"/>
                    <a:pt x="33" y="78"/>
                  </a:cubicBezTo>
                  <a:cubicBezTo>
                    <a:pt x="29" y="82"/>
                    <a:pt x="25" y="85"/>
                    <a:pt x="21" y="89"/>
                  </a:cubicBezTo>
                  <a:cubicBezTo>
                    <a:pt x="18" y="92"/>
                    <a:pt x="14" y="95"/>
                    <a:pt x="11" y="99"/>
                  </a:cubicBezTo>
                  <a:cubicBezTo>
                    <a:pt x="9" y="96"/>
                    <a:pt x="8" y="94"/>
                    <a:pt x="5" y="92"/>
                  </a:cubicBezTo>
                  <a:cubicBezTo>
                    <a:pt x="8" y="89"/>
                    <a:pt x="10" y="86"/>
                    <a:pt x="10" y="8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0" y="42"/>
                    <a:pt x="4" y="43"/>
                    <a:pt x="0" y="4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5" y="35"/>
                    <a:pt x="9" y="35"/>
                    <a:pt x="13" y="35"/>
                  </a:cubicBezTo>
                  <a:lnTo>
                    <a:pt x="26" y="35"/>
                  </a:lnTo>
                  <a:close/>
                  <a:moveTo>
                    <a:pt x="34" y="18"/>
                  </a:moveTo>
                  <a:cubicBezTo>
                    <a:pt x="32" y="20"/>
                    <a:pt x="29" y="22"/>
                    <a:pt x="26" y="24"/>
                  </a:cubicBezTo>
                  <a:cubicBezTo>
                    <a:pt x="22" y="17"/>
                    <a:pt x="18" y="11"/>
                    <a:pt x="13" y="6"/>
                  </a:cubicBezTo>
                  <a:cubicBezTo>
                    <a:pt x="15" y="5"/>
                    <a:pt x="17" y="3"/>
                    <a:pt x="20" y="0"/>
                  </a:cubicBezTo>
                  <a:cubicBezTo>
                    <a:pt x="24" y="4"/>
                    <a:pt x="29" y="10"/>
                    <a:pt x="34" y="18"/>
                  </a:cubicBezTo>
                  <a:close/>
                  <a:moveTo>
                    <a:pt x="35" y="47"/>
                  </a:moveTo>
                  <a:cubicBezTo>
                    <a:pt x="40" y="48"/>
                    <a:pt x="45" y="48"/>
                    <a:pt x="5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9" y="53"/>
                    <a:pt x="85" y="59"/>
                    <a:pt x="81" y="65"/>
                  </a:cubicBezTo>
                  <a:cubicBezTo>
                    <a:pt x="77" y="72"/>
                    <a:pt x="72" y="78"/>
                    <a:pt x="66" y="84"/>
                  </a:cubicBezTo>
                  <a:cubicBezTo>
                    <a:pt x="75" y="90"/>
                    <a:pt x="85" y="94"/>
                    <a:pt x="98" y="94"/>
                  </a:cubicBezTo>
                  <a:cubicBezTo>
                    <a:pt x="95" y="97"/>
                    <a:pt x="93" y="100"/>
                    <a:pt x="91" y="103"/>
                  </a:cubicBezTo>
                  <a:cubicBezTo>
                    <a:pt x="79" y="101"/>
                    <a:pt x="68" y="96"/>
                    <a:pt x="59" y="89"/>
                  </a:cubicBezTo>
                  <a:cubicBezTo>
                    <a:pt x="54" y="92"/>
                    <a:pt x="49" y="94"/>
                    <a:pt x="44" y="97"/>
                  </a:cubicBezTo>
                  <a:cubicBezTo>
                    <a:pt x="38" y="100"/>
                    <a:pt x="32" y="102"/>
                    <a:pt x="25" y="104"/>
                  </a:cubicBezTo>
                  <a:cubicBezTo>
                    <a:pt x="25" y="102"/>
                    <a:pt x="23" y="100"/>
                    <a:pt x="20" y="98"/>
                  </a:cubicBezTo>
                  <a:cubicBezTo>
                    <a:pt x="26" y="96"/>
                    <a:pt x="33" y="94"/>
                    <a:pt x="39" y="92"/>
                  </a:cubicBezTo>
                  <a:cubicBezTo>
                    <a:pt x="45" y="89"/>
                    <a:pt x="50" y="86"/>
                    <a:pt x="53" y="84"/>
                  </a:cubicBezTo>
                  <a:cubicBezTo>
                    <a:pt x="48" y="77"/>
                    <a:pt x="44" y="67"/>
                    <a:pt x="41" y="55"/>
                  </a:cubicBezTo>
                  <a:cubicBezTo>
                    <a:pt x="34" y="55"/>
                    <a:pt x="34" y="55"/>
                    <a:pt x="34" y="55"/>
                  </a:cubicBezTo>
                  <a:lnTo>
                    <a:pt x="35" y="47"/>
                  </a:lnTo>
                  <a:close/>
                  <a:moveTo>
                    <a:pt x="81" y="43"/>
                  </a:moveTo>
                  <a:cubicBezTo>
                    <a:pt x="76" y="43"/>
                    <a:pt x="74" y="41"/>
                    <a:pt x="74" y="37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20"/>
                    <a:pt x="55" y="26"/>
                    <a:pt x="52" y="31"/>
                  </a:cubicBezTo>
                  <a:cubicBezTo>
                    <a:pt x="50" y="36"/>
                    <a:pt x="45" y="41"/>
                    <a:pt x="38" y="46"/>
                  </a:cubicBezTo>
                  <a:cubicBezTo>
                    <a:pt x="37" y="44"/>
                    <a:pt x="35" y="42"/>
                    <a:pt x="32" y="41"/>
                  </a:cubicBezTo>
                  <a:cubicBezTo>
                    <a:pt x="40" y="36"/>
                    <a:pt x="45" y="30"/>
                    <a:pt x="47" y="23"/>
                  </a:cubicBezTo>
                  <a:cubicBezTo>
                    <a:pt x="49" y="17"/>
                    <a:pt x="50" y="10"/>
                    <a:pt x="51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8"/>
                    <a:pt x="86" y="13"/>
                    <a:pt x="86" y="1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2"/>
                    <a:pt x="84" y="34"/>
                    <a:pt x="86" y="34"/>
                  </a:cubicBezTo>
                  <a:cubicBezTo>
                    <a:pt x="87" y="35"/>
                    <a:pt x="90" y="35"/>
                    <a:pt x="93" y="35"/>
                  </a:cubicBezTo>
                  <a:cubicBezTo>
                    <a:pt x="96" y="34"/>
                    <a:pt x="99" y="34"/>
                    <a:pt x="103" y="34"/>
                  </a:cubicBezTo>
                  <a:cubicBezTo>
                    <a:pt x="102" y="37"/>
                    <a:pt x="101" y="40"/>
                    <a:pt x="102" y="43"/>
                  </a:cubicBezTo>
                  <a:lnTo>
                    <a:pt x="81" y="43"/>
                  </a:lnTo>
                  <a:close/>
                  <a:moveTo>
                    <a:pt x="78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1" y="64"/>
                    <a:pt x="54" y="72"/>
                    <a:pt x="61" y="78"/>
                  </a:cubicBezTo>
                  <a:cubicBezTo>
                    <a:pt x="67" y="72"/>
                    <a:pt x="73" y="64"/>
                    <a:pt x="78" y="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29"/>
            <p:cNvSpPr>
              <a:spLocks noEditPoints="1"/>
            </p:cNvSpPr>
            <p:nvPr/>
          </p:nvSpPr>
          <p:spPr bwMode="auto">
            <a:xfrm>
              <a:off x="9475280" y="4546678"/>
              <a:ext cx="36390" cy="35074"/>
            </a:xfrm>
            <a:custGeom>
              <a:avLst/>
              <a:gdLst>
                <a:gd name="T0" fmla="*/ 28 w 105"/>
                <a:gd name="T1" fmla="*/ 35 h 101"/>
                <a:gd name="T2" fmla="*/ 25 w 105"/>
                <a:gd name="T3" fmla="*/ 53 h 101"/>
                <a:gd name="T4" fmla="*/ 21 w 105"/>
                <a:gd name="T5" fmla="*/ 80 h 101"/>
                <a:gd name="T6" fmla="*/ 35 w 105"/>
                <a:gd name="T7" fmla="*/ 66 h 101"/>
                <a:gd name="T8" fmla="*/ 41 w 105"/>
                <a:gd name="T9" fmla="*/ 73 h 101"/>
                <a:gd name="T10" fmla="*/ 26 w 105"/>
                <a:gd name="T11" fmla="*/ 86 h 101"/>
                <a:gd name="T12" fmla="*/ 14 w 105"/>
                <a:gd name="T13" fmla="*/ 97 h 101"/>
                <a:gd name="T14" fmla="*/ 9 w 105"/>
                <a:gd name="T15" fmla="*/ 90 h 101"/>
                <a:gd name="T16" fmla="*/ 13 w 105"/>
                <a:gd name="T17" fmla="*/ 79 h 101"/>
                <a:gd name="T18" fmla="*/ 18 w 105"/>
                <a:gd name="T19" fmla="*/ 42 h 101"/>
                <a:gd name="T20" fmla="*/ 0 w 105"/>
                <a:gd name="T21" fmla="*/ 43 h 101"/>
                <a:gd name="T22" fmla="*/ 1 w 105"/>
                <a:gd name="T23" fmla="*/ 34 h 101"/>
                <a:gd name="T24" fmla="*/ 11 w 105"/>
                <a:gd name="T25" fmla="*/ 35 h 101"/>
                <a:gd name="T26" fmla="*/ 28 w 105"/>
                <a:gd name="T27" fmla="*/ 35 h 101"/>
                <a:gd name="T28" fmla="*/ 37 w 105"/>
                <a:gd name="T29" fmla="*/ 20 h 101"/>
                <a:gd name="T30" fmla="*/ 29 w 105"/>
                <a:gd name="T31" fmla="*/ 26 h 101"/>
                <a:gd name="T32" fmla="*/ 14 w 105"/>
                <a:gd name="T33" fmla="*/ 6 h 101"/>
                <a:gd name="T34" fmla="*/ 22 w 105"/>
                <a:gd name="T35" fmla="*/ 1 h 101"/>
                <a:gd name="T36" fmla="*/ 37 w 105"/>
                <a:gd name="T37" fmla="*/ 20 h 101"/>
                <a:gd name="T38" fmla="*/ 66 w 105"/>
                <a:gd name="T39" fmla="*/ 36 h 101"/>
                <a:gd name="T40" fmla="*/ 69 w 105"/>
                <a:gd name="T41" fmla="*/ 13 h 101"/>
                <a:gd name="T42" fmla="*/ 71 w 105"/>
                <a:gd name="T43" fmla="*/ 0 h 101"/>
                <a:gd name="T44" fmla="*/ 80 w 105"/>
                <a:gd name="T45" fmla="*/ 0 h 101"/>
                <a:gd name="T46" fmla="*/ 78 w 105"/>
                <a:gd name="T47" fmla="*/ 10 h 101"/>
                <a:gd name="T48" fmla="*/ 75 w 105"/>
                <a:gd name="T49" fmla="*/ 36 h 101"/>
                <a:gd name="T50" fmla="*/ 93 w 105"/>
                <a:gd name="T51" fmla="*/ 36 h 101"/>
                <a:gd name="T52" fmla="*/ 105 w 105"/>
                <a:gd name="T53" fmla="*/ 35 h 101"/>
                <a:gd name="T54" fmla="*/ 103 w 105"/>
                <a:gd name="T55" fmla="*/ 44 h 101"/>
                <a:gd name="T56" fmla="*/ 92 w 105"/>
                <a:gd name="T57" fmla="*/ 43 h 101"/>
                <a:gd name="T58" fmla="*/ 74 w 105"/>
                <a:gd name="T59" fmla="*/ 43 h 101"/>
                <a:gd name="T60" fmla="*/ 67 w 105"/>
                <a:gd name="T61" fmla="*/ 88 h 101"/>
                <a:gd name="T62" fmla="*/ 66 w 105"/>
                <a:gd name="T63" fmla="*/ 101 h 101"/>
                <a:gd name="T64" fmla="*/ 57 w 105"/>
                <a:gd name="T65" fmla="*/ 101 h 101"/>
                <a:gd name="T66" fmla="*/ 59 w 105"/>
                <a:gd name="T67" fmla="*/ 88 h 101"/>
                <a:gd name="T68" fmla="*/ 65 w 105"/>
                <a:gd name="T69" fmla="*/ 43 h 101"/>
                <a:gd name="T70" fmla="*/ 48 w 105"/>
                <a:gd name="T71" fmla="*/ 43 h 101"/>
                <a:gd name="T72" fmla="*/ 34 w 105"/>
                <a:gd name="T73" fmla="*/ 44 h 101"/>
                <a:gd name="T74" fmla="*/ 36 w 105"/>
                <a:gd name="T75" fmla="*/ 35 h 101"/>
                <a:gd name="T76" fmla="*/ 48 w 105"/>
                <a:gd name="T77" fmla="*/ 36 h 101"/>
                <a:gd name="T78" fmla="*/ 66 w 105"/>
                <a:gd name="T79" fmla="*/ 3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101">
                  <a:moveTo>
                    <a:pt x="28" y="35"/>
                  </a:moveTo>
                  <a:cubicBezTo>
                    <a:pt x="27" y="40"/>
                    <a:pt x="26" y="46"/>
                    <a:pt x="25" y="53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7" y="75"/>
                    <a:pt x="32" y="70"/>
                    <a:pt x="35" y="66"/>
                  </a:cubicBezTo>
                  <a:cubicBezTo>
                    <a:pt x="37" y="68"/>
                    <a:pt x="39" y="71"/>
                    <a:pt x="41" y="73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2" y="89"/>
                    <a:pt x="18" y="93"/>
                    <a:pt x="14" y="97"/>
                  </a:cubicBezTo>
                  <a:cubicBezTo>
                    <a:pt x="12" y="94"/>
                    <a:pt x="10" y="92"/>
                    <a:pt x="9" y="90"/>
                  </a:cubicBezTo>
                  <a:cubicBezTo>
                    <a:pt x="11" y="88"/>
                    <a:pt x="13" y="84"/>
                    <a:pt x="13" y="79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0" y="42"/>
                    <a:pt x="4" y="43"/>
                    <a:pt x="0" y="4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6" y="35"/>
                    <a:pt x="9" y="35"/>
                    <a:pt x="11" y="35"/>
                  </a:cubicBezTo>
                  <a:lnTo>
                    <a:pt x="28" y="35"/>
                  </a:lnTo>
                  <a:close/>
                  <a:moveTo>
                    <a:pt x="37" y="20"/>
                  </a:moveTo>
                  <a:cubicBezTo>
                    <a:pt x="34" y="22"/>
                    <a:pt x="32" y="24"/>
                    <a:pt x="29" y="26"/>
                  </a:cubicBezTo>
                  <a:cubicBezTo>
                    <a:pt x="26" y="21"/>
                    <a:pt x="21" y="14"/>
                    <a:pt x="14" y="6"/>
                  </a:cubicBezTo>
                  <a:cubicBezTo>
                    <a:pt x="17" y="5"/>
                    <a:pt x="19" y="3"/>
                    <a:pt x="22" y="1"/>
                  </a:cubicBezTo>
                  <a:cubicBezTo>
                    <a:pt x="25" y="5"/>
                    <a:pt x="30" y="11"/>
                    <a:pt x="37" y="20"/>
                  </a:cubicBezTo>
                  <a:close/>
                  <a:moveTo>
                    <a:pt x="66" y="36"/>
                  </a:moveTo>
                  <a:cubicBezTo>
                    <a:pt x="69" y="13"/>
                    <a:pt x="69" y="13"/>
                    <a:pt x="69" y="13"/>
                  </a:cubicBezTo>
                  <a:cubicBezTo>
                    <a:pt x="70" y="8"/>
                    <a:pt x="71" y="3"/>
                    <a:pt x="7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4"/>
                    <a:pt x="79" y="7"/>
                    <a:pt x="78" y="10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7" y="36"/>
                    <a:pt x="100" y="36"/>
                    <a:pt x="105" y="35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99" y="43"/>
                    <a:pt x="95" y="43"/>
                    <a:pt x="92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91"/>
                    <a:pt x="66" y="96"/>
                    <a:pt x="66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96"/>
                    <a:pt x="58" y="91"/>
                    <a:pt x="59" y="88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3" y="43"/>
                    <a:pt x="39" y="43"/>
                    <a:pt x="34" y="4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0" y="36"/>
                    <a:pt x="44" y="36"/>
                    <a:pt x="48" y="36"/>
                  </a:cubicBezTo>
                  <a:lnTo>
                    <a:pt x="66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30"/>
            <p:cNvSpPr>
              <a:spLocks noEditPoints="1"/>
            </p:cNvSpPr>
            <p:nvPr/>
          </p:nvSpPr>
          <p:spPr bwMode="auto">
            <a:xfrm>
              <a:off x="9567935" y="4545655"/>
              <a:ext cx="40189" cy="36682"/>
            </a:xfrm>
            <a:custGeom>
              <a:avLst/>
              <a:gdLst>
                <a:gd name="T0" fmla="*/ 6 w 116"/>
                <a:gd name="T1" fmla="*/ 96 h 106"/>
                <a:gd name="T2" fmla="*/ 18 w 116"/>
                <a:gd name="T3" fmla="*/ 69 h 106"/>
                <a:gd name="T4" fmla="*/ 18 w 116"/>
                <a:gd name="T5" fmla="*/ 83 h 106"/>
                <a:gd name="T6" fmla="*/ 65 w 116"/>
                <a:gd name="T7" fmla="*/ 39 h 106"/>
                <a:gd name="T8" fmla="*/ 41 w 116"/>
                <a:gd name="T9" fmla="*/ 48 h 106"/>
                <a:gd name="T10" fmla="*/ 61 w 116"/>
                <a:gd name="T11" fmla="*/ 58 h 106"/>
                <a:gd name="T12" fmla="*/ 38 w 116"/>
                <a:gd name="T13" fmla="*/ 67 h 106"/>
                <a:gd name="T14" fmla="*/ 29 w 116"/>
                <a:gd name="T15" fmla="*/ 103 h 106"/>
                <a:gd name="T16" fmla="*/ 15 w 116"/>
                <a:gd name="T17" fmla="*/ 95 h 106"/>
                <a:gd name="T18" fmla="*/ 26 w 116"/>
                <a:gd name="T19" fmla="*/ 91 h 106"/>
                <a:gd name="T20" fmla="*/ 7 w 116"/>
                <a:gd name="T21" fmla="*/ 67 h 106"/>
                <a:gd name="T22" fmla="*/ 31 w 116"/>
                <a:gd name="T23" fmla="*/ 59 h 106"/>
                <a:gd name="T24" fmla="*/ 8 w 116"/>
                <a:gd name="T25" fmla="*/ 48 h 106"/>
                <a:gd name="T26" fmla="*/ 24 w 116"/>
                <a:gd name="T27" fmla="*/ 40 h 106"/>
                <a:gd name="T28" fmla="*/ 49 w 116"/>
                <a:gd name="T29" fmla="*/ 23 h 106"/>
                <a:gd name="T30" fmla="*/ 49 w 116"/>
                <a:gd name="T31" fmla="*/ 40 h 106"/>
                <a:gd name="T32" fmla="*/ 67 w 116"/>
                <a:gd name="T33" fmla="*/ 12 h 106"/>
                <a:gd name="T34" fmla="*/ 50 w 116"/>
                <a:gd name="T35" fmla="*/ 21 h 106"/>
                <a:gd name="T36" fmla="*/ 14 w 116"/>
                <a:gd name="T37" fmla="*/ 21 h 106"/>
                <a:gd name="T38" fmla="*/ 30 w 116"/>
                <a:gd name="T39" fmla="*/ 13 h 106"/>
                <a:gd name="T40" fmla="*/ 37 w 116"/>
                <a:gd name="T41" fmla="*/ 3 h 106"/>
                <a:gd name="T42" fmla="*/ 47 w 116"/>
                <a:gd name="T43" fmla="*/ 13 h 106"/>
                <a:gd name="T44" fmla="*/ 24 w 116"/>
                <a:gd name="T45" fmla="*/ 39 h 106"/>
                <a:gd name="T46" fmla="*/ 28 w 116"/>
                <a:gd name="T47" fmla="*/ 24 h 106"/>
                <a:gd name="T48" fmla="*/ 55 w 116"/>
                <a:gd name="T49" fmla="*/ 85 h 106"/>
                <a:gd name="T50" fmla="*/ 40 w 116"/>
                <a:gd name="T51" fmla="*/ 76 h 106"/>
                <a:gd name="T52" fmla="*/ 55 w 116"/>
                <a:gd name="T53" fmla="*/ 85 h 106"/>
                <a:gd name="T54" fmla="*/ 80 w 116"/>
                <a:gd name="T55" fmla="*/ 36 h 106"/>
                <a:gd name="T56" fmla="*/ 113 w 116"/>
                <a:gd name="T57" fmla="*/ 36 h 106"/>
                <a:gd name="T58" fmla="*/ 101 w 116"/>
                <a:gd name="T59" fmla="*/ 44 h 106"/>
                <a:gd name="T60" fmla="*/ 93 w 116"/>
                <a:gd name="T61" fmla="*/ 106 h 106"/>
                <a:gd name="T62" fmla="*/ 86 w 116"/>
                <a:gd name="T63" fmla="*/ 90 h 106"/>
                <a:gd name="T64" fmla="*/ 79 w 116"/>
                <a:gd name="T65" fmla="*/ 44 h 106"/>
                <a:gd name="T66" fmla="*/ 68 w 116"/>
                <a:gd name="T67" fmla="*/ 86 h 106"/>
                <a:gd name="T68" fmla="*/ 48 w 116"/>
                <a:gd name="T69" fmla="*/ 102 h 106"/>
                <a:gd name="T70" fmla="*/ 67 w 116"/>
                <a:gd name="T71" fmla="*/ 60 h 106"/>
                <a:gd name="T72" fmla="*/ 75 w 116"/>
                <a:gd name="T73" fmla="*/ 8 h 106"/>
                <a:gd name="T74" fmla="*/ 116 w 116"/>
                <a:gd name="T75" fmla="*/ 1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06">
                  <a:moveTo>
                    <a:pt x="18" y="83"/>
                  </a:moveTo>
                  <a:cubicBezTo>
                    <a:pt x="15" y="86"/>
                    <a:pt x="11" y="90"/>
                    <a:pt x="6" y="96"/>
                  </a:cubicBezTo>
                  <a:cubicBezTo>
                    <a:pt x="4" y="94"/>
                    <a:pt x="2" y="92"/>
                    <a:pt x="0" y="91"/>
                  </a:cubicBezTo>
                  <a:cubicBezTo>
                    <a:pt x="7" y="84"/>
                    <a:pt x="13" y="77"/>
                    <a:pt x="18" y="69"/>
                  </a:cubicBezTo>
                  <a:cubicBezTo>
                    <a:pt x="20" y="72"/>
                    <a:pt x="23" y="74"/>
                    <a:pt x="25" y="75"/>
                  </a:cubicBezTo>
                  <a:cubicBezTo>
                    <a:pt x="23" y="77"/>
                    <a:pt x="21" y="80"/>
                    <a:pt x="18" y="83"/>
                  </a:cubicBezTo>
                  <a:close/>
                  <a:moveTo>
                    <a:pt x="49" y="40"/>
                  </a:moveTo>
                  <a:cubicBezTo>
                    <a:pt x="54" y="40"/>
                    <a:pt x="59" y="39"/>
                    <a:pt x="65" y="3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58" y="48"/>
                    <a:pt x="51" y="48"/>
                    <a:pt x="41" y="4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8" y="59"/>
                    <a:pt x="56" y="59"/>
                    <a:pt x="61" y="58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5" y="67"/>
                    <a:pt x="47" y="67"/>
                    <a:pt x="38" y="6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8"/>
                    <a:pt x="32" y="101"/>
                    <a:pt x="29" y="103"/>
                  </a:cubicBezTo>
                  <a:cubicBezTo>
                    <a:pt x="26" y="104"/>
                    <a:pt x="22" y="105"/>
                    <a:pt x="18" y="105"/>
                  </a:cubicBezTo>
                  <a:cubicBezTo>
                    <a:pt x="17" y="101"/>
                    <a:pt x="16" y="98"/>
                    <a:pt x="15" y="95"/>
                  </a:cubicBezTo>
                  <a:cubicBezTo>
                    <a:pt x="19" y="95"/>
                    <a:pt x="22" y="95"/>
                    <a:pt x="23" y="95"/>
                  </a:cubicBezTo>
                  <a:cubicBezTo>
                    <a:pt x="25" y="95"/>
                    <a:pt x="26" y="94"/>
                    <a:pt x="26" y="91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0" y="67"/>
                    <a:pt x="13" y="67"/>
                    <a:pt x="7" y="6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4" y="59"/>
                    <a:pt x="22" y="59"/>
                    <a:pt x="31" y="5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48"/>
                    <a:pt x="13" y="48"/>
                    <a:pt x="8" y="4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4" y="39"/>
                    <a:pt x="19" y="40"/>
                    <a:pt x="24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4" y="32"/>
                    <a:pt x="47" y="27"/>
                    <a:pt x="49" y="23"/>
                  </a:cubicBezTo>
                  <a:cubicBezTo>
                    <a:pt x="51" y="24"/>
                    <a:pt x="54" y="25"/>
                    <a:pt x="58" y="26"/>
                  </a:cubicBezTo>
                  <a:cubicBezTo>
                    <a:pt x="56" y="27"/>
                    <a:pt x="53" y="32"/>
                    <a:pt x="49" y="40"/>
                  </a:cubicBezTo>
                  <a:close/>
                  <a:moveTo>
                    <a:pt x="47" y="13"/>
                  </a:moveTo>
                  <a:cubicBezTo>
                    <a:pt x="54" y="13"/>
                    <a:pt x="61" y="13"/>
                    <a:pt x="67" y="12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59" y="21"/>
                    <a:pt x="54" y="21"/>
                    <a:pt x="5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4" y="21"/>
                    <a:pt x="19" y="21"/>
                    <a:pt x="14" y="2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13"/>
                    <a:pt x="25" y="13"/>
                    <a:pt x="30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0"/>
                    <a:pt x="38" y="6"/>
                    <a:pt x="37" y="3"/>
                  </a:cubicBezTo>
                  <a:cubicBezTo>
                    <a:pt x="40" y="2"/>
                    <a:pt x="43" y="1"/>
                    <a:pt x="47" y="0"/>
                  </a:cubicBezTo>
                  <a:cubicBezTo>
                    <a:pt x="47" y="6"/>
                    <a:pt x="47" y="11"/>
                    <a:pt x="47" y="13"/>
                  </a:cubicBezTo>
                  <a:close/>
                  <a:moveTo>
                    <a:pt x="32" y="36"/>
                  </a:moveTo>
                  <a:cubicBezTo>
                    <a:pt x="29" y="37"/>
                    <a:pt x="26" y="38"/>
                    <a:pt x="24" y="39"/>
                  </a:cubicBezTo>
                  <a:cubicBezTo>
                    <a:pt x="23" y="34"/>
                    <a:pt x="22" y="30"/>
                    <a:pt x="21" y="27"/>
                  </a:cubicBezTo>
                  <a:cubicBezTo>
                    <a:pt x="23" y="26"/>
                    <a:pt x="25" y="24"/>
                    <a:pt x="28" y="24"/>
                  </a:cubicBezTo>
                  <a:cubicBezTo>
                    <a:pt x="30" y="28"/>
                    <a:pt x="31" y="32"/>
                    <a:pt x="32" y="36"/>
                  </a:cubicBezTo>
                  <a:close/>
                  <a:moveTo>
                    <a:pt x="55" y="85"/>
                  </a:moveTo>
                  <a:cubicBezTo>
                    <a:pt x="52" y="87"/>
                    <a:pt x="49" y="89"/>
                    <a:pt x="47" y="91"/>
                  </a:cubicBezTo>
                  <a:cubicBezTo>
                    <a:pt x="45" y="86"/>
                    <a:pt x="43" y="81"/>
                    <a:pt x="40" y="76"/>
                  </a:cubicBezTo>
                  <a:cubicBezTo>
                    <a:pt x="42" y="74"/>
                    <a:pt x="45" y="72"/>
                    <a:pt x="47" y="71"/>
                  </a:cubicBezTo>
                  <a:cubicBezTo>
                    <a:pt x="50" y="75"/>
                    <a:pt x="53" y="80"/>
                    <a:pt x="55" y="85"/>
                  </a:cubicBezTo>
                  <a:close/>
                  <a:moveTo>
                    <a:pt x="83" y="14"/>
                  </a:moveTo>
                  <a:cubicBezTo>
                    <a:pt x="80" y="36"/>
                    <a:pt x="80" y="36"/>
                    <a:pt x="80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6" y="36"/>
                    <a:pt x="110" y="36"/>
                    <a:pt x="113" y="36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08" y="44"/>
                    <a:pt x="104" y="44"/>
                    <a:pt x="101" y="44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4" y="95"/>
                    <a:pt x="94" y="100"/>
                    <a:pt x="93" y="106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5" y="100"/>
                    <a:pt x="86" y="95"/>
                    <a:pt x="86" y="90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51"/>
                    <a:pt x="76" y="59"/>
                    <a:pt x="75" y="65"/>
                  </a:cubicBezTo>
                  <a:cubicBezTo>
                    <a:pt x="73" y="72"/>
                    <a:pt x="71" y="79"/>
                    <a:pt x="68" y="86"/>
                  </a:cubicBezTo>
                  <a:cubicBezTo>
                    <a:pt x="65" y="92"/>
                    <a:pt x="61" y="99"/>
                    <a:pt x="57" y="106"/>
                  </a:cubicBezTo>
                  <a:cubicBezTo>
                    <a:pt x="54" y="105"/>
                    <a:pt x="51" y="103"/>
                    <a:pt x="48" y="102"/>
                  </a:cubicBezTo>
                  <a:cubicBezTo>
                    <a:pt x="54" y="95"/>
                    <a:pt x="58" y="88"/>
                    <a:pt x="61" y="80"/>
                  </a:cubicBezTo>
                  <a:cubicBezTo>
                    <a:pt x="64" y="73"/>
                    <a:pt x="66" y="66"/>
                    <a:pt x="67" y="60"/>
                  </a:cubicBezTo>
                  <a:cubicBezTo>
                    <a:pt x="69" y="55"/>
                    <a:pt x="70" y="46"/>
                    <a:pt x="71" y="35"/>
                  </a:cubicBezTo>
                  <a:cubicBezTo>
                    <a:pt x="73" y="24"/>
                    <a:pt x="74" y="14"/>
                    <a:pt x="75" y="8"/>
                  </a:cubicBezTo>
                  <a:cubicBezTo>
                    <a:pt x="88" y="7"/>
                    <a:pt x="101" y="5"/>
                    <a:pt x="112" y="1"/>
                  </a:cubicBezTo>
                  <a:cubicBezTo>
                    <a:pt x="113" y="6"/>
                    <a:pt x="115" y="9"/>
                    <a:pt x="116" y="11"/>
                  </a:cubicBezTo>
                  <a:cubicBezTo>
                    <a:pt x="112" y="11"/>
                    <a:pt x="101" y="12"/>
                    <a:pt x="83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Freeform 31"/>
            <p:cNvSpPr>
              <a:spLocks noEditPoints="1"/>
            </p:cNvSpPr>
            <p:nvPr/>
          </p:nvSpPr>
          <p:spPr bwMode="auto">
            <a:xfrm>
              <a:off x="9665851" y="4546970"/>
              <a:ext cx="35951" cy="34051"/>
            </a:xfrm>
            <a:custGeom>
              <a:avLst/>
              <a:gdLst>
                <a:gd name="T0" fmla="*/ 85 w 104"/>
                <a:gd name="T1" fmla="*/ 0 h 98"/>
                <a:gd name="T2" fmla="*/ 80 w 104"/>
                <a:gd name="T3" fmla="*/ 32 h 98"/>
                <a:gd name="T4" fmla="*/ 91 w 104"/>
                <a:gd name="T5" fmla="*/ 32 h 98"/>
                <a:gd name="T6" fmla="*/ 104 w 104"/>
                <a:gd name="T7" fmla="*/ 31 h 98"/>
                <a:gd name="T8" fmla="*/ 103 w 104"/>
                <a:gd name="T9" fmla="*/ 40 h 98"/>
                <a:gd name="T10" fmla="*/ 90 w 104"/>
                <a:gd name="T11" fmla="*/ 40 h 98"/>
                <a:gd name="T12" fmla="*/ 79 w 104"/>
                <a:gd name="T13" fmla="*/ 40 h 98"/>
                <a:gd name="T14" fmla="*/ 75 w 104"/>
                <a:gd name="T15" fmla="*/ 74 h 98"/>
                <a:gd name="T16" fmla="*/ 35 w 104"/>
                <a:gd name="T17" fmla="*/ 74 h 98"/>
                <a:gd name="T18" fmla="*/ 40 w 104"/>
                <a:gd name="T19" fmla="*/ 40 h 98"/>
                <a:gd name="T20" fmla="*/ 23 w 104"/>
                <a:gd name="T21" fmla="*/ 40 h 98"/>
                <a:gd name="T22" fmla="*/ 16 w 104"/>
                <a:gd name="T23" fmla="*/ 90 h 98"/>
                <a:gd name="T24" fmla="*/ 72 w 104"/>
                <a:gd name="T25" fmla="*/ 90 h 98"/>
                <a:gd name="T26" fmla="*/ 89 w 104"/>
                <a:gd name="T27" fmla="*/ 89 h 98"/>
                <a:gd name="T28" fmla="*/ 88 w 104"/>
                <a:gd name="T29" fmla="*/ 98 h 98"/>
                <a:gd name="T30" fmla="*/ 71 w 104"/>
                <a:gd name="T31" fmla="*/ 98 h 98"/>
                <a:gd name="T32" fmla="*/ 4 w 104"/>
                <a:gd name="T33" fmla="*/ 98 h 98"/>
                <a:gd name="T34" fmla="*/ 7 w 104"/>
                <a:gd name="T35" fmla="*/ 84 h 98"/>
                <a:gd name="T36" fmla="*/ 14 w 104"/>
                <a:gd name="T37" fmla="*/ 40 h 98"/>
                <a:gd name="T38" fmla="*/ 0 w 104"/>
                <a:gd name="T39" fmla="*/ 40 h 98"/>
                <a:gd name="T40" fmla="*/ 1 w 104"/>
                <a:gd name="T41" fmla="*/ 31 h 98"/>
                <a:gd name="T42" fmla="*/ 15 w 104"/>
                <a:gd name="T43" fmla="*/ 32 h 98"/>
                <a:gd name="T44" fmla="*/ 18 w 104"/>
                <a:gd name="T45" fmla="*/ 5 h 98"/>
                <a:gd name="T46" fmla="*/ 29 w 104"/>
                <a:gd name="T47" fmla="*/ 5 h 98"/>
                <a:gd name="T48" fmla="*/ 24 w 104"/>
                <a:gd name="T49" fmla="*/ 32 h 98"/>
                <a:gd name="T50" fmla="*/ 41 w 104"/>
                <a:gd name="T51" fmla="*/ 32 h 98"/>
                <a:gd name="T52" fmla="*/ 45 w 104"/>
                <a:gd name="T53" fmla="*/ 0 h 98"/>
                <a:gd name="T54" fmla="*/ 56 w 104"/>
                <a:gd name="T55" fmla="*/ 0 h 98"/>
                <a:gd name="T56" fmla="*/ 51 w 104"/>
                <a:gd name="T57" fmla="*/ 32 h 98"/>
                <a:gd name="T58" fmla="*/ 70 w 104"/>
                <a:gd name="T59" fmla="*/ 32 h 98"/>
                <a:gd name="T60" fmla="*/ 74 w 104"/>
                <a:gd name="T61" fmla="*/ 0 h 98"/>
                <a:gd name="T62" fmla="*/ 85 w 104"/>
                <a:gd name="T63" fmla="*/ 0 h 98"/>
                <a:gd name="T64" fmla="*/ 66 w 104"/>
                <a:gd name="T65" fmla="*/ 66 h 98"/>
                <a:gd name="T66" fmla="*/ 69 w 104"/>
                <a:gd name="T67" fmla="*/ 40 h 98"/>
                <a:gd name="T68" fmla="*/ 50 w 104"/>
                <a:gd name="T69" fmla="*/ 40 h 98"/>
                <a:gd name="T70" fmla="*/ 46 w 104"/>
                <a:gd name="T71" fmla="*/ 66 h 98"/>
                <a:gd name="T72" fmla="*/ 66 w 104"/>
                <a:gd name="T73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98">
                  <a:moveTo>
                    <a:pt x="85" y="0"/>
                  </a:moveTo>
                  <a:cubicBezTo>
                    <a:pt x="84" y="4"/>
                    <a:pt x="82" y="15"/>
                    <a:pt x="80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8" y="32"/>
                    <a:pt x="104" y="3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40"/>
                    <a:pt x="94" y="40"/>
                    <a:pt x="9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6" y="58"/>
                    <a:pt x="75" y="69"/>
                    <a:pt x="75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6" y="70"/>
                    <a:pt x="38" y="58"/>
                    <a:pt x="40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8" y="90"/>
                    <a:pt x="84" y="89"/>
                    <a:pt x="89" y="8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2" y="98"/>
                    <a:pt x="77" y="98"/>
                    <a:pt x="71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6" y="94"/>
                    <a:pt x="7" y="89"/>
                    <a:pt x="7" y="8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0"/>
                    <a:pt x="4" y="40"/>
                    <a:pt x="0" y="4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10" y="32"/>
                    <a:pt x="15" y="32"/>
                  </a:cubicBezTo>
                  <a:cubicBezTo>
                    <a:pt x="17" y="18"/>
                    <a:pt x="18" y="9"/>
                    <a:pt x="18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8"/>
                    <a:pt x="26" y="17"/>
                    <a:pt x="24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4" y="15"/>
                    <a:pt x="45" y="4"/>
                    <a:pt x="4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3" y="14"/>
                    <a:pt x="51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3" y="15"/>
                    <a:pt x="74" y="5"/>
                    <a:pt x="74" y="0"/>
                  </a:cubicBezTo>
                  <a:lnTo>
                    <a:pt x="85" y="0"/>
                  </a:lnTo>
                  <a:close/>
                  <a:moveTo>
                    <a:pt x="66" y="66"/>
                  </a:moveTo>
                  <a:cubicBezTo>
                    <a:pt x="69" y="40"/>
                    <a:pt x="69" y="40"/>
                    <a:pt x="6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66"/>
                    <a:pt x="46" y="66"/>
                    <a:pt x="46" y="66"/>
                  </a:cubicBezTo>
                  <a:lnTo>
                    <a:pt x="66" y="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Freeform 32"/>
            <p:cNvSpPr>
              <a:spLocks noEditPoints="1"/>
            </p:cNvSpPr>
            <p:nvPr/>
          </p:nvSpPr>
          <p:spPr bwMode="auto">
            <a:xfrm>
              <a:off x="9759236" y="4546386"/>
              <a:ext cx="35951" cy="35659"/>
            </a:xfrm>
            <a:custGeom>
              <a:avLst/>
              <a:gdLst>
                <a:gd name="T0" fmla="*/ 79 w 104"/>
                <a:gd name="T1" fmla="*/ 58 h 103"/>
                <a:gd name="T2" fmla="*/ 104 w 104"/>
                <a:gd name="T3" fmla="*/ 65 h 103"/>
                <a:gd name="T4" fmla="*/ 97 w 104"/>
                <a:gd name="T5" fmla="*/ 74 h 103"/>
                <a:gd name="T6" fmla="*/ 76 w 104"/>
                <a:gd name="T7" fmla="*/ 66 h 103"/>
                <a:gd name="T8" fmla="*/ 75 w 104"/>
                <a:gd name="T9" fmla="*/ 74 h 103"/>
                <a:gd name="T10" fmla="*/ 73 w 104"/>
                <a:gd name="T11" fmla="*/ 87 h 103"/>
                <a:gd name="T12" fmla="*/ 71 w 104"/>
                <a:gd name="T13" fmla="*/ 101 h 103"/>
                <a:gd name="T14" fmla="*/ 61 w 104"/>
                <a:gd name="T15" fmla="*/ 101 h 103"/>
                <a:gd name="T16" fmla="*/ 64 w 104"/>
                <a:gd name="T17" fmla="*/ 87 h 103"/>
                <a:gd name="T18" fmla="*/ 65 w 104"/>
                <a:gd name="T19" fmla="*/ 75 h 103"/>
                <a:gd name="T20" fmla="*/ 66 w 104"/>
                <a:gd name="T21" fmla="*/ 64 h 103"/>
                <a:gd name="T22" fmla="*/ 72 w 104"/>
                <a:gd name="T23" fmla="*/ 64 h 103"/>
                <a:gd name="T24" fmla="*/ 52 w 104"/>
                <a:gd name="T25" fmla="*/ 51 h 103"/>
                <a:gd name="T26" fmla="*/ 32 w 104"/>
                <a:gd name="T27" fmla="*/ 62 h 103"/>
                <a:gd name="T28" fmla="*/ 5 w 104"/>
                <a:gd name="T29" fmla="*/ 72 h 103"/>
                <a:gd name="T30" fmla="*/ 0 w 104"/>
                <a:gd name="T31" fmla="*/ 65 h 103"/>
                <a:gd name="T32" fmla="*/ 19 w 104"/>
                <a:gd name="T33" fmla="*/ 59 h 103"/>
                <a:gd name="T34" fmla="*/ 39 w 104"/>
                <a:gd name="T35" fmla="*/ 50 h 103"/>
                <a:gd name="T36" fmla="*/ 52 w 104"/>
                <a:gd name="T37" fmla="*/ 40 h 103"/>
                <a:gd name="T38" fmla="*/ 60 w 104"/>
                <a:gd name="T39" fmla="*/ 45 h 103"/>
                <a:gd name="T40" fmla="*/ 58 w 104"/>
                <a:gd name="T41" fmla="*/ 46 h 103"/>
                <a:gd name="T42" fmla="*/ 79 w 104"/>
                <a:gd name="T43" fmla="*/ 58 h 103"/>
                <a:gd name="T44" fmla="*/ 35 w 104"/>
                <a:gd name="T45" fmla="*/ 72 h 103"/>
                <a:gd name="T46" fmla="*/ 33 w 104"/>
                <a:gd name="T47" fmla="*/ 81 h 103"/>
                <a:gd name="T48" fmla="*/ 27 w 104"/>
                <a:gd name="T49" fmla="*/ 91 h 103"/>
                <a:gd name="T50" fmla="*/ 13 w 104"/>
                <a:gd name="T51" fmla="*/ 103 h 103"/>
                <a:gd name="T52" fmla="*/ 7 w 104"/>
                <a:gd name="T53" fmla="*/ 96 h 103"/>
                <a:gd name="T54" fmla="*/ 19 w 104"/>
                <a:gd name="T55" fmla="*/ 88 h 103"/>
                <a:gd name="T56" fmla="*/ 25 w 104"/>
                <a:gd name="T57" fmla="*/ 79 h 103"/>
                <a:gd name="T58" fmla="*/ 27 w 104"/>
                <a:gd name="T59" fmla="*/ 72 h 103"/>
                <a:gd name="T60" fmla="*/ 29 w 104"/>
                <a:gd name="T61" fmla="*/ 64 h 103"/>
                <a:gd name="T62" fmla="*/ 37 w 104"/>
                <a:gd name="T63" fmla="*/ 66 h 103"/>
                <a:gd name="T64" fmla="*/ 35 w 104"/>
                <a:gd name="T65" fmla="*/ 72 h 103"/>
                <a:gd name="T66" fmla="*/ 97 w 104"/>
                <a:gd name="T67" fmla="*/ 15 h 103"/>
                <a:gd name="T68" fmla="*/ 96 w 104"/>
                <a:gd name="T69" fmla="*/ 25 h 103"/>
                <a:gd name="T70" fmla="*/ 95 w 104"/>
                <a:gd name="T71" fmla="*/ 39 h 103"/>
                <a:gd name="T72" fmla="*/ 16 w 104"/>
                <a:gd name="T73" fmla="*/ 39 h 103"/>
                <a:gd name="T74" fmla="*/ 18 w 104"/>
                <a:gd name="T75" fmla="*/ 24 h 103"/>
                <a:gd name="T76" fmla="*/ 20 w 104"/>
                <a:gd name="T77" fmla="*/ 15 h 103"/>
                <a:gd name="T78" fmla="*/ 21 w 104"/>
                <a:gd name="T79" fmla="*/ 0 h 103"/>
                <a:gd name="T80" fmla="*/ 100 w 104"/>
                <a:gd name="T81" fmla="*/ 0 h 103"/>
                <a:gd name="T82" fmla="*/ 97 w 104"/>
                <a:gd name="T83" fmla="*/ 15 h 103"/>
                <a:gd name="T84" fmla="*/ 54 w 104"/>
                <a:gd name="T85" fmla="*/ 16 h 103"/>
                <a:gd name="T86" fmla="*/ 55 w 104"/>
                <a:gd name="T87" fmla="*/ 6 h 103"/>
                <a:gd name="T88" fmla="*/ 30 w 104"/>
                <a:gd name="T89" fmla="*/ 6 h 103"/>
                <a:gd name="T90" fmla="*/ 28 w 104"/>
                <a:gd name="T91" fmla="*/ 16 h 103"/>
                <a:gd name="T92" fmla="*/ 54 w 104"/>
                <a:gd name="T93" fmla="*/ 16 h 103"/>
                <a:gd name="T94" fmla="*/ 51 w 104"/>
                <a:gd name="T95" fmla="*/ 33 h 103"/>
                <a:gd name="T96" fmla="*/ 53 w 104"/>
                <a:gd name="T97" fmla="*/ 22 h 103"/>
                <a:gd name="T98" fmla="*/ 27 w 104"/>
                <a:gd name="T99" fmla="*/ 22 h 103"/>
                <a:gd name="T100" fmla="*/ 26 w 104"/>
                <a:gd name="T101" fmla="*/ 33 h 103"/>
                <a:gd name="T102" fmla="*/ 51 w 104"/>
                <a:gd name="T103" fmla="*/ 33 h 103"/>
                <a:gd name="T104" fmla="*/ 88 w 104"/>
                <a:gd name="T105" fmla="*/ 16 h 103"/>
                <a:gd name="T106" fmla="*/ 90 w 104"/>
                <a:gd name="T107" fmla="*/ 6 h 103"/>
                <a:gd name="T108" fmla="*/ 64 w 104"/>
                <a:gd name="T109" fmla="*/ 6 h 103"/>
                <a:gd name="T110" fmla="*/ 62 w 104"/>
                <a:gd name="T111" fmla="*/ 16 h 103"/>
                <a:gd name="T112" fmla="*/ 88 w 104"/>
                <a:gd name="T113" fmla="*/ 16 h 103"/>
                <a:gd name="T114" fmla="*/ 86 w 104"/>
                <a:gd name="T115" fmla="*/ 33 h 103"/>
                <a:gd name="T116" fmla="*/ 87 w 104"/>
                <a:gd name="T117" fmla="*/ 22 h 103"/>
                <a:gd name="T118" fmla="*/ 61 w 104"/>
                <a:gd name="T119" fmla="*/ 22 h 103"/>
                <a:gd name="T120" fmla="*/ 60 w 104"/>
                <a:gd name="T121" fmla="*/ 33 h 103"/>
                <a:gd name="T122" fmla="*/ 86 w 104"/>
                <a:gd name="T123" fmla="*/ 3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103">
                  <a:moveTo>
                    <a:pt x="79" y="58"/>
                  </a:moveTo>
                  <a:cubicBezTo>
                    <a:pt x="89" y="62"/>
                    <a:pt x="97" y="64"/>
                    <a:pt x="104" y="65"/>
                  </a:cubicBezTo>
                  <a:cubicBezTo>
                    <a:pt x="101" y="67"/>
                    <a:pt x="99" y="70"/>
                    <a:pt x="97" y="74"/>
                  </a:cubicBezTo>
                  <a:cubicBezTo>
                    <a:pt x="90" y="72"/>
                    <a:pt x="83" y="69"/>
                    <a:pt x="76" y="66"/>
                  </a:cubicBezTo>
                  <a:cubicBezTo>
                    <a:pt x="75" y="68"/>
                    <a:pt x="75" y="71"/>
                    <a:pt x="75" y="7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2" y="92"/>
                    <a:pt x="71" y="96"/>
                    <a:pt x="7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97"/>
                    <a:pt x="63" y="92"/>
                    <a:pt x="64" y="87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68"/>
                    <a:pt x="66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6" y="62"/>
                    <a:pt x="59" y="57"/>
                    <a:pt x="52" y="51"/>
                  </a:cubicBezTo>
                  <a:cubicBezTo>
                    <a:pt x="47" y="54"/>
                    <a:pt x="40" y="58"/>
                    <a:pt x="32" y="62"/>
                  </a:cubicBezTo>
                  <a:cubicBezTo>
                    <a:pt x="24" y="66"/>
                    <a:pt x="15" y="69"/>
                    <a:pt x="5" y="72"/>
                  </a:cubicBezTo>
                  <a:cubicBezTo>
                    <a:pt x="4" y="70"/>
                    <a:pt x="2" y="67"/>
                    <a:pt x="0" y="65"/>
                  </a:cubicBezTo>
                  <a:cubicBezTo>
                    <a:pt x="5" y="64"/>
                    <a:pt x="11" y="62"/>
                    <a:pt x="19" y="59"/>
                  </a:cubicBezTo>
                  <a:cubicBezTo>
                    <a:pt x="26" y="57"/>
                    <a:pt x="33" y="54"/>
                    <a:pt x="39" y="50"/>
                  </a:cubicBezTo>
                  <a:cubicBezTo>
                    <a:pt x="45" y="46"/>
                    <a:pt x="49" y="43"/>
                    <a:pt x="52" y="40"/>
                  </a:cubicBezTo>
                  <a:cubicBezTo>
                    <a:pt x="54" y="42"/>
                    <a:pt x="57" y="43"/>
                    <a:pt x="60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3" y="51"/>
                    <a:pt x="70" y="55"/>
                    <a:pt x="79" y="58"/>
                  </a:cubicBezTo>
                  <a:close/>
                  <a:moveTo>
                    <a:pt x="35" y="72"/>
                  </a:moveTo>
                  <a:cubicBezTo>
                    <a:pt x="35" y="75"/>
                    <a:pt x="34" y="77"/>
                    <a:pt x="33" y="81"/>
                  </a:cubicBezTo>
                  <a:cubicBezTo>
                    <a:pt x="32" y="84"/>
                    <a:pt x="30" y="87"/>
                    <a:pt x="27" y="91"/>
                  </a:cubicBezTo>
                  <a:cubicBezTo>
                    <a:pt x="24" y="94"/>
                    <a:pt x="19" y="98"/>
                    <a:pt x="13" y="103"/>
                  </a:cubicBezTo>
                  <a:cubicBezTo>
                    <a:pt x="11" y="100"/>
                    <a:pt x="9" y="98"/>
                    <a:pt x="7" y="96"/>
                  </a:cubicBezTo>
                  <a:cubicBezTo>
                    <a:pt x="12" y="93"/>
                    <a:pt x="16" y="90"/>
                    <a:pt x="19" y="88"/>
                  </a:cubicBezTo>
                  <a:cubicBezTo>
                    <a:pt x="22" y="85"/>
                    <a:pt x="24" y="82"/>
                    <a:pt x="25" y="79"/>
                  </a:cubicBezTo>
                  <a:cubicBezTo>
                    <a:pt x="26" y="77"/>
                    <a:pt x="27" y="74"/>
                    <a:pt x="27" y="72"/>
                  </a:cubicBezTo>
                  <a:cubicBezTo>
                    <a:pt x="28" y="71"/>
                    <a:pt x="28" y="68"/>
                    <a:pt x="29" y="64"/>
                  </a:cubicBezTo>
                  <a:cubicBezTo>
                    <a:pt x="32" y="65"/>
                    <a:pt x="35" y="65"/>
                    <a:pt x="37" y="66"/>
                  </a:cubicBezTo>
                  <a:cubicBezTo>
                    <a:pt x="36" y="68"/>
                    <a:pt x="36" y="70"/>
                    <a:pt x="35" y="72"/>
                  </a:cubicBezTo>
                  <a:close/>
                  <a:moveTo>
                    <a:pt x="97" y="15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9"/>
                    <a:pt x="95" y="33"/>
                    <a:pt x="95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3"/>
                    <a:pt x="18" y="28"/>
                    <a:pt x="18" y="2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9"/>
                    <a:pt x="21" y="4"/>
                    <a:pt x="2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3"/>
                    <a:pt x="98" y="8"/>
                    <a:pt x="97" y="15"/>
                  </a:cubicBezTo>
                  <a:close/>
                  <a:moveTo>
                    <a:pt x="54" y="16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16"/>
                    <a:pt x="28" y="16"/>
                    <a:pt x="28" y="16"/>
                  </a:cubicBezTo>
                  <a:lnTo>
                    <a:pt x="54" y="16"/>
                  </a:lnTo>
                  <a:close/>
                  <a:moveTo>
                    <a:pt x="51" y="33"/>
                  </a:moveTo>
                  <a:cubicBezTo>
                    <a:pt x="53" y="22"/>
                    <a:pt x="53" y="22"/>
                    <a:pt x="53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33"/>
                    <a:pt x="26" y="33"/>
                    <a:pt x="26" y="33"/>
                  </a:cubicBezTo>
                  <a:lnTo>
                    <a:pt x="51" y="33"/>
                  </a:lnTo>
                  <a:close/>
                  <a:moveTo>
                    <a:pt x="88" y="16"/>
                  </a:moveTo>
                  <a:cubicBezTo>
                    <a:pt x="90" y="6"/>
                    <a:pt x="90" y="6"/>
                    <a:pt x="9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2" y="16"/>
                    <a:pt x="62" y="16"/>
                    <a:pt x="62" y="16"/>
                  </a:cubicBezTo>
                  <a:lnTo>
                    <a:pt x="88" y="16"/>
                  </a:lnTo>
                  <a:close/>
                  <a:moveTo>
                    <a:pt x="86" y="33"/>
                  </a:moveTo>
                  <a:cubicBezTo>
                    <a:pt x="87" y="22"/>
                    <a:pt x="87" y="22"/>
                    <a:pt x="87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33"/>
                    <a:pt x="60" y="33"/>
                    <a:pt x="60" y="33"/>
                  </a:cubicBezTo>
                  <a:lnTo>
                    <a:pt x="86" y="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Line 33"/>
            <p:cNvSpPr>
              <a:spLocks noChangeShapeType="1"/>
            </p:cNvSpPr>
            <p:nvPr/>
          </p:nvSpPr>
          <p:spPr bwMode="auto">
            <a:xfrm flipH="1">
              <a:off x="9255481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 flipH="1">
              <a:off x="9348136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Line 35"/>
            <p:cNvSpPr>
              <a:spLocks noChangeShapeType="1"/>
            </p:cNvSpPr>
            <p:nvPr/>
          </p:nvSpPr>
          <p:spPr bwMode="auto">
            <a:xfrm flipH="1">
              <a:off x="9443129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Line 36"/>
            <p:cNvSpPr>
              <a:spLocks noChangeShapeType="1"/>
            </p:cNvSpPr>
            <p:nvPr/>
          </p:nvSpPr>
          <p:spPr bwMode="auto">
            <a:xfrm flipH="1">
              <a:off x="9538268" y="4548432"/>
              <a:ext cx="4092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auto">
            <a:xfrm flipH="1">
              <a:off x="9633700" y="4548432"/>
              <a:ext cx="4092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>
              <a:off x="9728108" y="4548432"/>
              <a:ext cx="4384" cy="31129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9" name="Picture 3" descr="C:\Documents and Settings\tdz\桌面\未标题-2.png" hidden="1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80114" y="6542476"/>
            <a:ext cx="25370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F58CE-AA9F-44F2-B75A-34227CEABCB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任意多边形 73" hidden="1"/>
          <p:cNvSpPr/>
          <p:nvPr userDrawn="1"/>
        </p:nvSpPr>
        <p:spPr>
          <a:xfrm rot="894806">
            <a:off x="779120" y="139286"/>
            <a:ext cx="541052" cy="828000"/>
          </a:xfrm>
          <a:custGeom>
            <a:avLst/>
            <a:gdLst>
              <a:gd name="connsiteX0" fmla="*/ 1651515 w 2990085"/>
              <a:gd name="connsiteY0" fmla="*/ 74436 h 4575877"/>
              <a:gd name="connsiteX1" fmla="*/ 2523002 w 2990085"/>
              <a:gd name="connsiteY1" fmla="*/ 57726 h 4575877"/>
              <a:gd name="connsiteX2" fmla="*/ 2960293 w 2990085"/>
              <a:gd name="connsiteY2" fmla="*/ 524262 h 4575877"/>
              <a:gd name="connsiteX3" fmla="*/ 2750515 w 2990085"/>
              <a:gd name="connsiteY3" fmla="*/ 1375655 h 4575877"/>
              <a:gd name="connsiteX4" fmla="*/ 1825757 w 2990085"/>
              <a:gd name="connsiteY4" fmla="*/ 1957962 h 4575877"/>
              <a:gd name="connsiteX5" fmla="*/ 1624453 w 2990085"/>
              <a:gd name="connsiteY5" fmla="*/ 2000087 h 4575877"/>
              <a:gd name="connsiteX6" fmla="*/ 1637767 w 2990085"/>
              <a:gd name="connsiteY6" fmla="*/ 2869607 h 4575877"/>
              <a:gd name="connsiteX7" fmla="*/ 1636496 w 2990085"/>
              <a:gd name="connsiteY7" fmla="*/ 2945690 h 4575877"/>
              <a:gd name="connsiteX8" fmla="*/ 1633673 w 2990085"/>
              <a:gd name="connsiteY8" fmla="*/ 2946442 h 4575877"/>
              <a:gd name="connsiteX9" fmla="*/ 1633673 w 2990085"/>
              <a:gd name="connsiteY9" fmla="*/ 3401224 h 4575877"/>
              <a:gd name="connsiteX10" fmla="*/ 1630823 w 2990085"/>
              <a:gd name="connsiteY10" fmla="*/ 3401224 h 4575877"/>
              <a:gd name="connsiteX11" fmla="*/ 1635750 w 2990085"/>
              <a:gd name="connsiteY11" fmla="*/ 3723073 h 4575877"/>
              <a:gd name="connsiteX12" fmla="*/ 1626318 w 2990085"/>
              <a:gd name="connsiteY12" fmla="*/ 4162116 h 4575877"/>
              <a:gd name="connsiteX13" fmla="*/ 1998521 w 2990085"/>
              <a:gd name="connsiteY13" fmla="*/ 4114682 h 4575877"/>
              <a:gd name="connsiteX14" fmla="*/ 2387572 w 2990085"/>
              <a:gd name="connsiteY14" fmla="*/ 3936393 h 4575877"/>
              <a:gd name="connsiteX15" fmla="*/ 2393959 w 2990085"/>
              <a:gd name="connsiteY15" fmla="*/ 4089779 h 4575877"/>
              <a:gd name="connsiteX16" fmla="*/ 2032803 w 2990085"/>
              <a:gd name="connsiteY16" fmla="*/ 4243403 h 4575877"/>
              <a:gd name="connsiteX17" fmla="*/ 1655587 w 2990085"/>
              <a:gd name="connsiteY17" fmla="*/ 4315149 h 4575877"/>
              <a:gd name="connsiteX18" fmla="*/ 1273004 w 2990085"/>
              <a:gd name="connsiteY18" fmla="*/ 4388324 h 4575877"/>
              <a:gd name="connsiteX19" fmla="*/ 806011 w 2990085"/>
              <a:gd name="connsiteY19" fmla="*/ 4575877 h 4575877"/>
              <a:gd name="connsiteX20" fmla="*/ 801054 w 2990085"/>
              <a:gd name="connsiteY20" fmla="*/ 4427857 h 4575877"/>
              <a:gd name="connsiteX21" fmla="*/ 1160457 w 2990085"/>
              <a:gd name="connsiteY21" fmla="*/ 4159821 h 4575877"/>
              <a:gd name="connsiteX22" fmla="*/ 1241769 w 2990085"/>
              <a:gd name="connsiteY22" fmla="*/ 3667174 h 4575877"/>
              <a:gd name="connsiteX23" fmla="*/ 1237922 w 2990085"/>
              <a:gd name="connsiteY23" fmla="*/ 3428438 h 4575877"/>
              <a:gd name="connsiteX24" fmla="*/ 1240031 w 2990085"/>
              <a:gd name="connsiteY24" fmla="*/ 3428438 h 4575877"/>
              <a:gd name="connsiteX25" fmla="*/ 1240031 w 2990085"/>
              <a:gd name="connsiteY25" fmla="*/ 3401224 h 4575877"/>
              <a:gd name="connsiteX26" fmla="*/ 1239219 w 2990085"/>
              <a:gd name="connsiteY26" fmla="*/ 3401224 h 4575877"/>
              <a:gd name="connsiteX27" fmla="*/ 1239219 w 2990085"/>
              <a:gd name="connsiteY27" fmla="*/ 2606619 h 4575877"/>
              <a:gd name="connsiteX28" fmla="*/ 1240448 w 2990085"/>
              <a:gd name="connsiteY28" fmla="*/ 2606619 h 4575877"/>
              <a:gd name="connsiteX29" fmla="*/ 1216781 w 2990085"/>
              <a:gd name="connsiteY29" fmla="*/ 1137952 h 4575877"/>
              <a:gd name="connsiteX30" fmla="*/ 1205031 w 2990085"/>
              <a:gd name="connsiteY30" fmla="*/ 986000 h 4575877"/>
              <a:gd name="connsiteX31" fmla="*/ 1010196 w 2990085"/>
              <a:gd name="connsiteY31" fmla="*/ 923011 h 4575877"/>
              <a:gd name="connsiteX32" fmla="*/ 1010953 w 2990085"/>
              <a:gd name="connsiteY32" fmla="*/ 796446 h 4575877"/>
              <a:gd name="connsiteX33" fmla="*/ 1631355 w 2990085"/>
              <a:gd name="connsiteY33" fmla="*/ 516335 h 4575877"/>
              <a:gd name="connsiteX34" fmla="*/ 1619038 w 2990085"/>
              <a:gd name="connsiteY34" fmla="*/ 1030819 h 4575877"/>
              <a:gd name="connsiteX35" fmla="*/ 1617716 w 2990085"/>
              <a:gd name="connsiteY35" fmla="*/ 1823823 h 4575877"/>
              <a:gd name="connsiteX36" fmla="*/ 1868719 w 2990085"/>
              <a:gd name="connsiteY36" fmla="*/ 1774203 h 4575877"/>
              <a:gd name="connsiteX37" fmla="*/ 2397287 w 2990085"/>
              <a:gd name="connsiteY37" fmla="*/ 1343368 h 4575877"/>
              <a:gd name="connsiteX38" fmla="*/ 2504404 w 2990085"/>
              <a:gd name="connsiteY38" fmla="*/ 645679 h 4575877"/>
              <a:gd name="connsiteX39" fmla="*/ 2200442 w 2990085"/>
              <a:gd name="connsiteY39" fmla="*/ 269996 h 4575877"/>
              <a:gd name="connsiteX40" fmla="*/ 1592464 w 2990085"/>
              <a:gd name="connsiteY40" fmla="*/ 262479 h 4575877"/>
              <a:gd name="connsiteX41" fmla="*/ 774828 w 2990085"/>
              <a:gd name="connsiteY41" fmla="*/ 718607 h 4575877"/>
              <a:gd name="connsiteX42" fmla="*/ 255817 w 2990085"/>
              <a:gd name="connsiteY42" fmla="*/ 1465682 h 4575877"/>
              <a:gd name="connsiteX43" fmla="*/ 203204 w 2990085"/>
              <a:gd name="connsiteY43" fmla="*/ 2206292 h 4575877"/>
              <a:gd name="connsiteX44" fmla="*/ 348810 w 2990085"/>
              <a:gd name="connsiteY44" fmla="*/ 2483428 h 4575877"/>
              <a:gd name="connsiteX45" fmla="*/ 622088 w 2990085"/>
              <a:gd name="connsiteY45" fmla="*/ 2657629 h 4575877"/>
              <a:gd name="connsiteX46" fmla="*/ 800805 w 2990085"/>
              <a:gd name="connsiteY46" fmla="*/ 2811066 h 4575877"/>
              <a:gd name="connsiteX47" fmla="*/ 779502 w 2990085"/>
              <a:gd name="connsiteY47" fmla="*/ 2914384 h 4575877"/>
              <a:gd name="connsiteX48" fmla="*/ 686344 w 2990085"/>
              <a:gd name="connsiteY48" fmla="*/ 2985143 h 4575877"/>
              <a:gd name="connsiteX49" fmla="*/ 347086 w 2990085"/>
              <a:gd name="connsiteY49" fmla="*/ 2854362 h 4575877"/>
              <a:gd name="connsiteX50" fmla="*/ 51924 w 2990085"/>
              <a:gd name="connsiteY50" fmla="*/ 2349974 h 4575877"/>
              <a:gd name="connsiteX51" fmla="*/ 301903 w 2990085"/>
              <a:gd name="connsiteY51" fmla="*/ 1002519 h 4575877"/>
              <a:gd name="connsiteX52" fmla="*/ 1651515 w 2990085"/>
              <a:gd name="connsiteY52" fmla="*/ 74436 h 4575877"/>
              <a:gd name="connsiteX0-1" fmla="*/ 1651515 w 2990085"/>
              <a:gd name="connsiteY0-2" fmla="*/ 74436 h 4575877"/>
              <a:gd name="connsiteX1-3" fmla="*/ 2523002 w 2990085"/>
              <a:gd name="connsiteY1-4" fmla="*/ 57726 h 4575877"/>
              <a:gd name="connsiteX2-5" fmla="*/ 2960293 w 2990085"/>
              <a:gd name="connsiteY2-6" fmla="*/ 524262 h 4575877"/>
              <a:gd name="connsiteX3-7" fmla="*/ 2750515 w 2990085"/>
              <a:gd name="connsiteY3-8" fmla="*/ 1375655 h 4575877"/>
              <a:gd name="connsiteX4-9" fmla="*/ 1825757 w 2990085"/>
              <a:gd name="connsiteY4-10" fmla="*/ 1957962 h 4575877"/>
              <a:gd name="connsiteX5-11" fmla="*/ 1624453 w 2990085"/>
              <a:gd name="connsiteY5-12" fmla="*/ 2000087 h 4575877"/>
              <a:gd name="connsiteX6-13" fmla="*/ 1637767 w 2990085"/>
              <a:gd name="connsiteY6-14" fmla="*/ 2869607 h 4575877"/>
              <a:gd name="connsiteX7-15" fmla="*/ 1636496 w 2990085"/>
              <a:gd name="connsiteY7-16" fmla="*/ 2945690 h 4575877"/>
              <a:gd name="connsiteX8-17" fmla="*/ 1633673 w 2990085"/>
              <a:gd name="connsiteY8-18" fmla="*/ 3401224 h 4575877"/>
              <a:gd name="connsiteX9-19" fmla="*/ 1630823 w 2990085"/>
              <a:gd name="connsiteY9-20" fmla="*/ 3401224 h 4575877"/>
              <a:gd name="connsiteX10-21" fmla="*/ 1635750 w 2990085"/>
              <a:gd name="connsiteY10-22" fmla="*/ 3723073 h 4575877"/>
              <a:gd name="connsiteX11-23" fmla="*/ 1626318 w 2990085"/>
              <a:gd name="connsiteY11-24" fmla="*/ 4162116 h 4575877"/>
              <a:gd name="connsiteX12-25" fmla="*/ 1998521 w 2990085"/>
              <a:gd name="connsiteY12-26" fmla="*/ 4114682 h 4575877"/>
              <a:gd name="connsiteX13-27" fmla="*/ 2387572 w 2990085"/>
              <a:gd name="connsiteY13-28" fmla="*/ 3936393 h 4575877"/>
              <a:gd name="connsiteX14-29" fmla="*/ 2393959 w 2990085"/>
              <a:gd name="connsiteY14-30" fmla="*/ 4089779 h 4575877"/>
              <a:gd name="connsiteX15-31" fmla="*/ 2032803 w 2990085"/>
              <a:gd name="connsiteY15-32" fmla="*/ 4243403 h 4575877"/>
              <a:gd name="connsiteX16-33" fmla="*/ 1655587 w 2990085"/>
              <a:gd name="connsiteY16-34" fmla="*/ 4315149 h 4575877"/>
              <a:gd name="connsiteX17-35" fmla="*/ 1273004 w 2990085"/>
              <a:gd name="connsiteY17-36" fmla="*/ 4388324 h 4575877"/>
              <a:gd name="connsiteX18-37" fmla="*/ 806011 w 2990085"/>
              <a:gd name="connsiteY18-38" fmla="*/ 4575877 h 4575877"/>
              <a:gd name="connsiteX19-39" fmla="*/ 801054 w 2990085"/>
              <a:gd name="connsiteY19-40" fmla="*/ 4427857 h 4575877"/>
              <a:gd name="connsiteX20-41" fmla="*/ 1160457 w 2990085"/>
              <a:gd name="connsiteY20-42" fmla="*/ 4159821 h 4575877"/>
              <a:gd name="connsiteX21-43" fmla="*/ 1241769 w 2990085"/>
              <a:gd name="connsiteY21-44" fmla="*/ 3667174 h 4575877"/>
              <a:gd name="connsiteX22-45" fmla="*/ 1237922 w 2990085"/>
              <a:gd name="connsiteY22-46" fmla="*/ 3428438 h 4575877"/>
              <a:gd name="connsiteX23-47" fmla="*/ 1240031 w 2990085"/>
              <a:gd name="connsiteY23-48" fmla="*/ 3428438 h 4575877"/>
              <a:gd name="connsiteX24-49" fmla="*/ 1240031 w 2990085"/>
              <a:gd name="connsiteY24-50" fmla="*/ 3401224 h 4575877"/>
              <a:gd name="connsiteX25-51" fmla="*/ 1239219 w 2990085"/>
              <a:gd name="connsiteY25-52" fmla="*/ 3401224 h 4575877"/>
              <a:gd name="connsiteX26-53" fmla="*/ 1239219 w 2990085"/>
              <a:gd name="connsiteY26-54" fmla="*/ 2606619 h 4575877"/>
              <a:gd name="connsiteX27-55" fmla="*/ 1240448 w 2990085"/>
              <a:gd name="connsiteY27-56" fmla="*/ 2606619 h 4575877"/>
              <a:gd name="connsiteX28-57" fmla="*/ 1216781 w 2990085"/>
              <a:gd name="connsiteY28-58" fmla="*/ 1137952 h 4575877"/>
              <a:gd name="connsiteX29-59" fmla="*/ 1205031 w 2990085"/>
              <a:gd name="connsiteY29-60" fmla="*/ 986000 h 4575877"/>
              <a:gd name="connsiteX30-61" fmla="*/ 1010196 w 2990085"/>
              <a:gd name="connsiteY30-62" fmla="*/ 923011 h 4575877"/>
              <a:gd name="connsiteX31-63" fmla="*/ 1010953 w 2990085"/>
              <a:gd name="connsiteY31-64" fmla="*/ 796446 h 4575877"/>
              <a:gd name="connsiteX32-65" fmla="*/ 1631355 w 2990085"/>
              <a:gd name="connsiteY32-66" fmla="*/ 516335 h 4575877"/>
              <a:gd name="connsiteX33-67" fmla="*/ 1619038 w 2990085"/>
              <a:gd name="connsiteY33-68" fmla="*/ 1030819 h 4575877"/>
              <a:gd name="connsiteX34-69" fmla="*/ 1617716 w 2990085"/>
              <a:gd name="connsiteY34-70" fmla="*/ 1823823 h 4575877"/>
              <a:gd name="connsiteX35-71" fmla="*/ 1868719 w 2990085"/>
              <a:gd name="connsiteY35-72" fmla="*/ 1774203 h 4575877"/>
              <a:gd name="connsiteX36-73" fmla="*/ 2397287 w 2990085"/>
              <a:gd name="connsiteY36-74" fmla="*/ 1343368 h 4575877"/>
              <a:gd name="connsiteX37-75" fmla="*/ 2504404 w 2990085"/>
              <a:gd name="connsiteY37-76" fmla="*/ 645679 h 4575877"/>
              <a:gd name="connsiteX38-77" fmla="*/ 2200442 w 2990085"/>
              <a:gd name="connsiteY38-78" fmla="*/ 269996 h 4575877"/>
              <a:gd name="connsiteX39-79" fmla="*/ 1592464 w 2990085"/>
              <a:gd name="connsiteY39-80" fmla="*/ 262479 h 4575877"/>
              <a:gd name="connsiteX40-81" fmla="*/ 774828 w 2990085"/>
              <a:gd name="connsiteY40-82" fmla="*/ 718607 h 4575877"/>
              <a:gd name="connsiteX41-83" fmla="*/ 255817 w 2990085"/>
              <a:gd name="connsiteY41-84" fmla="*/ 1465682 h 4575877"/>
              <a:gd name="connsiteX42-85" fmla="*/ 203204 w 2990085"/>
              <a:gd name="connsiteY42-86" fmla="*/ 2206292 h 4575877"/>
              <a:gd name="connsiteX43-87" fmla="*/ 348810 w 2990085"/>
              <a:gd name="connsiteY43-88" fmla="*/ 2483428 h 4575877"/>
              <a:gd name="connsiteX44-89" fmla="*/ 622088 w 2990085"/>
              <a:gd name="connsiteY44-90" fmla="*/ 2657629 h 4575877"/>
              <a:gd name="connsiteX45-91" fmla="*/ 800805 w 2990085"/>
              <a:gd name="connsiteY45-92" fmla="*/ 2811066 h 4575877"/>
              <a:gd name="connsiteX46-93" fmla="*/ 779502 w 2990085"/>
              <a:gd name="connsiteY46-94" fmla="*/ 2914384 h 4575877"/>
              <a:gd name="connsiteX47-95" fmla="*/ 686344 w 2990085"/>
              <a:gd name="connsiteY47-96" fmla="*/ 2985143 h 4575877"/>
              <a:gd name="connsiteX48-97" fmla="*/ 347086 w 2990085"/>
              <a:gd name="connsiteY48-98" fmla="*/ 2854362 h 4575877"/>
              <a:gd name="connsiteX49-99" fmla="*/ 51924 w 2990085"/>
              <a:gd name="connsiteY49-100" fmla="*/ 2349974 h 4575877"/>
              <a:gd name="connsiteX50-101" fmla="*/ 301903 w 2990085"/>
              <a:gd name="connsiteY50-102" fmla="*/ 1002519 h 4575877"/>
              <a:gd name="connsiteX51-103" fmla="*/ 1651515 w 2990085"/>
              <a:gd name="connsiteY51-104" fmla="*/ 74436 h 4575877"/>
              <a:gd name="connsiteX0-105" fmla="*/ 1651515 w 2990085"/>
              <a:gd name="connsiteY0-106" fmla="*/ 74436 h 4575877"/>
              <a:gd name="connsiteX1-107" fmla="*/ 2523002 w 2990085"/>
              <a:gd name="connsiteY1-108" fmla="*/ 57726 h 4575877"/>
              <a:gd name="connsiteX2-109" fmla="*/ 2960293 w 2990085"/>
              <a:gd name="connsiteY2-110" fmla="*/ 524262 h 4575877"/>
              <a:gd name="connsiteX3-111" fmla="*/ 2750515 w 2990085"/>
              <a:gd name="connsiteY3-112" fmla="*/ 1375655 h 4575877"/>
              <a:gd name="connsiteX4-113" fmla="*/ 1825757 w 2990085"/>
              <a:gd name="connsiteY4-114" fmla="*/ 1957962 h 4575877"/>
              <a:gd name="connsiteX5-115" fmla="*/ 1624453 w 2990085"/>
              <a:gd name="connsiteY5-116" fmla="*/ 2000087 h 4575877"/>
              <a:gd name="connsiteX6-117" fmla="*/ 1637767 w 2990085"/>
              <a:gd name="connsiteY6-118" fmla="*/ 2869607 h 4575877"/>
              <a:gd name="connsiteX7-119" fmla="*/ 1633673 w 2990085"/>
              <a:gd name="connsiteY7-120" fmla="*/ 3401224 h 4575877"/>
              <a:gd name="connsiteX8-121" fmla="*/ 1630823 w 2990085"/>
              <a:gd name="connsiteY8-122" fmla="*/ 3401224 h 4575877"/>
              <a:gd name="connsiteX9-123" fmla="*/ 1635750 w 2990085"/>
              <a:gd name="connsiteY9-124" fmla="*/ 3723073 h 4575877"/>
              <a:gd name="connsiteX10-125" fmla="*/ 1626318 w 2990085"/>
              <a:gd name="connsiteY10-126" fmla="*/ 4162116 h 4575877"/>
              <a:gd name="connsiteX11-127" fmla="*/ 1998521 w 2990085"/>
              <a:gd name="connsiteY11-128" fmla="*/ 4114682 h 4575877"/>
              <a:gd name="connsiteX12-129" fmla="*/ 2387572 w 2990085"/>
              <a:gd name="connsiteY12-130" fmla="*/ 3936393 h 4575877"/>
              <a:gd name="connsiteX13-131" fmla="*/ 2393959 w 2990085"/>
              <a:gd name="connsiteY13-132" fmla="*/ 4089779 h 4575877"/>
              <a:gd name="connsiteX14-133" fmla="*/ 2032803 w 2990085"/>
              <a:gd name="connsiteY14-134" fmla="*/ 4243403 h 4575877"/>
              <a:gd name="connsiteX15-135" fmla="*/ 1655587 w 2990085"/>
              <a:gd name="connsiteY15-136" fmla="*/ 4315149 h 4575877"/>
              <a:gd name="connsiteX16-137" fmla="*/ 1273004 w 2990085"/>
              <a:gd name="connsiteY16-138" fmla="*/ 4388324 h 4575877"/>
              <a:gd name="connsiteX17-139" fmla="*/ 806011 w 2990085"/>
              <a:gd name="connsiteY17-140" fmla="*/ 4575877 h 4575877"/>
              <a:gd name="connsiteX18-141" fmla="*/ 801054 w 2990085"/>
              <a:gd name="connsiteY18-142" fmla="*/ 4427857 h 4575877"/>
              <a:gd name="connsiteX19-143" fmla="*/ 1160457 w 2990085"/>
              <a:gd name="connsiteY19-144" fmla="*/ 4159821 h 4575877"/>
              <a:gd name="connsiteX20-145" fmla="*/ 1241769 w 2990085"/>
              <a:gd name="connsiteY20-146" fmla="*/ 3667174 h 4575877"/>
              <a:gd name="connsiteX21-147" fmla="*/ 1237922 w 2990085"/>
              <a:gd name="connsiteY21-148" fmla="*/ 3428438 h 4575877"/>
              <a:gd name="connsiteX22-149" fmla="*/ 1240031 w 2990085"/>
              <a:gd name="connsiteY22-150" fmla="*/ 3428438 h 4575877"/>
              <a:gd name="connsiteX23-151" fmla="*/ 1240031 w 2990085"/>
              <a:gd name="connsiteY23-152" fmla="*/ 3401224 h 4575877"/>
              <a:gd name="connsiteX24-153" fmla="*/ 1239219 w 2990085"/>
              <a:gd name="connsiteY24-154" fmla="*/ 3401224 h 4575877"/>
              <a:gd name="connsiteX25-155" fmla="*/ 1239219 w 2990085"/>
              <a:gd name="connsiteY25-156" fmla="*/ 2606619 h 4575877"/>
              <a:gd name="connsiteX26-157" fmla="*/ 1240448 w 2990085"/>
              <a:gd name="connsiteY26-158" fmla="*/ 2606619 h 4575877"/>
              <a:gd name="connsiteX27-159" fmla="*/ 1216781 w 2990085"/>
              <a:gd name="connsiteY27-160" fmla="*/ 1137952 h 4575877"/>
              <a:gd name="connsiteX28-161" fmla="*/ 1205031 w 2990085"/>
              <a:gd name="connsiteY28-162" fmla="*/ 986000 h 4575877"/>
              <a:gd name="connsiteX29-163" fmla="*/ 1010196 w 2990085"/>
              <a:gd name="connsiteY29-164" fmla="*/ 923011 h 4575877"/>
              <a:gd name="connsiteX30-165" fmla="*/ 1010953 w 2990085"/>
              <a:gd name="connsiteY30-166" fmla="*/ 796446 h 4575877"/>
              <a:gd name="connsiteX31-167" fmla="*/ 1631355 w 2990085"/>
              <a:gd name="connsiteY31-168" fmla="*/ 516335 h 4575877"/>
              <a:gd name="connsiteX32-169" fmla="*/ 1619038 w 2990085"/>
              <a:gd name="connsiteY32-170" fmla="*/ 1030819 h 4575877"/>
              <a:gd name="connsiteX33-171" fmla="*/ 1617716 w 2990085"/>
              <a:gd name="connsiteY33-172" fmla="*/ 1823823 h 4575877"/>
              <a:gd name="connsiteX34-173" fmla="*/ 1868719 w 2990085"/>
              <a:gd name="connsiteY34-174" fmla="*/ 1774203 h 4575877"/>
              <a:gd name="connsiteX35-175" fmla="*/ 2397287 w 2990085"/>
              <a:gd name="connsiteY35-176" fmla="*/ 1343368 h 4575877"/>
              <a:gd name="connsiteX36-177" fmla="*/ 2504404 w 2990085"/>
              <a:gd name="connsiteY36-178" fmla="*/ 645679 h 4575877"/>
              <a:gd name="connsiteX37-179" fmla="*/ 2200442 w 2990085"/>
              <a:gd name="connsiteY37-180" fmla="*/ 269996 h 4575877"/>
              <a:gd name="connsiteX38-181" fmla="*/ 1592464 w 2990085"/>
              <a:gd name="connsiteY38-182" fmla="*/ 262479 h 4575877"/>
              <a:gd name="connsiteX39-183" fmla="*/ 774828 w 2990085"/>
              <a:gd name="connsiteY39-184" fmla="*/ 718607 h 4575877"/>
              <a:gd name="connsiteX40-185" fmla="*/ 255817 w 2990085"/>
              <a:gd name="connsiteY40-186" fmla="*/ 1465682 h 4575877"/>
              <a:gd name="connsiteX41-187" fmla="*/ 203204 w 2990085"/>
              <a:gd name="connsiteY41-188" fmla="*/ 2206292 h 4575877"/>
              <a:gd name="connsiteX42-189" fmla="*/ 348810 w 2990085"/>
              <a:gd name="connsiteY42-190" fmla="*/ 2483428 h 4575877"/>
              <a:gd name="connsiteX43-191" fmla="*/ 622088 w 2990085"/>
              <a:gd name="connsiteY43-192" fmla="*/ 2657629 h 4575877"/>
              <a:gd name="connsiteX44-193" fmla="*/ 800805 w 2990085"/>
              <a:gd name="connsiteY44-194" fmla="*/ 2811066 h 4575877"/>
              <a:gd name="connsiteX45-195" fmla="*/ 779502 w 2990085"/>
              <a:gd name="connsiteY45-196" fmla="*/ 2914384 h 4575877"/>
              <a:gd name="connsiteX46-197" fmla="*/ 686344 w 2990085"/>
              <a:gd name="connsiteY46-198" fmla="*/ 2985143 h 4575877"/>
              <a:gd name="connsiteX47-199" fmla="*/ 347086 w 2990085"/>
              <a:gd name="connsiteY47-200" fmla="*/ 2854362 h 4575877"/>
              <a:gd name="connsiteX48-201" fmla="*/ 51924 w 2990085"/>
              <a:gd name="connsiteY48-202" fmla="*/ 2349974 h 4575877"/>
              <a:gd name="connsiteX49-203" fmla="*/ 301903 w 2990085"/>
              <a:gd name="connsiteY49-204" fmla="*/ 1002519 h 4575877"/>
              <a:gd name="connsiteX50-205" fmla="*/ 1651515 w 2990085"/>
              <a:gd name="connsiteY50-206" fmla="*/ 74436 h 4575877"/>
              <a:gd name="connsiteX0-207" fmla="*/ 1651515 w 2990085"/>
              <a:gd name="connsiteY0-208" fmla="*/ 74436 h 4575877"/>
              <a:gd name="connsiteX1-209" fmla="*/ 2523002 w 2990085"/>
              <a:gd name="connsiteY1-210" fmla="*/ 57726 h 4575877"/>
              <a:gd name="connsiteX2-211" fmla="*/ 2960293 w 2990085"/>
              <a:gd name="connsiteY2-212" fmla="*/ 524262 h 4575877"/>
              <a:gd name="connsiteX3-213" fmla="*/ 2750515 w 2990085"/>
              <a:gd name="connsiteY3-214" fmla="*/ 1375655 h 4575877"/>
              <a:gd name="connsiteX4-215" fmla="*/ 1825757 w 2990085"/>
              <a:gd name="connsiteY4-216" fmla="*/ 1957962 h 4575877"/>
              <a:gd name="connsiteX5-217" fmla="*/ 1624453 w 2990085"/>
              <a:gd name="connsiteY5-218" fmla="*/ 2000087 h 4575877"/>
              <a:gd name="connsiteX6-219" fmla="*/ 1633673 w 2990085"/>
              <a:gd name="connsiteY6-220" fmla="*/ 3401224 h 4575877"/>
              <a:gd name="connsiteX7-221" fmla="*/ 1630823 w 2990085"/>
              <a:gd name="connsiteY7-222" fmla="*/ 3401224 h 4575877"/>
              <a:gd name="connsiteX8-223" fmla="*/ 1635750 w 2990085"/>
              <a:gd name="connsiteY8-224" fmla="*/ 3723073 h 4575877"/>
              <a:gd name="connsiteX9-225" fmla="*/ 1626318 w 2990085"/>
              <a:gd name="connsiteY9-226" fmla="*/ 4162116 h 4575877"/>
              <a:gd name="connsiteX10-227" fmla="*/ 1998521 w 2990085"/>
              <a:gd name="connsiteY10-228" fmla="*/ 4114682 h 4575877"/>
              <a:gd name="connsiteX11-229" fmla="*/ 2387572 w 2990085"/>
              <a:gd name="connsiteY11-230" fmla="*/ 3936393 h 4575877"/>
              <a:gd name="connsiteX12-231" fmla="*/ 2393959 w 2990085"/>
              <a:gd name="connsiteY12-232" fmla="*/ 4089779 h 4575877"/>
              <a:gd name="connsiteX13-233" fmla="*/ 2032803 w 2990085"/>
              <a:gd name="connsiteY13-234" fmla="*/ 4243403 h 4575877"/>
              <a:gd name="connsiteX14-235" fmla="*/ 1655587 w 2990085"/>
              <a:gd name="connsiteY14-236" fmla="*/ 4315149 h 4575877"/>
              <a:gd name="connsiteX15-237" fmla="*/ 1273004 w 2990085"/>
              <a:gd name="connsiteY15-238" fmla="*/ 4388324 h 4575877"/>
              <a:gd name="connsiteX16-239" fmla="*/ 806011 w 2990085"/>
              <a:gd name="connsiteY16-240" fmla="*/ 4575877 h 4575877"/>
              <a:gd name="connsiteX17-241" fmla="*/ 801054 w 2990085"/>
              <a:gd name="connsiteY17-242" fmla="*/ 4427857 h 4575877"/>
              <a:gd name="connsiteX18-243" fmla="*/ 1160457 w 2990085"/>
              <a:gd name="connsiteY18-244" fmla="*/ 4159821 h 4575877"/>
              <a:gd name="connsiteX19-245" fmla="*/ 1241769 w 2990085"/>
              <a:gd name="connsiteY19-246" fmla="*/ 3667174 h 4575877"/>
              <a:gd name="connsiteX20-247" fmla="*/ 1237922 w 2990085"/>
              <a:gd name="connsiteY20-248" fmla="*/ 3428438 h 4575877"/>
              <a:gd name="connsiteX21-249" fmla="*/ 1240031 w 2990085"/>
              <a:gd name="connsiteY21-250" fmla="*/ 3428438 h 4575877"/>
              <a:gd name="connsiteX22-251" fmla="*/ 1240031 w 2990085"/>
              <a:gd name="connsiteY22-252" fmla="*/ 3401224 h 4575877"/>
              <a:gd name="connsiteX23-253" fmla="*/ 1239219 w 2990085"/>
              <a:gd name="connsiteY23-254" fmla="*/ 3401224 h 4575877"/>
              <a:gd name="connsiteX24-255" fmla="*/ 1239219 w 2990085"/>
              <a:gd name="connsiteY24-256" fmla="*/ 2606619 h 4575877"/>
              <a:gd name="connsiteX25-257" fmla="*/ 1240448 w 2990085"/>
              <a:gd name="connsiteY25-258" fmla="*/ 2606619 h 4575877"/>
              <a:gd name="connsiteX26-259" fmla="*/ 1216781 w 2990085"/>
              <a:gd name="connsiteY26-260" fmla="*/ 1137952 h 4575877"/>
              <a:gd name="connsiteX27-261" fmla="*/ 1205031 w 2990085"/>
              <a:gd name="connsiteY27-262" fmla="*/ 986000 h 4575877"/>
              <a:gd name="connsiteX28-263" fmla="*/ 1010196 w 2990085"/>
              <a:gd name="connsiteY28-264" fmla="*/ 923011 h 4575877"/>
              <a:gd name="connsiteX29-265" fmla="*/ 1010953 w 2990085"/>
              <a:gd name="connsiteY29-266" fmla="*/ 796446 h 4575877"/>
              <a:gd name="connsiteX30-267" fmla="*/ 1631355 w 2990085"/>
              <a:gd name="connsiteY30-268" fmla="*/ 516335 h 4575877"/>
              <a:gd name="connsiteX31-269" fmla="*/ 1619038 w 2990085"/>
              <a:gd name="connsiteY31-270" fmla="*/ 1030819 h 4575877"/>
              <a:gd name="connsiteX32-271" fmla="*/ 1617716 w 2990085"/>
              <a:gd name="connsiteY32-272" fmla="*/ 1823823 h 4575877"/>
              <a:gd name="connsiteX33-273" fmla="*/ 1868719 w 2990085"/>
              <a:gd name="connsiteY33-274" fmla="*/ 1774203 h 4575877"/>
              <a:gd name="connsiteX34-275" fmla="*/ 2397287 w 2990085"/>
              <a:gd name="connsiteY34-276" fmla="*/ 1343368 h 4575877"/>
              <a:gd name="connsiteX35-277" fmla="*/ 2504404 w 2990085"/>
              <a:gd name="connsiteY35-278" fmla="*/ 645679 h 4575877"/>
              <a:gd name="connsiteX36-279" fmla="*/ 2200442 w 2990085"/>
              <a:gd name="connsiteY36-280" fmla="*/ 269996 h 4575877"/>
              <a:gd name="connsiteX37-281" fmla="*/ 1592464 w 2990085"/>
              <a:gd name="connsiteY37-282" fmla="*/ 262479 h 4575877"/>
              <a:gd name="connsiteX38-283" fmla="*/ 774828 w 2990085"/>
              <a:gd name="connsiteY38-284" fmla="*/ 718607 h 4575877"/>
              <a:gd name="connsiteX39-285" fmla="*/ 255817 w 2990085"/>
              <a:gd name="connsiteY39-286" fmla="*/ 1465682 h 4575877"/>
              <a:gd name="connsiteX40-287" fmla="*/ 203204 w 2990085"/>
              <a:gd name="connsiteY40-288" fmla="*/ 2206292 h 4575877"/>
              <a:gd name="connsiteX41-289" fmla="*/ 348810 w 2990085"/>
              <a:gd name="connsiteY41-290" fmla="*/ 2483428 h 4575877"/>
              <a:gd name="connsiteX42-291" fmla="*/ 622088 w 2990085"/>
              <a:gd name="connsiteY42-292" fmla="*/ 2657629 h 4575877"/>
              <a:gd name="connsiteX43-293" fmla="*/ 800805 w 2990085"/>
              <a:gd name="connsiteY43-294" fmla="*/ 2811066 h 4575877"/>
              <a:gd name="connsiteX44-295" fmla="*/ 779502 w 2990085"/>
              <a:gd name="connsiteY44-296" fmla="*/ 2914384 h 4575877"/>
              <a:gd name="connsiteX45-297" fmla="*/ 686344 w 2990085"/>
              <a:gd name="connsiteY45-298" fmla="*/ 2985143 h 4575877"/>
              <a:gd name="connsiteX46-299" fmla="*/ 347086 w 2990085"/>
              <a:gd name="connsiteY46-300" fmla="*/ 2854362 h 4575877"/>
              <a:gd name="connsiteX47-301" fmla="*/ 51924 w 2990085"/>
              <a:gd name="connsiteY47-302" fmla="*/ 2349974 h 4575877"/>
              <a:gd name="connsiteX48-303" fmla="*/ 301903 w 2990085"/>
              <a:gd name="connsiteY48-304" fmla="*/ 1002519 h 4575877"/>
              <a:gd name="connsiteX49-305" fmla="*/ 1651515 w 2990085"/>
              <a:gd name="connsiteY49-306" fmla="*/ 74436 h 4575877"/>
              <a:gd name="connsiteX0-307" fmla="*/ 1651515 w 2990085"/>
              <a:gd name="connsiteY0-308" fmla="*/ 74436 h 4575877"/>
              <a:gd name="connsiteX1-309" fmla="*/ 2523002 w 2990085"/>
              <a:gd name="connsiteY1-310" fmla="*/ 57726 h 4575877"/>
              <a:gd name="connsiteX2-311" fmla="*/ 2960293 w 2990085"/>
              <a:gd name="connsiteY2-312" fmla="*/ 524262 h 4575877"/>
              <a:gd name="connsiteX3-313" fmla="*/ 2750515 w 2990085"/>
              <a:gd name="connsiteY3-314" fmla="*/ 1375655 h 4575877"/>
              <a:gd name="connsiteX4-315" fmla="*/ 1825757 w 2990085"/>
              <a:gd name="connsiteY4-316" fmla="*/ 1957962 h 4575877"/>
              <a:gd name="connsiteX5-317" fmla="*/ 1624453 w 2990085"/>
              <a:gd name="connsiteY5-318" fmla="*/ 2000087 h 4575877"/>
              <a:gd name="connsiteX6-319" fmla="*/ 1633673 w 2990085"/>
              <a:gd name="connsiteY6-320" fmla="*/ 3401224 h 4575877"/>
              <a:gd name="connsiteX7-321" fmla="*/ 1630823 w 2990085"/>
              <a:gd name="connsiteY7-322" fmla="*/ 3401224 h 4575877"/>
              <a:gd name="connsiteX8-323" fmla="*/ 1635750 w 2990085"/>
              <a:gd name="connsiteY8-324" fmla="*/ 3723073 h 4575877"/>
              <a:gd name="connsiteX9-325" fmla="*/ 1626318 w 2990085"/>
              <a:gd name="connsiteY9-326" fmla="*/ 4162116 h 4575877"/>
              <a:gd name="connsiteX10-327" fmla="*/ 1998521 w 2990085"/>
              <a:gd name="connsiteY10-328" fmla="*/ 4114682 h 4575877"/>
              <a:gd name="connsiteX11-329" fmla="*/ 2387572 w 2990085"/>
              <a:gd name="connsiteY11-330" fmla="*/ 3936393 h 4575877"/>
              <a:gd name="connsiteX12-331" fmla="*/ 2393959 w 2990085"/>
              <a:gd name="connsiteY12-332" fmla="*/ 4089779 h 4575877"/>
              <a:gd name="connsiteX13-333" fmla="*/ 2032803 w 2990085"/>
              <a:gd name="connsiteY13-334" fmla="*/ 4243403 h 4575877"/>
              <a:gd name="connsiteX14-335" fmla="*/ 1655587 w 2990085"/>
              <a:gd name="connsiteY14-336" fmla="*/ 4315149 h 4575877"/>
              <a:gd name="connsiteX15-337" fmla="*/ 1273004 w 2990085"/>
              <a:gd name="connsiteY15-338" fmla="*/ 4388324 h 4575877"/>
              <a:gd name="connsiteX16-339" fmla="*/ 806011 w 2990085"/>
              <a:gd name="connsiteY16-340" fmla="*/ 4575877 h 4575877"/>
              <a:gd name="connsiteX17-341" fmla="*/ 801054 w 2990085"/>
              <a:gd name="connsiteY17-342" fmla="*/ 4427857 h 4575877"/>
              <a:gd name="connsiteX18-343" fmla="*/ 1160457 w 2990085"/>
              <a:gd name="connsiteY18-344" fmla="*/ 4159821 h 4575877"/>
              <a:gd name="connsiteX19-345" fmla="*/ 1241769 w 2990085"/>
              <a:gd name="connsiteY19-346" fmla="*/ 3667174 h 4575877"/>
              <a:gd name="connsiteX20-347" fmla="*/ 1237922 w 2990085"/>
              <a:gd name="connsiteY20-348" fmla="*/ 3428438 h 4575877"/>
              <a:gd name="connsiteX21-349" fmla="*/ 1240031 w 2990085"/>
              <a:gd name="connsiteY21-350" fmla="*/ 3428438 h 4575877"/>
              <a:gd name="connsiteX22-351" fmla="*/ 1240031 w 2990085"/>
              <a:gd name="connsiteY22-352" fmla="*/ 3401224 h 4575877"/>
              <a:gd name="connsiteX23-353" fmla="*/ 1239219 w 2990085"/>
              <a:gd name="connsiteY23-354" fmla="*/ 2606619 h 4575877"/>
              <a:gd name="connsiteX24-355" fmla="*/ 1240448 w 2990085"/>
              <a:gd name="connsiteY24-356" fmla="*/ 2606619 h 4575877"/>
              <a:gd name="connsiteX25-357" fmla="*/ 1216781 w 2990085"/>
              <a:gd name="connsiteY25-358" fmla="*/ 1137952 h 4575877"/>
              <a:gd name="connsiteX26-359" fmla="*/ 1205031 w 2990085"/>
              <a:gd name="connsiteY26-360" fmla="*/ 986000 h 4575877"/>
              <a:gd name="connsiteX27-361" fmla="*/ 1010196 w 2990085"/>
              <a:gd name="connsiteY27-362" fmla="*/ 923011 h 4575877"/>
              <a:gd name="connsiteX28-363" fmla="*/ 1010953 w 2990085"/>
              <a:gd name="connsiteY28-364" fmla="*/ 796446 h 4575877"/>
              <a:gd name="connsiteX29-365" fmla="*/ 1631355 w 2990085"/>
              <a:gd name="connsiteY29-366" fmla="*/ 516335 h 4575877"/>
              <a:gd name="connsiteX30-367" fmla="*/ 1619038 w 2990085"/>
              <a:gd name="connsiteY30-368" fmla="*/ 1030819 h 4575877"/>
              <a:gd name="connsiteX31-369" fmla="*/ 1617716 w 2990085"/>
              <a:gd name="connsiteY31-370" fmla="*/ 1823823 h 4575877"/>
              <a:gd name="connsiteX32-371" fmla="*/ 1868719 w 2990085"/>
              <a:gd name="connsiteY32-372" fmla="*/ 1774203 h 4575877"/>
              <a:gd name="connsiteX33-373" fmla="*/ 2397287 w 2990085"/>
              <a:gd name="connsiteY33-374" fmla="*/ 1343368 h 4575877"/>
              <a:gd name="connsiteX34-375" fmla="*/ 2504404 w 2990085"/>
              <a:gd name="connsiteY34-376" fmla="*/ 645679 h 4575877"/>
              <a:gd name="connsiteX35-377" fmla="*/ 2200442 w 2990085"/>
              <a:gd name="connsiteY35-378" fmla="*/ 269996 h 4575877"/>
              <a:gd name="connsiteX36-379" fmla="*/ 1592464 w 2990085"/>
              <a:gd name="connsiteY36-380" fmla="*/ 262479 h 4575877"/>
              <a:gd name="connsiteX37-381" fmla="*/ 774828 w 2990085"/>
              <a:gd name="connsiteY37-382" fmla="*/ 718607 h 4575877"/>
              <a:gd name="connsiteX38-383" fmla="*/ 255817 w 2990085"/>
              <a:gd name="connsiteY38-384" fmla="*/ 1465682 h 4575877"/>
              <a:gd name="connsiteX39-385" fmla="*/ 203204 w 2990085"/>
              <a:gd name="connsiteY39-386" fmla="*/ 2206292 h 4575877"/>
              <a:gd name="connsiteX40-387" fmla="*/ 348810 w 2990085"/>
              <a:gd name="connsiteY40-388" fmla="*/ 2483428 h 4575877"/>
              <a:gd name="connsiteX41-389" fmla="*/ 622088 w 2990085"/>
              <a:gd name="connsiteY41-390" fmla="*/ 2657629 h 4575877"/>
              <a:gd name="connsiteX42-391" fmla="*/ 800805 w 2990085"/>
              <a:gd name="connsiteY42-392" fmla="*/ 2811066 h 4575877"/>
              <a:gd name="connsiteX43-393" fmla="*/ 779502 w 2990085"/>
              <a:gd name="connsiteY43-394" fmla="*/ 2914384 h 4575877"/>
              <a:gd name="connsiteX44-395" fmla="*/ 686344 w 2990085"/>
              <a:gd name="connsiteY44-396" fmla="*/ 2985143 h 4575877"/>
              <a:gd name="connsiteX45-397" fmla="*/ 347086 w 2990085"/>
              <a:gd name="connsiteY45-398" fmla="*/ 2854362 h 4575877"/>
              <a:gd name="connsiteX46-399" fmla="*/ 51924 w 2990085"/>
              <a:gd name="connsiteY46-400" fmla="*/ 2349974 h 4575877"/>
              <a:gd name="connsiteX47-401" fmla="*/ 301903 w 2990085"/>
              <a:gd name="connsiteY47-402" fmla="*/ 1002519 h 4575877"/>
              <a:gd name="connsiteX48-403" fmla="*/ 1651515 w 2990085"/>
              <a:gd name="connsiteY48-404" fmla="*/ 74436 h 4575877"/>
              <a:gd name="connsiteX0-405" fmla="*/ 1651515 w 2990085"/>
              <a:gd name="connsiteY0-406" fmla="*/ 74436 h 4575877"/>
              <a:gd name="connsiteX1-407" fmla="*/ 2523002 w 2990085"/>
              <a:gd name="connsiteY1-408" fmla="*/ 57726 h 4575877"/>
              <a:gd name="connsiteX2-409" fmla="*/ 2960293 w 2990085"/>
              <a:gd name="connsiteY2-410" fmla="*/ 524262 h 4575877"/>
              <a:gd name="connsiteX3-411" fmla="*/ 2750515 w 2990085"/>
              <a:gd name="connsiteY3-412" fmla="*/ 1375655 h 4575877"/>
              <a:gd name="connsiteX4-413" fmla="*/ 1825757 w 2990085"/>
              <a:gd name="connsiteY4-414" fmla="*/ 1957962 h 4575877"/>
              <a:gd name="connsiteX5-415" fmla="*/ 1624453 w 2990085"/>
              <a:gd name="connsiteY5-416" fmla="*/ 2000087 h 4575877"/>
              <a:gd name="connsiteX6-417" fmla="*/ 1633673 w 2990085"/>
              <a:gd name="connsiteY6-418" fmla="*/ 3401224 h 4575877"/>
              <a:gd name="connsiteX7-419" fmla="*/ 1630823 w 2990085"/>
              <a:gd name="connsiteY7-420" fmla="*/ 3401224 h 4575877"/>
              <a:gd name="connsiteX8-421" fmla="*/ 1635750 w 2990085"/>
              <a:gd name="connsiteY8-422" fmla="*/ 3723073 h 4575877"/>
              <a:gd name="connsiteX9-423" fmla="*/ 1626318 w 2990085"/>
              <a:gd name="connsiteY9-424" fmla="*/ 4162116 h 4575877"/>
              <a:gd name="connsiteX10-425" fmla="*/ 1998521 w 2990085"/>
              <a:gd name="connsiteY10-426" fmla="*/ 4114682 h 4575877"/>
              <a:gd name="connsiteX11-427" fmla="*/ 2387572 w 2990085"/>
              <a:gd name="connsiteY11-428" fmla="*/ 3936393 h 4575877"/>
              <a:gd name="connsiteX12-429" fmla="*/ 2393959 w 2990085"/>
              <a:gd name="connsiteY12-430" fmla="*/ 4089779 h 4575877"/>
              <a:gd name="connsiteX13-431" fmla="*/ 2032803 w 2990085"/>
              <a:gd name="connsiteY13-432" fmla="*/ 4243403 h 4575877"/>
              <a:gd name="connsiteX14-433" fmla="*/ 1655587 w 2990085"/>
              <a:gd name="connsiteY14-434" fmla="*/ 4315149 h 4575877"/>
              <a:gd name="connsiteX15-435" fmla="*/ 1273004 w 2990085"/>
              <a:gd name="connsiteY15-436" fmla="*/ 4388324 h 4575877"/>
              <a:gd name="connsiteX16-437" fmla="*/ 806011 w 2990085"/>
              <a:gd name="connsiteY16-438" fmla="*/ 4575877 h 4575877"/>
              <a:gd name="connsiteX17-439" fmla="*/ 801054 w 2990085"/>
              <a:gd name="connsiteY17-440" fmla="*/ 4427857 h 4575877"/>
              <a:gd name="connsiteX18-441" fmla="*/ 1160457 w 2990085"/>
              <a:gd name="connsiteY18-442" fmla="*/ 4159821 h 4575877"/>
              <a:gd name="connsiteX19-443" fmla="*/ 1241769 w 2990085"/>
              <a:gd name="connsiteY19-444" fmla="*/ 3667174 h 4575877"/>
              <a:gd name="connsiteX20-445" fmla="*/ 1237922 w 2990085"/>
              <a:gd name="connsiteY20-446" fmla="*/ 3428438 h 4575877"/>
              <a:gd name="connsiteX21-447" fmla="*/ 1240031 w 2990085"/>
              <a:gd name="connsiteY21-448" fmla="*/ 3428438 h 4575877"/>
              <a:gd name="connsiteX22-449" fmla="*/ 1239219 w 2990085"/>
              <a:gd name="connsiteY22-450" fmla="*/ 2606619 h 4575877"/>
              <a:gd name="connsiteX23-451" fmla="*/ 1240448 w 2990085"/>
              <a:gd name="connsiteY23-452" fmla="*/ 2606619 h 4575877"/>
              <a:gd name="connsiteX24-453" fmla="*/ 1216781 w 2990085"/>
              <a:gd name="connsiteY24-454" fmla="*/ 1137952 h 4575877"/>
              <a:gd name="connsiteX25-455" fmla="*/ 1205031 w 2990085"/>
              <a:gd name="connsiteY25-456" fmla="*/ 986000 h 4575877"/>
              <a:gd name="connsiteX26-457" fmla="*/ 1010196 w 2990085"/>
              <a:gd name="connsiteY26-458" fmla="*/ 923011 h 4575877"/>
              <a:gd name="connsiteX27-459" fmla="*/ 1010953 w 2990085"/>
              <a:gd name="connsiteY27-460" fmla="*/ 796446 h 4575877"/>
              <a:gd name="connsiteX28-461" fmla="*/ 1631355 w 2990085"/>
              <a:gd name="connsiteY28-462" fmla="*/ 516335 h 4575877"/>
              <a:gd name="connsiteX29-463" fmla="*/ 1619038 w 2990085"/>
              <a:gd name="connsiteY29-464" fmla="*/ 1030819 h 4575877"/>
              <a:gd name="connsiteX30-465" fmla="*/ 1617716 w 2990085"/>
              <a:gd name="connsiteY30-466" fmla="*/ 1823823 h 4575877"/>
              <a:gd name="connsiteX31-467" fmla="*/ 1868719 w 2990085"/>
              <a:gd name="connsiteY31-468" fmla="*/ 1774203 h 4575877"/>
              <a:gd name="connsiteX32-469" fmla="*/ 2397287 w 2990085"/>
              <a:gd name="connsiteY32-470" fmla="*/ 1343368 h 4575877"/>
              <a:gd name="connsiteX33-471" fmla="*/ 2504404 w 2990085"/>
              <a:gd name="connsiteY33-472" fmla="*/ 645679 h 4575877"/>
              <a:gd name="connsiteX34-473" fmla="*/ 2200442 w 2990085"/>
              <a:gd name="connsiteY34-474" fmla="*/ 269996 h 4575877"/>
              <a:gd name="connsiteX35-475" fmla="*/ 1592464 w 2990085"/>
              <a:gd name="connsiteY35-476" fmla="*/ 262479 h 4575877"/>
              <a:gd name="connsiteX36-477" fmla="*/ 774828 w 2990085"/>
              <a:gd name="connsiteY36-478" fmla="*/ 718607 h 4575877"/>
              <a:gd name="connsiteX37-479" fmla="*/ 255817 w 2990085"/>
              <a:gd name="connsiteY37-480" fmla="*/ 1465682 h 4575877"/>
              <a:gd name="connsiteX38-481" fmla="*/ 203204 w 2990085"/>
              <a:gd name="connsiteY38-482" fmla="*/ 2206292 h 4575877"/>
              <a:gd name="connsiteX39-483" fmla="*/ 348810 w 2990085"/>
              <a:gd name="connsiteY39-484" fmla="*/ 2483428 h 4575877"/>
              <a:gd name="connsiteX40-485" fmla="*/ 622088 w 2990085"/>
              <a:gd name="connsiteY40-486" fmla="*/ 2657629 h 4575877"/>
              <a:gd name="connsiteX41-487" fmla="*/ 800805 w 2990085"/>
              <a:gd name="connsiteY41-488" fmla="*/ 2811066 h 4575877"/>
              <a:gd name="connsiteX42-489" fmla="*/ 779502 w 2990085"/>
              <a:gd name="connsiteY42-490" fmla="*/ 2914384 h 4575877"/>
              <a:gd name="connsiteX43-491" fmla="*/ 686344 w 2990085"/>
              <a:gd name="connsiteY43-492" fmla="*/ 2985143 h 4575877"/>
              <a:gd name="connsiteX44-493" fmla="*/ 347086 w 2990085"/>
              <a:gd name="connsiteY44-494" fmla="*/ 2854362 h 4575877"/>
              <a:gd name="connsiteX45-495" fmla="*/ 51924 w 2990085"/>
              <a:gd name="connsiteY45-496" fmla="*/ 2349974 h 4575877"/>
              <a:gd name="connsiteX46-497" fmla="*/ 301903 w 2990085"/>
              <a:gd name="connsiteY46-498" fmla="*/ 1002519 h 4575877"/>
              <a:gd name="connsiteX47-499" fmla="*/ 1651515 w 2990085"/>
              <a:gd name="connsiteY47-500" fmla="*/ 74436 h 4575877"/>
              <a:gd name="connsiteX0-501" fmla="*/ 1651515 w 2990085"/>
              <a:gd name="connsiteY0-502" fmla="*/ 74436 h 4575877"/>
              <a:gd name="connsiteX1-503" fmla="*/ 2523002 w 2990085"/>
              <a:gd name="connsiteY1-504" fmla="*/ 57726 h 4575877"/>
              <a:gd name="connsiteX2-505" fmla="*/ 2960293 w 2990085"/>
              <a:gd name="connsiteY2-506" fmla="*/ 524262 h 4575877"/>
              <a:gd name="connsiteX3-507" fmla="*/ 2750515 w 2990085"/>
              <a:gd name="connsiteY3-508" fmla="*/ 1375655 h 4575877"/>
              <a:gd name="connsiteX4-509" fmla="*/ 1825757 w 2990085"/>
              <a:gd name="connsiteY4-510" fmla="*/ 1957962 h 4575877"/>
              <a:gd name="connsiteX5-511" fmla="*/ 1624453 w 2990085"/>
              <a:gd name="connsiteY5-512" fmla="*/ 2000087 h 4575877"/>
              <a:gd name="connsiteX6-513" fmla="*/ 1633673 w 2990085"/>
              <a:gd name="connsiteY6-514" fmla="*/ 3401224 h 4575877"/>
              <a:gd name="connsiteX7-515" fmla="*/ 1630823 w 2990085"/>
              <a:gd name="connsiteY7-516" fmla="*/ 3401224 h 4575877"/>
              <a:gd name="connsiteX8-517" fmla="*/ 1635750 w 2990085"/>
              <a:gd name="connsiteY8-518" fmla="*/ 3723073 h 4575877"/>
              <a:gd name="connsiteX9-519" fmla="*/ 1626318 w 2990085"/>
              <a:gd name="connsiteY9-520" fmla="*/ 4162116 h 4575877"/>
              <a:gd name="connsiteX10-521" fmla="*/ 1998521 w 2990085"/>
              <a:gd name="connsiteY10-522" fmla="*/ 4114682 h 4575877"/>
              <a:gd name="connsiteX11-523" fmla="*/ 2387572 w 2990085"/>
              <a:gd name="connsiteY11-524" fmla="*/ 3936393 h 4575877"/>
              <a:gd name="connsiteX12-525" fmla="*/ 2393959 w 2990085"/>
              <a:gd name="connsiteY12-526" fmla="*/ 4089779 h 4575877"/>
              <a:gd name="connsiteX13-527" fmla="*/ 2032803 w 2990085"/>
              <a:gd name="connsiteY13-528" fmla="*/ 4243403 h 4575877"/>
              <a:gd name="connsiteX14-529" fmla="*/ 1655587 w 2990085"/>
              <a:gd name="connsiteY14-530" fmla="*/ 4315149 h 4575877"/>
              <a:gd name="connsiteX15-531" fmla="*/ 1273004 w 2990085"/>
              <a:gd name="connsiteY15-532" fmla="*/ 4388324 h 4575877"/>
              <a:gd name="connsiteX16-533" fmla="*/ 806011 w 2990085"/>
              <a:gd name="connsiteY16-534" fmla="*/ 4575877 h 4575877"/>
              <a:gd name="connsiteX17-535" fmla="*/ 801054 w 2990085"/>
              <a:gd name="connsiteY17-536" fmla="*/ 4427857 h 4575877"/>
              <a:gd name="connsiteX18-537" fmla="*/ 1160457 w 2990085"/>
              <a:gd name="connsiteY18-538" fmla="*/ 4159821 h 4575877"/>
              <a:gd name="connsiteX19-539" fmla="*/ 1241769 w 2990085"/>
              <a:gd name="connsiteY19-540" fmla="*/ 3667174 h 4575877"/>
              <a:gd name="connsiteX20-541" fmla="*/ 1237922 w 2990085"/>
              <a:gd name="connsiteY20-542" fmla="*/ 3428438 h 4575877"/>
              <a:gd name="connsiteX21-543" fmla="*/ 1239219 w 2990085"/>
              <a:gd name="connsiteY21-544" fmla="*/ 2606619 h 4575877"/>
              <a:gd name="connsiteX22-545" fmla="*/ 1240448 w 2990085"/>
              <a:gd name="connsiteY22-546" fmla="*/ 2606619 h 4575877"/>
              <a:gd name="connsiteX23-547" fmla="*/ 1216781 w 2990085"/>
              <a:gd name="connsiteY23-548" fmla="*/ 1137952 h 4575877"/>
              <a:gd name="connsiteX24-549" fmla="*/ 1205031 w 2990085"/>
              <a:gd name="connsiteY24-550" fmla="*/ 986000 h 4575877"/>
              <a:gd name="connsiteX25-551" fmla="*/ 1010196 w 2990085"/>
              <a:gd name="connsiteY25-552" fmla="*/ 923011 h 4575877"/>
              <a:gd name="connsiteX26-553" fmla="*/ 1010953 w 2990085"/>
              <a:gd name="connsiteY26-554" fmla="*/ 796446 h 4575877"/>
              <a:gd name="connsiteX27-555" fmla="*/ 1631355 w 2990085"/>
              <a:gd name="connsiteY27-556" fmla="*/ 516335 h 4575877"/>
              <a:gd name="connsiteX28-557" fmla="*/ 1619038 w 2990085"/>
              <a:gd name="connsiteY28-558" fmla="*/ 1030819 h 4575877"/>
              <a:gd name="connsiteX29-559" fmla="*/ 1617716 w 2990085"/>
              <a:gd name="connsiteY29-560" fmla="*/ 1823823 h 4575877"/>
              <a:gd name="connsiteX30-561" fmla="*/ 1868719 w 2990085"/>
              <a:gd name="connsiteY30-562" fmla="*/ 1774203 h 4575877"/>
              <a:gd name="connsiteX31-563" fmla="*/ 2397287 w 2990085"/>
              <a:gd name="connsiteY31-564" fmla="*/ 1343368 h 4575877"/>
              <a:gd name="connsiteX32-565" fmla="*/ 2504404 w 2990085"/>
              <a:gd name="connsiteY32-566" fmla="*/ 645679 h 4575877"/>
              <a:gd name="connsiteX33-567" fmla="*/ 2200442 w 2990085"/>
              <a:gd name="connsiteY33-568" fmla="*/ 269996 h 4575877"/>
              <a:gd name="connsiteX34-569" fmla="*/ 1592464 w 2990085"/>
              <a:gd name="connsiteY34-570" fmla="*/ 262479 h 4575877"/>
              <a:gd name="connsiteX35-571" fmla="*/ 774828 w 2990085"/>
              <a:gd name="connsiteY35-572" fmla="*/ 718607 h 4575877"/>
              <a:gd name="connsiteX36-573" fmla="*/ 255817 w 2990085"/>
              <a:gd name="connsiteY36-574" fmla="*/ 1465682 h 4575877"/>
              <a:gd name="connsiteX37-575" fmla="*/ 203204 w 2990085"/>
              <a:gd name="connsiteY37-576" fmla="*/ 2206292 h 4575877"/>
              <a:gd name="connsiteX38-577" fmla="*/ 348810 w 2990085"/>
              <a:gd name="connsiteY38-578" fmla="*/ 2483428 h 4575877"/>
              <a:gd name="connsiteX39-579" fmla="*/ 622088 w 2990085"/>
              <a:gd name="connsiteY39-580" fmla="*/ 2657629 h 4575877"/>
              <a:gd name="connsiteX40-581" fmla="*/ 800805 w 2990085"/>
              <a:gd name="connsiteY40-582" fmla="*/ 2811066 h 4575877"/>
              <a:gd name="connsiteX41-583" fmla="*/ 779502 w 2990085"/>
              <a:gd name="connsiteY41-584" fmla="*/ 2914384 h 4575877"/>
              <a:gd name="connsiteX42-585" fmla="*/ 686344 w 2990085"/>
              <a:gd name="connsiteY42-586" fmla="*/ 2985143 h 4575877"/>
              <a:gd name="connsiteX43-587" fmla="*/ 347086 w 2990085"/>
              <a:gd name="connsiteY43-588" fmla="*/ 2854362 h 4575877"/>
              <a:gd name="connsiteX44-589" fmla="*/ 51924 w 2990085"/>
              <a:gd name="connsiteY44-590" fmla="*/ 2349974 h 4575877"/>
              <a:gd name="connsiteX45-591" fmla="*/ 301903 w 2990085"/>
              <a:gd name="connsiteY45-592" fmla="*/ 1002519 h 4575877"/>
              <a:gd name="connsiteX46-593" fmla="*/ 1651515 w 2990085"/>
              <a:gd name="connsiteY46-594" fmla="*/ 74436 h 4575877"/>
              <a:gd name="connsiteX0-595" fmla="*/ 1651515 w 2990085"/>
              <a:gd name="connsiteY0-596" fmla="*/ 74436 h 4575877"/>
              <a:gd name="connsiteX1-597" fmla="*/ 2523002 w 2990085"/>
              <a:gd name="connsiteY1-598" fmla="*/ 57726 h 4575877"/>
              <a:gd name="connsiteX2-599" fmla="*/ 2960293 w 2990085"/>
              <a:gd name="connsiteY2-600" fmla="*/ 524262 h 4575877"/>
              <a:gd name="connsiteX3-601" fmla="*/ 2750515 w 2990085"/>
              <a:gd name="connsiteY3-602" fmla="*/ 1375655 h 4575877"/>
              <a:gd name="connsiteX4-603" fmla="*/ 1825757 w 2990085"/>
              <a:gd name="connsiteY4-604" fmla="*/ 1957962 h 4575877"/>
              <a:gd name="connsiteX5-605" fmla="*/ 1624453 w 2990085"/>
              <a:gd name="connsiteY5-606" fmla="*/ 2000087 h 4575877"/>
              <a:gd name="connsiteX6-607" fmla="*/ 1633673 w 2990085"/>
              <a:gd name="connsiteY6-608" fmla="*/ 3401224 h 4575877"/>
              <a:gd name="connsiteX7-609" fmla="*/ 1630823 w 2990085"/>
              <a:gd name="connsiteY7-610" fmla="*/ 3401224 h 4575877"/>
              <a:gd name="connsiteX8-611" fmla="*/ 1635750 w 2990085"/>
              <a:gd name="connsiteY8-612" fmla="*/ 3723073 h 4575877"/>
              <a:gd name="connsiteX9-613" fmla="*/ 1626318 w 2990085"/>
              <a:gd name="connsiteY9-614" fmla="*/ 4162116 h 4575877"/>
              <a:gd name="connsiteX10-615" fmla="*/ 1998521 w 2990085"/>
              <a:gd name="connsiteY10-616" fmla="*/ 4114682 h 4575877"/>
              <a:gd name="connsiteX11-617" fmla="*/ 2387572 w 2990085"/>
              <a:gd name="connsiteY11-618" fmla="*/ 3936393 h 4575877"/>
              <a:gd name="connsiteX12-619" fmla="*/ 2393959 w 2990085"/>
              <a:gd name="connsiteY12-620" fmla="*/ 4089779 h 4575877"/>
              <a:gd name="connsiteX13-621" fmla="*/ 2032803 w 2990085"/>
              <a:gd name="connsiteY13-622" fmla="*/ 4243403 h 4575877"/>
              <a:gd name="connsiteX14-623" fmla="*/ 1655587 w 2990085"/>
              <a:gd name="connsiteY14-624" fmla="*/ 4315149 h 4575877"/>
              <a:gd name="connsiteX15-625" fmla="*/ 1273004 w 2990085"/>
              <a:gd name="connsiteY15-626" fmla="*/ 4388324 h 4575877"/>
              <a:gd name="connsiteX16-627" fmla="*/ 806011 w 2990085"/>
              <a:gd name="connsiteY16-628" fmla="*/ 4575877 h 4575877"/>
              <a:gd name="connsiteX17-629" fmla="*/ 801054 w 2990085"/>
              <a:gd name="connsiteY17-630" fmla="*/ 4427857 h 4575877"/>
              <a:gd name="connsiteX18-631" fmla="*/ 1160457 w 2990085"/>
              <a:gd name="connsiteY18-632" fmla="*/ 4159821 h 4575877"/>
              <a:gd name="connsiteX19-633" fmla="*/ 1241769 w 2990085"/>
              <a:gd name="connsiteY19-634" fmla="*/ 3667174 h 4575877"/>
              <a:gd name="connsiteX20-635" fmla="*/ 1239219 w 2990085"/>
              <a:gd name="connsiteY20-636" fmla="*/ 2606619 h 4575877"/>
              <a:gd name="connsiteX21-637" fmla="*/ 1240448 w 2990085"/>
              <a:gd name="connsiteY21-638" fmla="*/ 2606619 h 4575877"/>
              <a:gd name="connsiteX22-639" fmla="*/ 1216781 w 2990085"/>
              <a:gd name="connsiteY22-640" fmla="*/ 1137952 h 4575877"/>
              <a:gd name="connsiteX23-641" fmla="*/ 1205031 w 2990085"/>
              <a:gd name="connsiteY23-642" fmla="*/ 986000 h 4575877"/>
              <a:gd name="connsiteX24-643" fmla="*/ 1010196 w 2990085"/>
              <a:gd name="connsiteY24-644" fmla="*/ 923011 h 4575877"/>
              <a:gd name="connsiteX25-645" fmla="*/ 1010953 w 2990085"/>
              <a:gd name="connsiteY25-646" fmla="*/ 796446 h 4575877"/>
              <a:gd name="connsiteX26-647" fmla="*/ 1631355 w 2990085"/>
              <a:gd name="connsiteY26-648" fmla="*/ 516335 h 4575877"/>
              <a:gd name="connsiteX27-649" fmla="*/ 1619038 w 2990085"/>
              <a:gd name="connsiteY27-650" fmla="*/ 1030819 h 4575877"/>
              <a:gd name="connsiteX28-651" fmla="*/ 1617716 w 2990085"/>
              <a:gd name="connsiteY28-652" fmla="*/ 1823823 h 4575877"/>
              <a:gd name="connsiteX29-653" fmla="*/ 1868719 w 2990085"/>
              <a:gd name="connsiteY29-654" fmla="*/ 1774203 h 4575877"/>
              <a:gd name="connsiteX30-655" fmla="*/ 2397287 w 2990085"/>
              <a:gd name="connsiteY30-656" fmla="*/ 1343368 h 4575877"/>
              <a:gd name="connsiteX31-657" fmla="*/ 2504404 w 2990085"/>
              <a:gd name="connsiteY31-658" fmla="*/ 645679 h 4575877"/>
              <a:gd name="connsiteX32-659" fmla="*/ 2200442 w 2990085"/>
              <a:gd name="connsiteY32-660" fmla="*/ 269996 h 4575877"/>
              <a:gd name="connsiteX33-661" fmla="*/ 1592464 w 2990085"/>
              <a:gd name="connsiteY33-662" fmla="*/ 262479 h 4575877"/>
              <a:gd name="connsiteX34-663" fmla="*/ 774828 w 2990085"/>
              <a:gd name="connsiteY34-664" fmla="*/ 718607 h 4575877"/>
              <a:gd name="connsiteX35-665" fmla="*/ 255817 w 2990085"/>
              <a:gd name="connsiteY35-666" fmla="*/ 1465682 h 4575877"/>
              <a:gd name="connsiteX36-667" fmla="*/ 203204 w 2990085"/>
              <a:gd name="connsiteY36-668" fmla="*/ 2206292 h 4575877"/>
              <a:gd name="connsiteX37-669" fmla="*/ 348810 w 2990085"/>
              <a:gd name="connsiteY37-670" fmla="*/ 2483428 h 4575877"/>
              <a:gd name="connsiteX38-671" fmla="*/ 622088 w 2990085"/>
              <a:gd name="connsiteY38-672" fmla="*/ 2657629 h 4575877"/>
              <a:gd name="connsiteX39-673" fmla="*/ 800805 w 2990085"/>
              <a:gd name="connsiteY39-674" fmla="*/ 2811066 h 4575877"/>
              <a:gd name="connsiteX40-675" fmla="*/ 779502 w 2990085"/>
              <a:gd name="connsiteY40-676" fmla="*/ 2914384 h 4575877"/>
              <a:gd name="connsiteX41-677" fmla="*/ 686344 w 2990085"/>
              <a:gd name="connsiteY41-678" fmla="*/ 2985143 h 4575877"/>
              <a:gd name="connsiteX42-679" fmla="*/ 347086 w 2990085"/>
              <a:gd name="connsiteY42-680" fmla="*/ 2854362 h 4575877"/>
              <a:gd name="connsiteX43-681" fmla="*/ 51924 w 2990085"/>
              <a:gd name="connsiteY43-682" fmla="*/ 2349974 h 4575877"/>
              <a:gd name="connsiteX44-683" fmla="*/ 301903 w 2990085"/>
              <a:gd name="connsiteY44-684" fmla="*/ 1002519 h 4575877"/>
              <a:gd name="connsiteX45-685" fmla="*/ 1651515 w 2990085"/>
              <a:gd name="connsiteY45-686" fmla="*/ 74436 h 4575877"/>
              <a:gd name="connsiteX0-687" fmla="*/ 1651515 w 2990085"/>
              <a:gd name="connsiteY0-688" fmla="*/ 74436 h 4575877"/>
              <a:gd name="connsiteX1-689" fmla="*/ 2523002 w 2990085"/>
              <a:gd name="connsiteY1-690" fmla="*/ 57726 h 4575877"/>
              <a:gd name="connsiteX2-691" fmla="*/ 2960293 w 2990085"/>
              <a:gd name="connsiteY2-692" fmla="*/ 524262 h 4575877"/>
              <a:gd name="connsiteX3-693" fmla="*/ 2750515 w 2990085"/>
              <a:gd name="connsiteY3-694" fmla="*/ 1375655 h 4575877"/>
              <a:gd name="connsiteX4-695" fmla="*/ 1825757 w 2990085"/>
              <a:gd name="connsiteY4-696" fmla="*/ 1957962 h 4575877"/>
              <a:gd name="connsiteX5-697" fmla="*/ 1624453 w 2990085"/>
              <a:gd name="connsiteY5-698" fmla="*/ 2000087 h 4575877"/>
              <a:gd name="connsiteX6-699" fmla="*/ 1633673 w 2990085"/>
              <a:gd name="connsiteY6-700" fmla="*/ 3401224 h 4575877"/>
              <a:gd name="connsiteX7-701" fmla="*/ 1635750 w 2990085"/>
              <a:gd name="connsiteY7-702" fmla="*/ 3723073 h 4575877"/>
              <a:gd name="connsiteX8-703" fmla="*/ 1626318 w 2990085"/>
              <a:gd name="connsiteY8-704" fmla="*/ 4162116 h 4575877"/>
              <a:gd name="connsiteX9-705" fmla="*/ 1998521 w 2990085"/>
              <a:gd name="connsiteY9-706" fmla="*/ 4114682 h 4575877"/>
              <a:gd name="connsiteX10-707" fmla="*/ 2387572 w 2990085"/>
              <a:gd name="connsiteY10-708" fmla="*/ 3936393 h 4575877"/>
              <a:gd name="connsiteX11-709" fmla="*/ 2393959 w 2990085"/>
              <a:gd name="connsiteY11-710" fmla="*/ 4089779 h 4575877"/>
              <a:gd name="connsiteX12-711" fmla="*/ 2032803 w 2990085"/>
              <a:gd name="connsiteY12-712" fmla="*/ 4243403 h 4575877"/>
              <a:gd name="connsiteX13-713" fmla="*/ 1655587 w 2990085"/>
              <a:gd name="connsiteY13-714" fmla="*/ 4315149 h 4575877"/>
              <a:gd name="connsiteX14-715" fmla="*/ 1273004 w 2990085"/>
              <a:gd name="connsiteY14-716" fmla="*/ 4388324 h 4575877"/>
              <a:gd name="connsiteX15-717" fmla="*/ 806011 w 2990085"/>
              <a:gd name="connsiteY15-718" fmla="*/ 4575877 h 4575877"/>
              <a:gd name="connsiteX16-719" fmla="*/ 801054 w 2990085"/>
              <a:gd name="connsiteY16-720" fmla="*/ 4427857 h 4575877"/>
              <a:gd name="connsiteX17-721" fmla="*/ 1160457 w 2990085"/>
              <a:gd name="connsiteY17-722" fmla="*/ 4159821 h 4575877"/>
              <a:gd name="connsiteX18-723" fmla="*/ 1241769 w 2990085"/>
              <a:gd name="connsiteY18-724" fmla="*/ 3667174 h 4575877"/>
              <a:gd name="connsiteX19-725" fmla="*/ 1239219 w 2990085"/>
              <a:gd name="connsiteY19-726" fmla="*/ 2606619 h 4575877"/>
              <a:gd name="connsiteX20-727" fmla="*/ 1240448 w 2990085"/>
              <a:gd name="connsiteY20-728" fmla="*/ 2606619 h 4575877"/>
              <a:gd name="connsiteX21-729" fmla="*/ 1216781 w 2990085"/>
              <a:gd name="connsiteY21-730" fmla="*/ 1137952 h 4575877"/>
              <a:gd name="connsiteX22-731" fmla="*/ 1205031 w 2990085"/>
              <a:gd name="connsiteY22-732" fmla="*/ 986000 h 4575877"/>
              <a:gd name="connsiteX23-733" fmla="*/ 1010196 w 2990085"/>
              <a:gd name="connsiteY23-734" fmla="*/ 923011 h 4575877"/>
              <a:gd name="connsiteX24-735" fmla="*/ 1010953 w 2990085"/>
              <a:gd name="connsiteY24-736" fmla="*/ 796446 h 4575877"/>
              <a:gd name="connsiteX25-737" fmla="*/ 1631355 w 2990085"/>
              <a:gd name="connsiteY25-738" fmla="*/ 516335 h 4575877"/>
              <a:gd name="connsiteX26-739" fmla="*/ 1619038 w 2990085"/>
              <a:gd name="connsiteY26-740" fmla="*/ 1030819 h 4575877"/>
              <a:gd name="connsiteX27-741" fmla="*/ 1617716 w 2990085"/>
              <a:gd name="connsiteY27-742" fmla="*/ 1823823 h 4575877"/>
              <a:gd name="connsiteX28-743" fmla="*/ 1868719 w 2990085"/>
              <a:gd name="connsiteY28-744" fmla="*/ 1774203 h 4575877"/>
              <a:gd name="connsiteX29-745" fmla="*/ 2397287 w 2990085"/>
              <a:gd name="connsiteY29-746" fmla="*/ 1343368 h 4575877"/>
              <a:gd name="connsiteX30-747" fmla="*/ 2504404 w 2990085"/>
              <a:gd name="connsiteY30-748" fmla="*/ 645679 h 4575877"/>
              <a:gd name="connsiteX31-749" fmla="*/ 2200442 w 2990085"/>
              <a:gd name="connsiteY31-750" fmla="*/ 269996 h 4575877"/>
              <a:gd name="connsiteX32-751" fmla="*/ 1592464 w 2990085"/>
              <a:gd name="connsiteY32-752" fmla="*/ 262479 h 4575877"/>
              <a:gd name="connsiteX33-753" fmla="*/ 774828 w 2990085"/>
              <a:gd name="connsiteY33-754" fmla="*/ 718607 h 4575877"/>
              <a:gd name="connsiteX34-755" fmla="*/ 255817 w 2990085"/>
              <a:gd name="connsiteY34-756" fmla="*/ 1465682 h 4575877"/>
              <a:gd name="connsiteX35-757" fmla="*/ 203204 w 2990085"/>
              <a:gd name="connsiteY35-758" fmla="*/ 2206292 h 4575877"/>
              <a:gd name="connsiteX36-759" fmla="*/ 348810 w 2990085"/>
              <a:gd name="connsiteY36-760" fmla="*/ 2483428 h 4575877"/>
              <a:gd name="connsiteX37-761" fmla="*/ 622088 w 2990085"/>
              <a:gd name="connsiteY37-762" fmla="*/ 2657629 h 4575877"/>
              <a:gd name="connsiteX38-763" fmla="*/ 800805 w 2990085"/>
              <a:gd name="connsiteY38-764" fmla="*/ 2811066 h 4575877"/>
              <a:gd name="connsiteX39-765" fmla="*/ 779502 w 2990085"/>
              <a:gd name="connsiteY39-766" fmla="*/ 2914384 h 4575877"/>
              <a:gd name="connsiteX40-767" fmla="*/ 686344 w 2990085"/>
              <a:gd name="connsiteY40-768" fmla="*/ 2985143 h 4575877"/>
              <a:gd name="connsiteX41-769" fmla="*/ 347086 w 2990085"/>
              <a:gd name="connsiteY41-770" fmla="*/ 2854362 h 4575877"/>
              <a:gd name="connsiteX42-771" fmla="*/ 51924 w 2990085"/>
              <a:gd name="connsiteY42-772" fmla="*/ 2349974 h 4575877"/>
              <a:gd name="connsiteX43-773" fmla="*/ 301903 w 2990085"/>
              <a:gd name="connsiteY43-774" fmla="*/ 1002519 h 4575877"/>
              <a:gd name="connsiteX44-775" fmla="*/ 1651515 w 2990085"/>
              <a:gd name="connsiteY44-776" fmla="*/ 74436 h 4575877"/>
              <a:gd name="connsiteX0-777" fmla="*/ 1651515 w 2990085"/>
              <a:gd name="connsiteY0-778" fmla="*/ 74436 h 4575877"/>
              <a:gd name="connsiteX1-779" fmla="*/ 2523002 w 2990085"/>
              <a:gd name="connsiteY1-780" fmla="*/ 57726 h 4575877"/>
              <a:gd name="connsiteX2-781" fmla="*/ 2960293 w 2990085"/>
              <a:gd name="connsiteY2-782" fmla="*/ 524262 h 4575877"/>
              <a:gd name="connsiteX3-783" fmla="*/ 2750515 w 2990085"/>
              <a:gd name="connsiteY3-784" fmla="*/ 1375655 h 4575877"/>
              <a:gd name="connsiteX4-785" fmla="*/ 1825757 w 2990085"/>
              <a:gd name="connsiteY4-786" fmla="*/ 1957962 h 4575877"/>
              <a:gd name="connsiteX5-787" fmla="*/ 1624453 w 2990085"/>
              <a:gd name="connsiteY5-788" fmla="*/ 2000087 h 4575877"/>
              <a:gd name="connsiteX6-789" fmla="*/ 1635750 w 2990085"/>
              <a:gd name="connsiteY6-790" fmla="*/ 3723073 h 4575877"/>
              <a:gd name="connsiteX7-791" fmla="*/ 1626318 w 2990085"/>
              <a:gd name="connsiteY7-792" fmla="*/ 4162116 h 4575877"/>
              <a:gd name="connsiteX8-793" fmla="*/ 1998521 w 2990085"/>
              <a:gd name="connsiteY8-794" fmla="*/ 4114682 h 4575877"/>
              <a:gd name="connsiteX9-795" fmla="*/ 2387572 w 2990085"/>
              <a:gd name="connsiteY9-796" fmla="*/ 3936393 h 4575877"/>
              <a:gd name="connsiteX10-797" fmla="*/ 2393959 w 2990085"/>
              <a:gd name="connsiteY10-798" fmla="*/ 4089779 h 4575877"/>
              <a:gd name="connsiteX11-799" fmla="*/ 2032803 w 2990085"/>
              <a:gd name="connsiteY11-800" fmla="*/ 4243403 h 4575877"/>
              <a:gd name="connsiteX12-801" fmla="*/ 1655587 w 2990085"/>
              <a:gd name="connsiteY12-802" fmla="*/ 4315149 h 4575877"/>
              <a:gd name="connsiteX13-803" fmla="*/ 1273004 w 2990085"/>
              <a:gd name="connsiteY13-804" fmla="*/ 4388324 h 4575877"/>
              <a:gd name="connsiteX14-805" fmla="*/ 806011 w 2990085"/>
              <a:gd name="connsiteY14-806" fmla="*/ 4575877 h 4575877"/>
              <a:gd name="connsiteX15-807" fmla="*/ 801054 w 2990085"/>
              <a:gd name="connsiteY15-808" fmla="*/ 4427857 h 4575877"/>
              <a:gd name="connsiteX16-809" fmla="*/ 1160457 w 2990085"/>
              <a:gd name="connsiteY16-810" fmla="*/ 4159821 h 4575877"/>
              <a:gd name="connsiteX17-811" fmla="*/ 1241769 w 2990085"/>
              <a:gd name="connsiteY17-812" fmla="*/ 3667174 h 4575877"/>
              <a:gd name="connsiteX18-813" fmla="*/ 1239219 w 2990085"/>
              <a:gd name="connsiteY18-814" fmla="*/ 2606619 h 4575877"/>
              <a:gd name="connsiteX19-815" fmla="*/ 1240448 w 2990085"/>
              <a:gd name="connsiteY19-816" fmla="*/ 2606619 h 4575877"/>
              <a:gd name="connsiteX20-817" fmla="*/ 1216781 w 2990085"/>
              <a:gd name="connsiteY20-818" fmla="*/ 1137952 h 4575877"/>
              <a:gd name="connsiteX21-819" fmla="*/ 1205031 w 2990085"/>
              <a:gd name="connsiteY21-820" fmla="*/ 986000 h 4575877"/>
              <a:gd name="connsiteX22-821" fmla="*/ 1010196 w 2990085"/>
              <a:gd name="connsiteY22-822" fmla="*/ 923011 h 4575877"/>
              <a:gd name="connsiteX23-823" fmla="*/ 1010953 w 2990085"/>
              <a:gd name="connsiteY23-824" fmla="*/ 796446 h 4575877"/>
              <a:gd name="connsiteX24-825" fmla="*/ 1631355 w 2990085"/>
              <a:gd name="connsiteY24-826" fmla="*/ 516335 h 4575877"/>
              <a:gd name="connsiteX25-827" fmla="*/ 1619038 w 2990085"/>
              <a:gd name="connsiteY25-828" fmla="*/ 1030819 h 4575877"/>
              <a:gd name="connsiteX26-829" fmla="*/ 1617716 w 2990085"/>
              <a:gd name="connsiteY26-830" fmla="*/ 1823823 h 4575877"/>
              <a:gd name="connsiteX27-831" fmla="*/ 1868719 w 2990085"/>
              <a:gd name="connsiteY27-832" fmla="*/ 1774203 h 4575877"/>
              <a:gd name="connsiteX28-833" fmla="*/ 2397287 w 2990085"/>
              <a:gd name="connsiteY28-834" fmla="*/ 1343368 h 4575877"/>
              <a:gd name="connsiteX29-835" fmla="*/ 2504404 w 2990085"/>
              <a:gd name="connsiteY29-836" fmla="*/ 645679 h 4575877"/>
              <a:gd name="connsiteX30-837" fmla="*/ 2200442 w 2990085"/>
              <a:gd name="connsiteY30-838" fmla="*/ 269996 h 4575877"/>
              <a:gd name="connsiteX31-839" fmla="*/ 1592464 w 2990085"/>
              <a:gd name="connsiteY31-840" fmla="*/ 262479 h 4575877"/>
              <a:gd name="connsiteX32-841" fmla="*/ 774828 w 2990085"/>
              <a:gd name="connsiteY32-842" fmla="*/ 718607 h 4575877"/>
              <a:gd name="connsiteX33-843" fmla="*/ 255817 w 2990085"/>
              <a:gd name="connsiteY33-844" fmla="*/ 1465682 h 4575877"/>
              <a:gd name="connsiteX34-845" fmla="*/ 203204 w 2990085"/>
              <a:gd name="connsiteY34-846" fmla="*/ 2206292 h 4575877"/>
              <a:gd name="connsiteX35-847" fmla="*/ 348810 w 2990085"/>
              <a:gd name="connsiteY35-848" fmla="*/ 2483428 h 4575877"/>
              <a:gd name="connsiteX36-849" fmla="*/ 622088 w 2990085"/>
              <a:gd name="connsiteY36-850" fmla="*/ 2657629 h 4575877"/>
              <a:gd name="connsiteX37-851" fmla="*/ 800805 w 2990085"/>
              <a:gd name="connsiteY37-852" fmla="*/ 2811066 h 4575877"/>
              <a:gd name="connsiteX38-853" fmla="*/ 779502 w 2990085"/>
              <a:gd name="connsiteY38-854" fmla="*/ 2914384 h 4575877"/>
              <a:gd name="connsiteX39-855" fmla="*/ 686344 w 2990085"/>
              <a:gd name="connsiteY39-856" fmla="*/ 2985143 h 4575877"/>
              <a:gd name="connsiteX40-857" fmla="*/ 347086 w 2990085"/>
              <a:gd name="connsiteY40-858" fmla="*/ 2854362 h 4575877"/>
              <a:gd name="connsiteX41-859" fmla="*/ 51924 w 2990085"/>
              <a:gd name="connsiteY41-860" fmla="*/ 2349974 h 4575877"/>
              <a:gd name="connsiteX42-861" fmla="*/ 301903 w 2990085"/>
              <a:gd name="connsiteY42-862" fmla="*/ 1002519 h 4575877"/>
              <a:gd name="connsiteX43-863" fmla="*/ 1651515 w 2990085"/>
              <a:gd name="connsiteY43-864" fmla="*/ 74436 h 45758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</a:cxnLst>
            <a:rect l="l" t="t" r="r" b="b"/>
            <a:pathLst>
              <a:path w="2990085" h="4575877">
                <a:moveTo>
                  <a:pt x="1651515" y="74436"/>
                </a:moveTo>
                <a:cubicBezTo>
                  <a:pt x="2001923" y="-18889"/>
                  <a:pt x="2292418" y="-24460"/>
                  <a:pt x="2523002" y="57726"/>
                </a:cubicBezTo>
                <a:cubicBezTo>
                  <a:pt x="2753585" y="139913"/>
                  <a:pt x="2899346" y="295422"/>
                  <a:pt x="2960293" y="524262"/>
                </a:cubicBezTo>
                <a:cubicBezTo>
                  <a:pt x="3036476" y="810310"/>
                  <a:pt x="2966550" y="1094107"/>
                  <a:pt x="2750515" y="1375655"/>
                </a:cubicBezTo>
                <a:cubicBezTo>
                  <a:pt x="2534478" y="1657199"/>
                  <a:pt x="2226227" y="1851304"/>
                  <a:pt x="1825757" y="1957962"/>
                </a:cubicBezTo>
                <a:cubicBezTo>
                  <a:pt x="1761397" y="1975103"/>
                  <a:pt x="1694293" y="1989146"/>
                  <a:pt x="1624453" y="2000087"/>
                </a:cubicBezTo>
                <a:cubicBezTo>
                  <a:pt x="1592785" y="2294272"/>
                  <a:pt x="1635439" y="3362735"/>
                  <a:pt x="1635750" y="3723073"/>
                </a:cubicBezTo>
                <a:cubicBezTo>
                  <a:pt x="1632335" y="3969049"/>
                  <a:pt x="1629193" y="4115396"/>
                  <a:pt x="1626318" y="4162116"/>
                </a:cubicBezTo>
                <a:cubicBezTo>
                  <a:pt x="1763609" y="4160011"/>
                  <a:pt x="1887678" y="4144203"/>
                  <a:pt x="1998521" y="4114682"/>
                </a:cubicBezTo>
                <a:cubicBezTo>
                  <a:pt x="2127246" y="4080399"/>
                  <a:pt x="2256927" y="4020966"/>
                  <a:pt x="2387572" y="3936393"/>
                </a:cubicBezTo>
                <a:lnTo>
                  <a:pt x="2393959" y="4089779"/>
                </a:lnTo>
                <a:cubicBezTo>
                  <a:pt x="2274760" y="4159815"/>
                  <a:pt x="2154376" y="4211024"/>
                  <a:pt x="2032803" y="4243403"/>
                </a:cubicBezTo>
                <a:cubicBezTo>
                  <a:pt x="1939841" y="4268162"/>
                  <a:pt x="1814099" y="4292074"/>
                  <a:pt x="1655587" y="4315149"/>
                </a:cubicBezTo>
                <a:cubicBezTo>
                  <a:pt x="1507801" y="4335361"/>
                  <a:pt x="1380275" y="4359754"/>
                  <a:pt x="1273004" y="4388324"/>
                </a:cubicBezTo>
                <a:cubicBezTo>
                  <a:pt x="1126405" y="4427368"/>
                  <a:pt x="970743" y="4489885"/>
                  <a:pt x="806011" y="4575877"/>
                </a:cubicBezTo>
                <a:lnTo>
                  <a:pt x="801054" y="4427857"/>
                </a:lnTo>
                <a:cubicBezTo>
                  <a:pt x="983894" y="4352360"/>
                  <a:pt x="1103696" y="4263011"/>
                  <a:pt x="1160457" y="4159821"/>
                </a:cubicBezTo>
                <a:cubicBezTo>
                  <a:pt x="1217214" y="4056636"/>
                  <a:pt x="1244321" y="3892418"/>
                  <a:pt x="1241769" y="3667174"/>
                </a:cubicBezTo>
                <a:cubicBezTo>
                  <a:pt x="1254896" y="3408307"/>
                  <a:pt x="1239439" y="2783378"/>
                  <a:pt x="1239219" y="2606619"/>
                </a:cubicBezTo>
                <a:lnTo>
                  <a:pt x="1240448" y="2606619"/>
                </a:lnTo>
                <a:lnTo>
                  <a:pt x="1216781" y="1137952"/>
                </a:lnTo>
                <a:cubicBezTo>
                  <a:pt x="1218472" y="1072405"/>
                  <a:pt x="1214553" y="1021753"/>
                  <a:pt x="1205031" y="986000"/>
                </a:cubicBezTo>
                <a:cubicBezTo>
                  <a:pt x="1183128" y="903760"/>
                  <a:pt x="1118185" y="882762"/>
                  <a:pt x="1010196" y="923011"/>
                </a:cubicBezTo>
                <a:cubicBezTo>
                  <a:pt x="1010448" y="880823"/>
                  <a:pt x="1010701" y="838634"/>
                  <a:pt x="1010953" y="796446"/>
                </a:cubicBezTo>
                <a:cubicBezTo>
                  <a:pt x="1275080" y="695466"/>
                  <a:pt x="1481880" y="602099"/>
                  <a:pt x="1631355" y="516335"/>
                </a:cubicBezTo>
                <a:cubicBezTo>
                  <a:pt x="1622751" y="599041"/>
                  <a:pt x="1618641" y="770534"/>
                  <a:pt x="1619038" y="1030819"/>
                </a:cubicBezTo>
                <a:cubicBezTo>
                  <a:pt x="1618597" y="1295154"/>
                  <a:pt x="1618157" y="1559488"/>
                  <a:pt x="1617716" y="1823823"/>
                </a:cubicBezTo>
                <a:lnTo>
                  <a:pt x="1868719" y="1774203"/>
                </a:lnTo>
                <a:cubicBezTo>
                  <a:pt x="2089688" y="1726840"/>
                  <a:pt x="2265876" y="1583226"/>
                  <a:pt x="2397287" y="1343368"/>
                </a:cubicBezTo>
                <a:cubicBezTo>
                  <a:pt x="2528693" y="1103506"/>
                  <a:pt x="2564398" y="870943"/>
                  <a:pt x="2504404" y="645679"/>
                </a:cubicBezTo>
                <a:cubicBezTo>
                  <a:pt x="2456790" y="466901"/>
                  <a:pt x="2355470" y="341669"/>
                  <a:pt x="2200442" y="269996"/>
                </a:cubicBezTo>
                <a:cubicBezTo>
                  <a:pt x="2045415" y="198323"/>
                  <a:pt x="1842759" y="195818"/>
                  <a:pt x="1592464" y="262479"/>
                </a:cubicBezTo>
                <a:cubicBezTo>
                  <a:pt x="1299263" y="340567"/>
                  <a:pt x="1026718" y="492610"/>
                  <a:pt x="774828" y="718607"/>
                </a:cubicBezTo>
                <a:cubicBezTo>
                  <a:pt x="522934" y="944610"/>
                  <a:pt x="349932" y="1193633"/>
                  <a:pt x="255817" y="1465682"/>
                </a:cubicBezTo>
                <a:cubicBezTo>
                  <a:pt x="161699" y="1737738"/>
                  <a:pt x="144162" y="1984605"/>
                  <a:pt x="203204" y="2206292"/>
                </a:cubicBezTo>
                <a:cubicBezTo>
                  <a:pt x="233678" y="2320714"/>
                  <a:pt x="282216" y="2413090"/>
                  <a:pt x="348810" y="2483428"/>
                </a:cubicBezTo>
                <a:cubicBezTo>
                  <a:pt x="415407" y="2553758"/>
                  <a:pt x="506504" y="2611828"/>
                  <a:pt x="622088" y="2657629"/>
                </a:cubicBezTo>
                <a:cubicBezTo>
                  <a:pt x="725045" y="2699134"/>
                  <a:pt x="784616" y="2750282"/>
                  <a:pt x="800805" y="2811066"/>
                </a:cubicBezTo>
                <a:cubicBezTo>
                  <a:pt x="809375" y="2843244"/>
                  <a:pt x="802275" y="2877683"/>
                  <a:pt x="779502" y="2914384"/>
                </a:cubicBezTo>
                <a:cubicBezTo>
                  <a:pt x="756727" y="2951080"/>
                  <a:pt x="725673" y="2974669"/>
                  <a:pt x="686344" y="2985143"/>
                </a:cubicBezTo>
                <a:cubicBezTo>
                  <a:pt x="596952" y="3008951"/>
                  <a:pt x="483868" y="2965356"/>
                  <a:pt x="347086" y="2854362"/>
                </a:cubicBezTo>
                <a:cubicBezTo>
                  <a:pt x="210304" y="2743365"/>
                  <a:pt x="111918" y="2575238"/>
                  <a:pt x="51924" y="2349974"/>
                </a:cubicBezTo>
                <a:cubicBezTo>
                  <a:pt x="-66161" y="1906597"/>
                  <a:pt x="17164" y="1457447"/>
                  <a:pt x="301903" y="1002519"/>
                </a:cubicBezTo>
                <a:cubicBezTo>
                  <a:pt x="586642" y="547591"/>
                  <a:pt x="1036512" y="238230"/>
                  <a:pt x="1651515" y="74436"/>
                </a:cubicBezTo>
                <a:close/>
              </a:path>
            </a:pathLst>
          </a:custGeom>
          <a:gradFill flip="none" rotWithShape="1">
            <a:gsLst>
              <a:gs pos="67000">
                <a:schemeClr val="accent2">
                  <a:lumMod val="75000"/>
                </a:schemeClr>
              </a:gs>
              <a:gs pos="34000">
                <a:schemeClr val="accent2">
                  <a:lumMod val="50000"/>
                </a:schemeClr>
              </a:gs>
              <a:gs pos="81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innerShdw blurRad="63500" dist="2540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20399994" rev="0"/>
            </a:camera>
            <a:lightRig rig="threePt" dir="t"/>
          </a:scene3d>
          <a:sp3d extrusionH="88900">
            <a:bevelT w="19050" h="381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innerShdw blurRad="63500" dist="2159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文本框 75" hidden="1"/>
          <p:cNvSpPr txBox="1"/>
          <p:nvPr/>
        </p:nvSpPr>
        <p:spPr>
          <a:xfrm>
            <a:off x="1150276" y="593118"/>
            <a:ext cx="587795" cy="287998"/>
          </a:xfrm>
          <a:custGeom>
            <a:avLst/>
            <a:gdLst>
              <a:gd name="connsiteX0" fmla="*/ 1163985 w 1318021"/>
              <a:gd name="connsiteY0" fmla="*/ 451396 h 632893"/>
              <a:gd name="connsiteX1" fmla="*/ 1233637 w 1318021"/>
              <a:gd name="connsiteY1" fmla="*/ 451396 h 632893"/>
              <a:gd name="connsiteX2" fmla="*/ 1280517 w 1318021"/>
              <a:gd name="connsiteY2" fmla="*/ 479524 h 632893"/>
              <a:gd name="connsiteX3" fmla="*/ 1311325 w 1318021"/>
              <a:gd name="connsiteY3" fmla="*/ 632222 h 632893"/>
              <a:gd name="connsiteX4" fmla="*/ 1203499 w 1318021"/>
              <a:gd name="connsiteY4" fmla="*/ 632222 h 632893"/>
              <a:gd name="connsiteX5" fmla="*/ 862608 w 1318021"/>
              <a:gd name="connsiteY5" fmla="*/ 451396 h 632893"/>
              <a:gd name="connsiteX6" fmla="*/ 964406 w 1318021"/>
              <a:gd name="connsiteY6" fmla="*/ 451396 h 632893"/>
              <a:gd name="connsiteX7" fmla="*/ 936278 w 1318021"/>
              <a:gd name="connsiteY7" fmla="*/ 632222 h 632893"/>
              <a:gd name="connsiteX8" fmla="*/ 828452 w 1318021"/>
              <a:gd name="connsiteY8" fmla="*/ 632222 h 632893"/>
              <a:gd name="connsiteX9" fmla="*/ 946995 w 1318021"/>
              <a:gd name="connsiteY9" fmla="*/ 309415 h 632893"/>
              <a:gd name="connsiteX10" fmla="*/ 946995 w 1318021"/>
              <a:gd name="connsiteY10" fmla="*/ 341562 h 632893"/>
              <a:gd name="connsiteX11" fmla="*/ 1202160 w 1318021"/>
              <a:gd name="connsiteY11" fmla="*/ 341562 h 632893"/>
              <a:gd name="connsiteX12" fmla="*/ 1202160 w 1318021"/>
              <a:gd name="connsiteY12" fmla="*/ 332185 h 632893"/>
              <a:gd name="connsiteX13" fmla="*/ 1168004 w 1318021"/>
              <a:gd name="connsiteY13" fmla="*/ 309415 h 632893"/>
              <a:gd name="connsiteX14" fmla="*/ 391122 w 1318021"/>
              <a:gd name="connsiteY14" fmla="*/ 289323 h 632893"/>
              <a:gd name="connsiteX15" fmla="*/ 506315 w 1318021"/>
              <a:gd name="connsiteY15" fmla="*/ 289323 h 632893"/>
              <a:gd name="connsiteX16" fmla="*/ 475507 w 1318021"/>
              <a:gd name="connsiteY16" fmla="*/ 336204 h 632893"/>
              <a:gd name="connsiteX17" fmla="*/ 391122 w 1318021"/>
              <a:gd name="connsiteY17" fmla="*/ 336204 h 632893"/>
              <a:gd name="connsiteX18" fmla="*/ 123230 w 1318021"/>
              <a:gd name="connsiteY18" fmla="*/ 289323 h 632893"/>
              <a:gd name="connsiteX19" fmla="*/ 241102 w 1318021"/>
              <a:gd name="connsiteY19" fmla="*/ 289323 h 632893"/>
              <a:gd name="connsiteX20" fmla="*/ 207616 w 1318021"/>
              <a:gd name="connsiteY20" fmla="*/ 336204 h 632893"/>
              <a:gd name="connsiteX21" fmla="*/ 123230 w 1318021"/>
              <a:gd name="connsiteY21" fmla="*/ 336204 h 632893"/>
              <a:gd name="connsiteX22" fmla="*/ 391122 w 1318021"/>
              <a:gd name="connsiteY22" fmla="*/ 215653 h 632893"/>
              <a:gd name="connsiteX23" fmla="*/ 506315 w 1318021"/>
              <a:gd name="connsiteY23" fmla="*/ 215653 h 632893"/>
              <a:gd name="connsiteX24" fmla="*/ 474168 w 1318021"/>
              <a:gd name="connsiteY24" fmla="*/ 261194 h 632893"/>
              <a:gd name="connsiteX25" fmla="*/ 391122 w 1318021"/>
              <a:gd name="connsiteY25" fmla="*/ 261194 h 632893"/>
              <a:gd name="connsiteX26" fmla="*/ 123230 w 1318021"/>
              <a:gd name="connsiteY26" fmla="*/ 215653 h 632893"/>
              <a:gd name="connsiteX27" fmla="*/ 241102 w 1318021"/>
              <a:gd name="connsiteY27" fmla="*/ 215653 h 632893"/>
              <a:gd name="connsiteX28" fmla="*/ 209625 w 1318021"/>
              <a:gd name="connsiteY28" fmla="*/ 261194 h 632893"/>
              <a:gd name="connsiteX29" fmla="*/ 123230 w 1318021"/>
              <a:gd name="connsiteY29" fmla="*/ 261194 h 632893"/>
              <a:gd name="connsiteX30" fmla="*/ 946995 w 1318021"/>
              <a:gd name="connsiteY30" fmla="*/ 203598 h 632893"/>
              <a:gd name="connsiteX31" fmla="*/ 946995 w 1318021"/>
              <a:gd name="connsiteY31" fmla="*/ 235745 h 632893"/>
              <a:gd name="connsiteX32" fmla="*/ 1202160 w 1318021"/>
              <a:gd name="connsiteY32" fmla="*/ 235745 h 632893"/>
              <a:gd name="connsiteX33" fmla="*/ 1202160 w 1318021"/>
              <a:gd name="connsiteY33" fmla="*/ 226369 h 632893"/>
              <a:gd name="connsiteX34" fmla="*/ 1168004 w 1318021"/>
              <a:gd name="connsiteY34" fmla="*/ 203598 h 632893"/>
              <a:gd name="connsiteX35" fmla="*/ 871316 w 1318021"/>
              <a:gd name="connsiteY35" fmla="*/ 104478 h 632893"/>
              <a:gd name="connsiteX36" fmla="*/ 975793 w 1318021"/>
              <a:gd name="connsiteY36" fmla="*/ 104478 h 632893"/>
              <a:gd name="connsiteX37" fmla="*/ 962398 w 1318021"/>
              <a:gd name="connsiteY37" fmla="*/ 131267 h 632893"/>
              <a:gd name="connsiteX38" fmla="*/ 1212206 w 1318021"/>
              <a:gd name="connsiteY38" fmla="*/ 131267 h 632893"/>
              <a:gd name="connsiteX39" fmla="*/ 1307977 w 1318021"/>
              <a:gd name="connsiteY39" fmla="*/ 214313 h 632893"/>
              <a:gd name="connsiteX40" fmla="*/ 1308647 w 1318021"/>
              <a:gd name="connsiteY40" fmla="*/ 413892 h 632893"/>
              <a:gd name="connsiteX41" fmla="*/ 1121793 w 1318021"/>
              <a:gd name="connsiteY41" fmla="*/ 413892 h 632893"/>
              <a:gd name="connsiteX42" fmla="*/ 1121793 w 1318021"/>
              <a:gd name="connsiteY42" fmla="*/ 632893 h 632893"/>
              <a:gd name="connsiteX43" fmla="*/ 1009279 w 1318021"/>
              <a:gd name="connsiteY43" fmla="*/ 632223 h 632893"/>
              <a:gd name="connsiteX44" fmla="*/ 1009279 w 1318021"/>
              <a:gd name="connsiteY44" fmla="*/ 467470 h 632893"/>
              <a:gd name="connsiteX45" fmla="*/ 942976 w 1318021"/>
              <a:gd name="connsiteY45" fmla="*/ 413892 h 632893"/>
              <a:gd name="connsiteX46" fmla="*/ 834481 w 1318021"/>
              <a:gd name="connsiteY46" fmla="*/ 413892 h 632893"/>
              <a:gd name="connsiteX47" fmla="*/ 834481 w 1318021"/>
              <a:gd name="connsiteY47" fmla="*/ 377727 h 632893"/>
              <a:gd name="connsiteX48" fmla="*/ 834481 w 1318021"/>
              <a:gd name="connsiteY48" fmla="*/ 341562 h 632893"/>
              <a:gd name="connsiteX49" fmla="*/ 834481 w 1318021"/>
              <a:gd name="connsiteY49" fmla="*/ 249139 h 632893"/>
              <a:gd name="connsiteX50" fmla="*/ 810370 w 1318021"/>
              <a:gd name="connsiteY50" fmla="*/ 265213 h 632893"/>
              <a:gd name="connsiteX51" fmla="*/ 810370 w 1318021"/>
              <a:gd name="connsiteY51" fmla="*/ 162075 h 632893"/>
              <a:gd name="connsiteX52" fmla="*/ 871316 w 1318021"/>
              <a:gd name="connsiteY52" fmla="*/ 104478 h 632893"/>
              <a:gd name="connsiteX53" fmla="*/ 798983 w 1318021"/>
              <a:gd name="connsiteY53" fmla="*/ 0 h 632893"/>
              <a:gd name="connsiteX54" fmla="*/ 1318021 w 1318021"/>
              <a:gd name="connsiteY54" fmla="*/ 0 h 632893"/>
              <a:gd name="connsiteX55" fmla="*/ 1318021 w 1318021"/>
              <a:gd name="connsiteY55" fmla="*/ 83046 h 632893"/>
              <a:gd name="connsiteX56" fmla="*/ 792286 w 1318021"/>
              <a:gd name="connsiteY56" fmla="*/ 83046 h 632893"/>
              <a:gd name="connsiteX57" fmla="*/ 792286 w 1318021"/>
              <a:gd name="connsiteY57" fmla="*/ 567928 h 632893"/>
              <a:gd name="connsiteX58" fmla="*/ 732680 w 1318021"/>
              <a:gd name="connsiteY58" fmla="*/ 632222 h 632893"/>
              <a:gd name="connsiteX59" fmla="*/ 608113 w 1318021"/>
              <a:gd name="connsiteY59" fmla="*/ 632222 h 632893"/>
              <a:gd name="connsiteX60" fmla="*/ 602455 w 1318021"/>
              <a:gd name="connsiteY60" fmla="*/ 632222 h 632893"/>
              <a:gd name="connsiteX61" fmla="*/ 8038 w 1318021"/>
              <a:gd name="connsiteY61" fmla="*/ 632222 h 632893"/>
              <a:gd name="connsiteX62" fmla="*/ 8038 w 1318021"/>
              <a:gd name="connsiteY62" fmla="*/ 562570 h 632893"/>
              <a:gd name="connsiteX63" fmla="*/ 498948 w 1318021"/>
              <a:gd name="connsiteY63" fmla="*/ 562570 h 632893"/>
              <a:gd name="connsiteX64" fmla="*/ 498948 w 1318021"/>
              <a:gd name="connsiteY64" fmla="*/ 556904 h 632893"/>
              <a:gd name="connsiteX65" fmla="*/ 496818 w 1318021"/>
              <a:gd name="connsiteY65" fmla="*/ 555900 h 632893"/>
              <a:gd name="connsiteX66" fmla="*/ 498948 w 1318021"/>
              <a:gd name="connsiteY66" fmla="*/ 555815 h 632893"/>
              <a:gd name="connsiteX67" fmla="*/ 498948 w 1318021"/>
              <a:gd name="connsiteY67" fmla="*/ 553194 h 632893"/>
              <a:gd name="connsiteX68" fmla="*/ 461443 w 1318021"/>
              <a:gd name="connsiteY68" fmla="*/ 531763 h 632893"/>
              <a:gd name="connsiteX69" fmla="*/ 18084 w 1318021"/>
              <a:gd name="connsiteY69" fmla="*/ 531763 h 632893"/>
              <a:gd name="connsiteX70" fmla="*/ 18084 w 1318021"/>
              <a:gd name="connsiteY70" fmla="*/ 452735 h 632893"/>
              <a:gd name="connsiteX71" fmla="*/ 498948 w 1318021"/>
              <a:gd name="connsiteY71" fmla="*/ 452735 h 632893"/>
              <a:gd name="connsiteX72" fmla="*/ 498948 w 1318021"/>
              <a:gd name="connsiteY72" fmla="*/ 443359 h 632893"/>
              <a:gd name="connsiteX73" fmla="*/ 456755 w 1318021"/>
              <a:gd name="connsiteY73" fmla="*/ 419249 h 632893"/>
              <a:gd name="connsiteX74" fmla="*/ 8038 w 1318021"/>
              <a:gd name="connsiteY74" fmla="*/ 419249 h 632893"/>
              <a:gd name="connsiteX75" fmla="*/ 8038 w 1318021"/>
              <a:gd name="connsiteY75" fmla="*/ 348258 h 632893"/>
              <a:gd name="connsiteX76" fmla="*/ 511672 w 1318021"/>
              <a:gd name="connsiteY76" fmla="*/ 348258 h 632893"/>
              <a:gd name="connsiteX77" fmla="*/ 608783 w 1318021"/>
              <a:gd name="connsiteY77" fmla="*/ 446038 h 632893"/>
              <a:gd name="connsiteX78" fmla="*/ 608354 w 1318021"/>
              <a:gd name="connsiteY78" fmla="*/ 565351 h 632893"/>
              <a:gd name="connsiteX79" fmla="*/ 630169 w 1318021"/>
              <a:gd name="connsiteY79" fmla="*/ 564102 h 632893"/>
              <a:gd name="connsiteX80" fmla="*/ 683651 w 1318021"/>
              <a:gd name="connsiteY80" fmla="*/ 533315 h 632893"/>
              <a:gd name="connsiteX81" fmla="*/ 685799 w 1318021"/>
              <a:gd name="connsiteY81" fmla="*/ 111175 h 632893"/>
              <a:gd name="connsiteX82" fmla="*/ 798983 w 1318021"/>
              <a:gd name="connsiteY82" fmla="*/ 0 h 632893"/>
              <a:gd name="connsiteX83" fmla="*/ 0 w 1318021"/>
              <a:gd name="connsiteY83" fmla="*/ 0 h 632893"/>
              <a:gd name="connsiteX84" fmla="*/ 632222 w 1318021"/>
              <a:gd name="connsiteY84" fmla="*/ 0 h 632893"/>
              <a:gd name="connsiteX85" fmla="*/ 632222 w 1318021"/>
              <a:gd name="connsiteY85" fmla="*/ 84386 h 632893"/>
              <a:gd name="connsiteX86" fmla="*/ 369689 w 1318021"/>
              <a:gd name="connsiteY86" fmla="*/ 84386 h 632893"/>
              <a:gd name="connsiteX87" fmla="*/ 369689 w 1318021"/>
              <a:gd name="connsiteY87" fmla="*/ 112514 h 632893"/>
              <a:gd name="connsiteX88" fmla="*/ 523727 w 1318021"/>
              <a:gd name="connsiteY88" fmla="*/ 112514 h 632893"/>
              <a:gd name="connsiteX89" fmla="*/ 620167 w 1318021"/>
              <a:gd name="connsiteY89" fmla="*/ 207615 h 632893"/>
              <a:gd name="connsiteX90" fmla="*/ 620167 w 1318021"/>
              <a:gd name="connsiteY90" fmla="*/ 332184 h 632893"/>
              <a:gd name="connsiteX91" fmla="*/ 522387 w 1318021"/>
              <a:gd name="connsiteY91" fmla="*/ 332184 h 632893"/>
              <a:gd name="connsiteX92" fmla="*/ 522387 w 1318021"/>
              <a:gd name="connsiteY92" fmla="*/ 221010 h 632893"/>
              <a:gd name="connsiteX93" fmla="*/ 483543 w 1318021"/>
              <a:gd name="connsiteY93" fmla="*/ 184844 h 632893"/>
              <a:gd name="connsiteX94" fmla="*/ 369689 w 1318021"/>
              <a:gd name="connsiteY94" fmla="*/ 184844 h 632893"/>
              <a:gd name="connsiteX95" fmla="*/ 369689 w 1318021"/>
              <a:gd name="connsiteY95" fmla="*/ 332184 h 632893"/>
              <a:gd name="connsiteX96" fmla="*/ 260524 w 1318021"/>
              <a:gd name="connsiteY96" fmla="*/ 332184 h 632893"/>
              <a:gd name="connsiteX97" fmla="*/ 260524 w 1318021"/>
              <a:gd name="connsiteY97" fmla="*/ 239762 h 632893"/>
              <a:gd name="connsiteX98" fmla="*/ 200249 w 1318021"/>
              <a:gd name="connsiteY98" fmla="*/ 184844 h 632893"/>
              <a:gd name="connsiteX99" fmla="*/ 101129 w 1318021"/>
              <a:gd name="connsiteY99" fmla="*/ 184844 h 632893"/>
              <a:gd name="connsiteX100" fmla="*/ 101129 w 1318021"/>
              <a:gd name="connsiteY100" fmla="*/ 332184 h 632893"/>
              <a:gd name="connsiteX101" fmla="*/ 4688 w 1318021"/>
              <a:gd name="connsiteY101" fmla="*/ 332184 h 632893"/>
              <a:gd name="connsiteX102" fmla="*/ 4688 w 1318021"/>
              <a:gd name="connsiteY102" fmla="*/ 204936 h 632893"/>
              <a:gd name="connsiteX103" fmla="*/ 92423 w 1318021"/>
              <a:gd name="connsiteY103" fmla="*/ 112514 h 632893"/>
              <a:gd name="connsiteX104" fmla="*/ 260524 w 1318021"/>
              <a:gd name="connsiteY104" fmla="*/ 112514 h 632893"/>
              <a:gd name="connsiteX105" fmla="*/ 198909 w 1318021"/>
              <a:gd name="connsiteY105" fmla="*/ 84386 h 632893"/>
              <a:gd name="connsiteX106" fmla="*/ 0 w 1318021"/>
              <a:gd name="connsiteY106" fmla="*/ 84386 h 63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318021" h="632893">
                <a:moveTo>
                  <a:pt x="1163985" y="451396"/>
                </a:moveTo>
                <a:lnTo>
                  <a:pt x="1233637" y="451396"/>
                </a:lnTo>
                <a:cubicBezTo>
                  <a:pt x="1259533" y="451396"/>
                  <a:pt x="1275160" y="460772"/>
                  <a:pt x="1280517" y="479524"/>
                </a:cubicBezTo>
                <a:lnTo>
                  <a:pt x="1311325" y="632222"/>
                </a:lnTo>
                <a:lnTo>
                  <a:pt x="1203499" y="632222"/>
                </a:lnTo>
                <a:close/>
                <a:moveTo>
                  <a:pt x="862608" y="451396"/>
                </a:moveTo>
                <a:lnTo>
                  <a:pt x="964406" y="451396"/>
                </a:lnTo>
                <a:lnTo>
                  <a:pt x="936278" y="632222"/>
                </a:lnTo>
                <a:lnTo>
                  <a:pt x="828452" y="632222"/>
                </a:lnTo>
                <a:close/>
                <a:moveTo>
                  <a:pt x="946995" y="309415"/>
                </a:moveTo>
                <a:lnTo>
                  <a:pt x="946995" y="341562"/>
                </a:lnTo>
                <a:lnTo>
                  <a:pt x="1202160" y="341562"/>
                </a:lnTo>
                <a:lnTo>
                  <a:pt x="1202160" y="332185"/>
                </a:lnTo>
                <a:cubicBezTo>
                  <a:pt x="1202160" y="317005"/>
                  <a:pt x="1190775" y="309415"/>
                  <a:pt x="1168004" y="309415"/>
                </a:cubicBezTo>
                <a:close/>
                <a:moveTo>
                  <a:pt x="391122" y="289323"/>
                </a:moveTo>
                <a:lnTo>
                  <a:pt x="506315" y="289323"/>
                </a:lnTo>
                <a:cubicBezTo>
                  <a:pt x="506315" y="320577"/>
                  <a:pt x="496045" y="336204"/>
                  <a:pt x="475507" y="336204"/>
                </a:cubicBezTo>
                <a:lnTo>
                  <a:pt x="391122" y="336204"/>
                </a:lnTo>
                <a:close/>
                <a:moveTo>
                  <a:pt x="123230" y="289323"/>
                </a:moveTo>
                <a:lnTo>
                  <a:pt x="241102" y="289323"/>
                </a:lnTo>
                <a:cubicBezTo>
                  <a:pt x="241102" y="320577"/>
                  <a:pt x="229940" y="336204"/>
                  <a:pt x="207616" y="336204"/>
                </a:cubicBezTo>
                <a:lnTo>
                  <a:pt x="123230" y="336204"/>
                </a:lnTo>
                <a:close/>
                <a:moveTo>
                  <a:pt x="391122" y="215653"/>
                </a:moveTo>
                <a:lnTo>
                  <a:pt x="506315" y="215653"/>
                </a:lnTo>
                <a:cubicBezTo>
                  <a:pt x="506315" y="246014"/>
                  <a:pt x="495599" y="261194"/>
                  <a:pt x="474168" y="261194"/>
                </a:cubicBezTo>
                <a:lnTo>
                  <a:pt x="391122" y="261194"/>
                </a:lnTo>
                <a:close/>
                <a:moveTo>
                  <a:pt x="123230" y="215653"/>
                </a:moveTo>
                <a:lnTo>
                  <a:pt x="241102" y="215653"/>
                </a:lnTo>
                <a:cubicBezTo>
                  <a:pt x="241102" y="246014"/>
                  <a:pt x="230609" y="261194"/>
                  <a:pt x="209625" y="261194"/>
                </a:cubicBezTo>
                <a:lnTo>
                  <a:pt x="123230" y="261194"/>
                </a:lnTo>
                <a:close/>
                <a:moveTo>
                  <a:pt x="946995" y="203598"/>
                </a:moveTo>
                <a:lnTo>
                  <a:pt x="946995" y="235745"/>
                </a:lnTo>
                <a:lnTo>
                  <a:pt x="1202160" y="235745"/>
                </a:lnTo>
                <a:lnTo>
                  <a:pt x="1202160" y="226369"/>
                </a:lnTo>
                <a:cubicBezTo>
                  <a:pt x="1202160" y="211188"/>
                  <a:pt x="1190775" y="203598"/>
                  <a:pt x="1168004" y="203598"/>
                </a:cubicBezTo>
                <a:close/>
                <a:moveTo>
                  <a:pt x="871316" y="104478"/>
                </a:moveTo>
                <a:lnTo>
                  <a:pt x="975793" y="104478"/>
                </a:lnTo>
                <a:lnTo>
                  <a:pt x="962398" y="131267"/>
                </a:lnTo>
                <a:lnTo>
                  <a:pt x="1212206" y="131267"/>
                </a:lnTo>
                <a:cubicBezTo>
                  <a:pt x="1275607" y="131267"/>
                  <a:pt x="1307531" y="158949"/>
                  <a:pt x="1307977" y="214313"/>
                </a:cubicBezTo>
                <a:lnTo>
                  <a:pt x="1308647" y="413892"/>
                </a:lnTo>
                <a:lnTo>
                  <a:pt x="1121793" y="413892"/>
                </a:lnTo>
                <a:lnTo>
                  <a:pt x="1121793" y="632893"/>
                </a:lnTo>
                <a:lnTo>
                  <a:pt x="1009279" y="632223"/>
                </a:lnTo>
                <a:lnTo>
                  <a:pt x="1009279" y="467470"/>
                </a:lnTo>
                <a:cubicBezTo>
                  <a:pt x="1009279" y="431751"/>
                  <a:pt x="987178" y="413892"/>
                  <a:pt x="942976" y="413892"/>
                </a:cubicBezTo>
                <a:lnTo>
                  <a:pt x="834481" y="413892"/>
                </a:lnTo>
                <a:lnTo>
                  <a:pt x="834481" y="377727"/>
                </a:lnTo>
                <a:lnTo>
                  <a:pt x="834481" y="341562"/>
                </a:lnTo>
                <a:lnTo>
                  <a:pt x="834481" y="249139"/>
                </a:lnTo>
                <a:lnTo>
                  <a:pt x="810370" y="265213"/>
                </a:lnTo>
                <a:lnTo>
                  <a:pt x="810370" y="162075"/>
                </a:lnTo>
                <a:cubicBezTo>
                  <a:pt x="833141" y="149573"/>
                  <a:pt x="853456" y="130374"/>
                  <a:pt x="871316" y="104478"/>
                </a:cubicBezTo>
                <a:close/>
                <a:moveTo>
                  <a:pt x="798983" y="0"/>
                </a:moveTo>
                <a:lnTo>
                  <a:pt x="1318021" y="0"/>
                </a:lnTo>
                <a:lnTo>
                  <a:pt x="1318021" y="83046"/>
                </a:lnTo>
                <a:lnTo>
                  <a:pt x="792286" y="83046"/>
                </a:lnTo>
                <a:lnTo>
                  <a:pt x="792286" y="567928"/>
                </a:lnTo>
                <a:cubicBezTo>
                  <a:pt x="791839" y="610791"/>
                  <a:pt x="771971" y="632222"/>
                  <a:pt x="732680" y="632222"/>
                </a:cubicBezTo>
                <a:lnTo>
                  <a:pt x="608113" y="632222"/>
                </a:lnTo>
                <a:lnTo>
                  <a:pt x="602455" y="632222"/>
                </a:lnTo>
                <a:lnTo>
                  <a:pt x="8038" y="632222"/>
                </a:lnTo>
                <a:lnTo>
                  <a:pt x="8038" y="562570"/>
                </a:lnTo>
                <a:lnTo>
                  <a:pt x="498948" y="562570"/>
                </a:lnTo>
                <a:lnTo>
                  <a:pt x="498948" y="556904"/>
                </a:lnTo>
                <a:lnTo>
                  <a:pt x="496818" y="555900"/>
                </a:lnTo>
                <a:lnTo>
                  <a:pt x="498948" y="555815"/>
                </a:lnTo>
                <a:lnTo>
                  <a:pt x="498948" y="553194"/>
                </a:lnTo>
                <a:cubicBezTo>
                  <a:pt x="498948" y="538907"/>
                  <a:pt x="486446" y="531763"/>
                  <a:pt x="461443" y="531763"/>
                </a:cubicBezTo>
                <a:lnTo>
                  <a:pt x="18084" y="531763"/>
                </a:lnTo>
                <a:lnTo>
                  <a:pt x="18084" y="452735"/>
                </a:lnTo>
                <a:lnTo>
                  <a:pt x="498948" y="452735"/>
                </a:lnTo>
                <a:lnTo>
                  <a:pt x="498948" y="443359"/>
                </a:lnTo>
                <a:cubicBezTo>
                  <a:pt x="498948" y="427285"/>
                  <a:pt x="484883" y="419249"/>
                  <a:pt x="456755" y="419249"/>
                </a:cubicBezTo>
                <a:lnTo>
                  <a:pt x="8038" y="419249"/>
                </a:lnTo>
                <a:lnTo>
                  <a:pt x="8038" y="348258"/>
                </a:lnTo>
                <a:lnTo>
                  <a:pt x="511672" y="348258"/>
                </a:lnTo>
                <a:cubicBezTo>
                  <a:pt x="576413" y="348258"/>
                  <a:pt x="608783" y="380851"/>
                  <a:pt x="608783" y="446038"/>
                </a:cubicBezTo>
                <a:lnTo>
                  <a:pt x="608354" y="565351"/>
                </a:lnTo>
                <a:lnTo>
                  <a:pt x="630169" y="564102"/>
                </a:lnTo>
                <a:cubicBezTo>
                  <a:pt x="659384" y="560083"/>
                  <a:pt x="682173" y="551004"/>
                  <a:pt x="683651" y="533315"/>
                </a:cubicBezTo>
                <a:cubicBezTo>
                  <a:pt x="685636" y="429805"/>
                  <a:pt x="685877" y="240776"/>
                  <a:pt x="685799" y="111175"/>
                </a:cubicBezTo>
                <a:cubicBezTo>
                  <a:pt x="685799" y="37058"/>
                  <a:pt x="723527" y="0"/>
                  <a:pt x="798983" y="0"/>
                </a:cubicBezTo>
                <a:close/>
                <a:moveTo>
                  <a:pt x="0" y="0"/>
                </a:moveTo>
                <a:lnTo>
                  <a:pt x="632222" y="0"/>
                </a:lnTo>
                <a:lnTo>
                  <a:pt x="632222" y="84386"/>
                </a:lnTo>
                <a:lnTo>
                  <a:pt x="369689" y="84386"/>
                </a:lnTo>
                <a:lnTo>
                  <a:pt x="369689" y="112514"/>
                </a:lnTo>
                <a:lnTo>
                  <a:pt x="523727" y="112514"/>
                </a:lnTo>
                <a:cubicBezTo>
                  <a:pt x="588020" y="112514"/>
                  <a:pt x="620167" y="144214"/>
                  <a:pt x="620167" y="207615"/>
                </a:cubicBezTo>
                <a:lnTo>
                  <a:pt x="620167" y="332184"/>
                </a:lnTo>
                <a:lnTo>
                  <a:pt x="522387" y="332184"/>
                </a:lnTo>
                <a:lnTo>
                  <a:pt x="522387" y="221010"/>
                </a:lnTo>
                <a:cubicBezTo>
                  <a:pt x="523280" y="196900"/>
                  <a:pt x="510332" y="184844"/>
                  <a:pt x="483543" y="184844"/>
                </a:cubicBezTo>
                <a:lnTo>
                  <a:pt x="369689" y="184844"/>
                </a:lnTo>
                <a:lnTo>
                  <a:pt x="369689" y="332184"/>
                </a:lnTo>
                <a:lnTo>
                  <a:pt x="260524" y="332184"/>
                </a:lnTo>
                <a:lnTo>
                  <a:pt x="260524" y="239762"/>
                </a:lnTo>
                <a:cubicBezTo>
                  <a:pt x="260524" y="203150"/>
                  <a:pt x="240432" y="184844"/>
                  <a:pt x="200249" y="184844"/>
                </a:cubicBezTo>
                <a:lnTo>
                  <a:pt x="101129" y="184844"/>
                </a:lnTo>
                <a:lnTo>
                  <a:pt x="101129" y="332184"/>
                </a:lnTo>
                <a:lnTo>
                  <a:pt x="4688" y="332184"/>
                </a:lnTo>
                <a:lnTo>
                  <a:pt x="4688" y="204936"/>
                </a:lnTo>
                <a:cubicBezTo>
                  <a:pt x="4688" y="143321"/>
                  <a:pt x="33933" y="112514"/>
                  <a:pt x="92423" y="112514"/>
                </a:cubicBezTo>
                <a:lnTo>
                  <a:pt x="260524" y="112514"/>
                </a:lnTo>
                <a:cubicBezTo>
                  <a:pt x="260524" y="93762"/>
                  <a:pt x="239986" y="84386"/>
                  <a:pt x="198909" y="84386"/>
                </a:cubicBezTo>
                <a:lnTo>
                  <a:pt x="0" y="84386"/>
                </a:lnTo>
                <a:close/>
              </a:path>
            </a:pathLst>
          </a:custGeom>
          <a:gradFill>
            <a:gsLst>
              <a:gs pos="81000">
                <a:schemeClr val="accent4">
                  <a:lumMod val="50000"/>
                </a:schemeClr>
              </a:gs>
              <a:gs pos="32130">
                <a:schemeClr val="accent4"/>
              </a:gs>
              <a:gs pos="68000">
                <a:schemeClr val="accent4">
                  <a:lumMod val="75000"/>
                </a:schemeClr>
              </a:gs>
              <a:gs pos="4000">
                <a:schemeClr val="accent4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orthographicFront">
              <a:rot lat="0" lon="20699996" rev="0"/>
            </a:camera>
            <a:lightRig rig="threePt" dir="t">
              <a:rot lat="0" lon="0" rev="17400000"/>
            </a:lightRig>
          </a:scene3d>
          <a:sp3d extrusionH="76200">
            <a:bevelT w="19050" h="635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真广标" panose="02010609000101010101" pitchFamily="49" charset="-122"/>
              <a:ea typeface="汉真广标" panose="0201060900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6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6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1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206839"/>
      </p:ext>
    </p:extLst>
  </p:cSld>
  <p:clrMapOvr>
    <a:masterClrMapping/>
  </p:clrMapOvr>
  <p:transition spd="slow" advClick="0" advTm="100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511456"/>
      </p:ext>
    </p:extLst>
  </p:cSld>
  <p:clrMapOvr>
    <a:masterClrMapping/>
  </p:clrMapOvr>
  <p:transition spd="slow" advClick="0" advTm="100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077782"/>
      </p:ext>
    </p:extLst>
  </p:cSld>
  <p:clrMapOvr>
    <a:masterClrMapping/>
  </p:clrMapOvr>
  <p:transition spd="slow" advClick="0" advTm="100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364533"/>
      </p:ext>
    </p:extLst>
  </p:cSld>
  <p:clrMapOvr>
    <a:masterClrMapping/>
  </p:clrMapOvr>
  <p:transition spd="slow" advClick="0" advTm="100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098753"/>
      </p:ext>
    </p:extLst>
  </p:cSld>
  <p:clrMapOvr>
    <a:masterClrMapping/>
  </p:clrMapOvr>
  <p:transition spd="slow" advClick="0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1EE24A-2743-4715-A03F-B18CE26B4C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647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007490"/>
      </p:ext>
    </p:extLst>
  </p:cSld>
  <p:clrMapOvr>
    <a:masterClrMapping/>
  </p:clrMapOvr>
  <p:transition spd="slow" advClick="0" advTm="100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622186"/>
      </p:ext>
    </p:extLst>
  </p:cSld>
  <p:clrMapOvr>
    <a:masterClrMapping/>
  </p:clrMapOvr>
  <p:transition spd="slow" advClick="0" advTm="100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736736"/>
      </p:ext>
    </p:extLst>
  </p:cSld>
  <p:clrMapOvr>
    <a:masterClrMapping/>
  </p:clrMapOvr>
  <p:transition spd="slow" advClick="0" advTm="100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544887"/>
      </p:ext>
    </p:extLst>
  </p:cSld>
  <p:clrMapOvr>
    <a:masterClrMapping/>
  </p:clrMapOvr>
  <p:transition spd="slow" advClick="0" advTm="100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462437"/>
      </p:ext>
    </p:extLst>
  </p:cSld>
  <p:clrMapOvr>
    <a:masterClrMapping/>
  </p:clrMapOvr>
  <p:transition spd="slow" advClick="0" advTm="100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245348"/>
      </p:ext>
    </p:extLst>
  </p:cSld>
  <p:clrMapOvr>
    <a:masterClrMapping/>
  </p:clrMapOvr>
  <p:transition spd="slow" advClick="0" advTm="100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4E5ECA-CCD0-4E18-A708-88122D6C6CF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82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6C59C2-EA81-4091-B993-460514C070F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41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707D1B-0E70-4C71-99C7-A8368E3501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81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BAB31B-D707-4053-BDF9-C3C8823A3C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3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FD2F37-FCCF-438B-BA34-7E3A1DE4340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574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0C7BFD-4319-47D2-A874-8E08C1FDDC3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67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F4DFC3-1EF4-46CE-9BDF-9BCD7EF4A4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107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3E491F-6AAA-413C-9819-4A27F1E4216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09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EE24A-2743-4715-A03F-B18CE26B4C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461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FD2F37-FCCF-438B-BA34-7E3A1DE4340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42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D044F-2D05-4EC5-8927-EEC5E982E9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192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D044F-2D05-4EC5-8927-EEC5E982E9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333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D044F-2D05-4EC5-8927-EEC5E982E9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9351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D044F-2D05-4EC5-8927-EEC5E982E9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4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D044F-2D05-4EC5-8927-EEC5E982E9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1D044F-2D05-4EC5-8927-EEC5E982E9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7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1D044F-2D05-4EC5-8927-EEC5E982E9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EFDD1-3FC8-4547-A9B0-8D12CFB405F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79C25-AD49-4B3D-A6C6-968EC671D8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98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1D044F-2D05-4EC5-8927-EEC5E982E9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3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858-EDB8-4546-8E74-FCE9AE5090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BF03ED-DB0B-47EB-88E8-E761C317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6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774" r:id="rId18"/>
    <p:sldLayoutId id="214748377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33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slow" advClick="0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7CC28-3019-42C2-9823-43814BAC70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D3191-FBB8-4069-9CA7-08D200DCF6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767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2020/5/10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4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file:///C:\Documents%20and%20Settings\Nguyen%20Duy%20Minh\Desktop\bai%20hat\Album%20%20Ve%20Que%20-%20Sao%20Truc%20%20(7s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2.png"/><Relationship Id="rId2" Type="http://schemas.openxmlformats.org/officeDocument/2006/relationships/audio" Target="file:///C:\Documents%20and%20Settings\Nguyen%20Duy%20Minh\Desktop\cut%20nhac\Nguoi%20oi%20den%20hen%20lai%20len%20(1,6s).mp3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2.xml"/><Relationship Id="rId1" Type="http://schemas.openxmlformats.org/officeDocument/2006/relationships/audio" Target="file:///C:\Documents%20and%20Settings\Nguyen%20Duy%20Minh\Desktop\cut%20nhac\Co_la_-_Xuan_Mai%20(6s).mp3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jpeg"/><Relationship Id="rId2" Type="http://schemas.openxmlformats.org/officeDocument/2006/relationships/audio" Target="file:///C:\Documents%20and%20Settings\Nguyen%20Duy%20Minh\Desktop\cut%20nhac\Ve%20Kinh%20bac%20(1).mp3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24.jpe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Nguyen%20Duy%20Minh\Desktop\cut%20nhac\Ve%20Kinh%20bac%20(1).mp3" TargetMode="Externa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\Documents%20and%20Settings\Nguyen%20Duy%20Minh\Desktop\cut%20nhac\Ve%20Kinh%20bac%20(1)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Nguyen%20Duy%20Minh\Desktop\cut%20nhac\Ve%20Kinh%20bac%20(1)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00CC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tranh dan gian 3"/>
          <p:cNvPicPr>
            <a:picLocks noChangeAspect="1" noChangeArrowheads="1"/>
          </p:cNvPicPr>
          <p:nvPr/>
        </p:nvPicPr>
        <p:blipFill>
          <a:blip r:embed="rId4">
            <a:lum bright="14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7" y="3843338"/>
            <a:ext cx="3676901" cy="2743200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lon"/>
          <p:cNvPicPr>
            <a:picLocks noChangeAspect="1" noChangeArrowheads="1"/>
          </p:cNvPicPr>
          <p:nvPr/>
        </p:nvPicPr>
        <p:blipFill>
          <a:blip r:embed="rId5">
            <a:lum bright="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39" y="3843338"/>
            <a:ext cx="3630529" cy="2743200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3" descr="tranh dan gi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99" y="302419"/>
            <a:ext cx="2224338" cy="320516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thoi-sao"/>
          <p:cNvPicPr>
            <a:picLocks noChangeAspect="1" noChangeArrowheads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874" y="228600"/>
            <a:ext cx="261085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danh-ghen_785"/>
          <p:cNvPicPr>
            <a:picLocks noChangeAspect="1" noChangeArrowheads="1"/>
          </p:cNvPicPr>
          <p:nvPr/>
        </p:nvPicPr>
        <p:blipFill>
          <a:blip r:embed="rId8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44" y="228600"/>
            <a:ext cx="2354806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Vinh hoa"/>
          <p:cNvPicPr>
            <a:picLocks noChangeAspect="1" noChangeArrowheads="1"/>
          </p:cNvPicPr>
          <p:nvPr/>
        </p:nvPicPr>
        <p:blipFill>
          <a:blip r:embed="rId9">
            <a:lum bright="-10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10" y="278606"/>
            <a:ext cx="2336881" cy="32289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Album  Ve Que - Sao Truc  (7s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770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CB435-9D9C-4669-A2EB-B005A01A0E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16" y="3815264"/>
            <a:ext cx="3625768" cy="279934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50800" dir="600000" algn="ctr" rotWithShape="0">
              <a:srgbClr val="000000">
                <a:alpha val="64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7139661"/>
      </p:ext>
    </p:extLst>
  </p:cSld>
  <p:clrMapOvr>
    <a:masterClrMapping/>
  </p:clrMapOvr>
  <p:transition spd="med">
    <p:circl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00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7A19E8-095D-4161-AD3C-A31E0BFB0F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9" y="685800"/>
            <a:ext cx="11196058" cy="4890754"/>
          </a:xfrm>
          <a:prstGeom prst="rect">
            <a:avLst/>
          </a:prstGeom>
        </p:spPr>
      </p:pic>
      <p:sp>
        <p:nvSpPr>
          <p:cNvPr id="5" name="mmprod_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052805" y="-226846"/>
            <a:ext cx="8229600" cy="11430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mmprod_answer1006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840205" y="5677360"/>
            <a:ext cx="5349875" cy="427037"/>
            <a:chOff x="680" y="2281"/>
            <a:chExt cx="3370" cy="269"/>
          </a:xfrm>
        </p:grpSpPr>
        <p:sp>
          <p:nvSpPr>
            <p:cNvPr id="7" name="mmprod_s2_104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0" y="2281"/>
              <a:ext cx="29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</a:p>
          </p:txBody>
        </p:sp>
        <p:sp>
          <p:nvSpPr>
            <p:cNvPr id="8" name="mmprod_s1_10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76" y="2281"/>
              <a:ext cx="307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alt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32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r>
                <a:rPr lang="en-US" alt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alt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mmprod_answer1006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840205" y="6205204"/>
            <a:ext cx="6189663" cy="427038"/>
            <a:chOff x="723" y="2767"/>
            <a:chExt cx="3899" cy="269"/>
          </a:xfrm>
        </p:grpSpPr>
        <p:sp>
          <p:nvSpPr>
            <p:cNvPr id="10" name="mmprod_s2_104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3" y="2767"/>
              <a:ext cx="3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r>
                <a:rPr lang="en-US" alt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mmprod_s1_102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16" y="2767"/>
              <a:ext cx="360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alt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alt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alt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alt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xưa</a:t>
              </a:r>
              <a:r>
                <a:rPr lang="en-US" altLang="en-US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9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mprod_title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732547" y="5913438"/>
            <a:ext cx="8229600" cy="9445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MH_Entry_1"/>
          <p:cNvSpPr/>
          <p:nvPr/>
        </p:nvSpPr>
        <p:spPr>
          <a:xfrm>
            <a:off x="2302074" y="125630"/>
            <a:ext cx="7960863" cy="498475"/>
          </a:xfrm>
          <a:prstGeom prst="roundRect">
            <a:avLst>
              <a:gd name="adj" fmla="val 9120"/>
            </a:avLst>
          </a:prstGeom>
          <a:solidFill>
            <a:srgbClr val="0895BE"/>
          </a:solidFill>
          <a:ln w="12700"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tạc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...</a:t>
            </a:r>
          </a:p>
        </p:txBody>
      </p:sp>
      <p:pic>
        <p:nvPicPr>
          <p:cNvPr id="1026" name="Picture 2" descr="Lập hồ sơ &quot;nghề làm tranh Đông Hồ&quot; trình UNESCO - Tổng cục Du l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47" y="962526"/>
            <a:ext cx="4523874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iêu khắc gỗ - Sự thăng hoa từ đôi bàn tay - Báo Long An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17" y="962527"/>
            <a:ext cx="4876800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88x31xpstyle-purp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320337" cy="6858000"/>
          </a:xfrm>
          <a:prstGeom prst="rect">
            <a:avLst/>
          </a:prstGeom>
          <a:pattFill prst="solidDmnd">
            <a:fgClr>
              <a:srgbClr val="FF0000"/>
            </a:fgClr>
            <a:bgClr>
              <a:srgbClr val="FFFF66"/>
            </a:bgClr>
          </a:pattFill>
          <a:ln w="57150">
            <a:pattFill prst="pct40">
              <a:fgClr>
                <a:srgbClr val="00FF00"/>
              </a:fgClr>
              <a:bgClr>
                <a:srgbClr val="FFFF00"/>
              </a:bgClr>
            </a:pattFill>
            <a:miter lim="800000"/>
            <a:headEnd/>
            <a:tailEnd/>
          </a:ln>
        </p:spPr>
      </p:pic>
      <p:pic>
        <p:nvPicPr>
          <p:cNvPr id="93189" name="Picture 5" descr="images (1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8" y="928687"/>
            <a:ext cx="5694948" cy="4552951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Picture 6" descr="11064696-r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53" y="928687"/>
            <a:ext cx="4608094" cy="4552951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620251" y="166687"/>
            <a:ext cx="8642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ráy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bụi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ráy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2971800" y="5804736"/>
            <a:ext cx="2514600" cy="519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ráy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flipH="1" flipV="1">
            <a:off x="8855242" y="4860757"/>
            <a:ext cx="364958" cy="100263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848600" y="5863389"/>
            <a:ext cx="2133600" cy="528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Cây ráy</a:t>
            </a:r>
          </a:p>
        </p:txBody>
      </p:sp>
      <p:pic>
        <p:nvPicPr>
          <p:cNvPr id="93196" name="Nguoi oi den hen lai len (1,6s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6463513"/>
      </p:ext>
    </p:extLst>
  </p:cSld>
  <p:clrMapOvr>
    <a:masterClrMapping/>
  </p:clrMapOvr>
  <p:transition spd="med">
    <p:comb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3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12192000" cy="5410200"/>
          </a:xfrm>
        </p:spPr>
        <p:txBody>
          <a:bodyPr/>
          <a:lstStyle/>
          <a:p>
            <a:pPr algn="l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   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ráy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Khoáy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52736"/>
            <a:ext cx="9144000" cy="4267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447595" y="2996952"/>
            <a:ext cx="43688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842960"/>
            <a:ext cx="11734800" cy="44319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  <a:p>
            <a:pPr algn="just"/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4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BELLS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5128780"/>
            <a:ext cx="1676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6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581" y="127084"/>
            <a:ext cx="11604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  <p:pic>
        <p:nvPicPr>
          <p:cNvPr id="3" name="Picture 7" descr="tranh dan gian 3"/>
          <p:cNvPicPr>
            <a:picLocks noChangeAspect="1" noChangeArrowheads="1"/>
          </p:cNvPicPr>
          <p:nvPr/>
        </p:nvPicPr>
        <p:blipFill>
          <a:blip r:embed="rId3">
            <a:lum bright="14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9" y="533400"/>
            <a:ext cx="5189621" cy="2743200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62200" y="330517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mái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3352800" y="0"/>
            <a:ext cx="494823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pc="72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kern="10" spc="72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kern="10" spc="72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spc="72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kern="10" spc="72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kern="10" spc="72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" spc="72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10" spc="72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kern="10" spc="72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kern="10" spc="72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kern="10" spc="72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kern="10" spc="72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12" descr="lon"/>
          <p:cNvPicPr>
            <a:picLocks noChangeAspect="1" noChangeArrowheads="1"/>
          </p:cNvPicPr>
          <p:nvPr/>
        </p:nvPicPr>
        <p:blipFill>
          <a:blip r:embed="rId4">
            <a:lum bright="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561975"/>
            <a:ext cx="5205412" cy="2743200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58000" y="3352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đàn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14" descr="e1c2bdffce7c4a23822b1aa1c31f2aa7"/>
          <p:cNvPicPr>
            <a:picLocks noChangeAspect="1" noChangeArrowheads="1"/>
          </p:cNvPicPr>
          <p:nvPr/>
        </p:nvPicPr>
        <p:blipFill>
          <a:blip r:embed="rId5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9" y="3886200"/>
            <a:ext cx="5189621" cy="2438400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981200" y="6389688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Đám cưới chuột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705600" y="6400800"/>
            <a:ext cx="339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Tranh Thầy đồ cóc</a:t>
            </a:r>
          </a:p>
        </p:txBody>
      </p:sp>
      <p:pic>
        <p:nvPicPr>
          <p:cNvPr id="11" name="Picture 17" descr="coc thay do"/>
          <p:cNvPicPr>
            <a:picLocks noChangeAspect="1" noChangeArrowheads="1"/>
          </p:cNvPicPr>
          <p:nvPr/>
        </p:nvPicPr>
        <p:blipFill>
          <a:blip r:embed="rId6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33813"/>
            <a:ext cx="5181600" cy="2514600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9" y="0"/>
              <a:ext cx="0" cy="4320"/>
            </a:xfrm>
            <a:prstGeom prst="line">
              <a:avLst/>
            </a:prstGeom>
            <a:noFill/>
            <a:ln w="28575">
              <a:pattFill prst="lgConfetti">
                <a:fgClr>
                  <a:srgbClr val="FF0066"/>
                </a:fgClr>
                <a:bgClr>
                  <a:srgbClr val="CCFF33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 w="28575">
              <a:pattFill prst="lgConfetti">
                <a:fgClr>
                  <a:srgbClr val="FF0066"/>
                </a:fgClr>
                <a:bgClr>
                  <a:srgbClr val="CCFF33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0" y="9"/>
              <a:ext cx="5760" cy="0"/>
            </a:xfrm>
            <a:prstGeom prst="line">
              <a:avLst/>
            </a:prstGeom>
            <a:noFill/>
            <a:ln w="28575">
              <a:pattFill prst="lgConfetti">
                <a:fgClr>
                  <a:srgbClr val="FF0066"/>
                </a:fgClr>
                <a:bgClr>
                  <a:srgbClr val="CCFF33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0" y="4311"/>
              <a:ext cx="5760" cy="0"/>
            </a:xfrm>
            <a:prstGeom prst="line">
              <a:avLst/>
            </a:prstGeom>
            <a:noFill/>
            <a:ln w="28575">
              <a:pattFill prst="lgConfetti">
                <a:fgClr>
                  <a:srgbClr val="FF0066"/>
                </a:fgClr>
                <a:bgClr>
                  <a:srgbClr val="CCFF33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7" name="Co_la_-_Xuan_Mai (6s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029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00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802418" y="6431757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CC00"/>
                </a:solidFill>
                <a:latin typeface="Times New Roman" panose="02020603050405020304" pitchFamily="18" charset="0"/>
              </a:rPr>
              <a:t>Phú</a:t>
            </a:r>
            <a:r>
              <a:rPr lang="en-US" altLang="en-US" sz="2400" b="1" dirty="0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C00"/>
                </a:solidFill>
                <a:latin typeface="Times New Roman" panose="02020603050405020304" pitchFamily="18" charset="0"/>
              </a:rPr>
              <a:t>quý</a:t>
            </a:r>
            <a:endParaRPr lang="en-US" altLang="en-US" sz="2400" b="1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14" descr="images"/>
          <p:cNvPicPr>
            <a:picLocks noChangeAspect="1" noChangeArrowheads="1"/>
          </p:cNvPicPr>
          <p:nvPr/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19" y="671511"/>
            <a:ext cx="3257550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images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1" y="611544"/>
            <a:ext cx="3295649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0"/>
          <p:cNvSpPr>
            <a:spLocks noChangeArrowheads="1" noChangeShapeType="1" noTextEdit="1"/>
          </p:cNvSpPr>
          <p:nvPr/>
        </p:nvSpPr>
        <p:spPr bwMode="auto">
          <a:xfrm>
            <a:off x="3352800" y="152400"/>
            <a:ext cx="4948238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pc="720" dirty="0" err="1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720" dirty="0" err="1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151131" y="3269019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dừa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4711993" y="3305549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Chăn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trâu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thổi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sáo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8644950" y="3359199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Triệu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8951119" y="6400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CC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C00"/>
                </a:solidFill>
                <a:latin typeface="Times New Roman" panose="02020603050405020304" pitchFamily="18" charset="0"/>
              </a:rPr>
              <a:t>nghĩa</a:t>
            </a:r>
            <a:endParaRPr lang="en-US" altLang="en-US" sz="2400" b="1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25" descr="anh hun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50" y="642442"/>
            <a:ext cx="301528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Phu quy"/>
          <p:cNvPicPr>
            <a:picLocks noChangeAspect="1" noChangeArrowheads="1"/>
          </p:cNvPicPr>
          <p:nvPr/>
        </p:nvPicPr>
        <p:blipFill>
          <a:blip r:embed="rId5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3" y="3744266"/>
            <a:ext cx="3392487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7" descr="lt"/>
          <p:cNvPicPr>
            <a:picLocks noChangeAspect="1" noChangeArrowheads="1"/>
          </p:cNvPicPr>
          <p:nvPr/>
        </p:nvPicPr>
        <p:blipFill>
          <a:blip r:embed="rId6">
            <a:lum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323" y="3938588"/>
            <a:ext cx="293495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4857123" y="6400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CC00"/>
                </a:solidFill>
                <a:latin typeface="Times New Roman" panose="02020603050405020304" pitchFamily="18" charset="0"/>
              </a:rPr>
              <a:t>Nghinh</a:t>
            </a:r>
            <a:r>
              <a:rPr lang="en-US" altLang="en-US" sz="2400" b="1" dirty="0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C00"/>
                </a:solidFill>
                <a:latin typeface="Times New Roman" panose="02020603050405020304" pitchFamily="18" charset="0"/>
              </a:rPr>
              <a:t>xuân</a:t>
            </a:r>
            <a:endParaRPr lang="en-US" altLang="en-US" sz="2400" b="1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Picture 29" descr="Nghinh xuan"/>
          <p:cNvPicPr>
            <a:picLocks noChangeAspect="1" noChangeArrowheads="1"/>
          </p:cNvPicPr>
          <p:nvPr/>
        </p:nvPicPr>
        <p:blipFill>
          <a:blip r:embed="rId7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31" y="3726219"/>
            <a:ext cx="3327986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9" y="0"/>
              <a:ext cx="0" cy="4320"/>
            </a:xfrm>
            <a:prstGeom prst="line">
              <a:avLst/>
            </a:prstGeom>
            <a:noFill/>
            <a:ln w="28575">
              <a:pattFill prst="lgConfetti">
                <a:fgClr>
                  <a:srgbClr val="FF0066"/>
                </a:fgClr>
                <a:bgClr>
                  <a:srgbClr val="CCFF33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 w="28575">
              <a:pattFill prst="lgConfetti">
                <a:fgClr>
                  <a:srgbClr val="FF0066"/>
                </a:fgClr>
                <a:bgClr>
                  <a:srgbClr val="CCFF33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0" y="9"/>
              <a:ext cx="5760" cy="0"/>
            </a:xfrm>
            <a:prstGeom prst="line">
              <a:avLst/>
            </a:prstGeom>
            <a:noFill/>
            <a:ln w="28575">
              <a:pattFill prst="lgConfetti">
                <a:fgClr>
                  <a:srgbClr val="FF0066"/>
                </a:fgClr>
                <a:bgClr>
                  <a:srgbClr val="CCFF33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>
              <a:off x="0" y="4311"/>
              <a:ext cx="5760" cy="0"/>
            </a:xfrm>
            <a:prstGeom prst="line">
              <a:avLst/>
            </a:prstGeom>
            <a:noFill/>
            <a:ln w="28575">
              <a:pattFill prst="lgConfetti">
                <a:fgClr>
                  <a:srgbClr val="FF0066"/>
                </a:fgClr>
                <a:bgClr>
                  <a:srgbClr val="CCFF33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images"/>
          <p:cNvPicPr>
            <a:picLocks noChangeAspect="1" noChangeArrowheads="1"/>
          </p:cNvPicPr>
          <p:nvPr/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38" y="139554"/>
            <a:ext cx="2941094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images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6" y="110980"/>
            <a:ext cx="2910012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5" descr="anh hun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12" y="139554"/>
            <a:ext cx="2869281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Phu quy"/>
          <p:cNvPicPr>
            <a:picLocks noChangeAspect="1" noChangeArrowheads="1"/>
          </p:cNvPicPr>
          <p:nvPr/>
        </p:nvPicPr>
        <p:blipFill rotWithShape="1">
          <a:blip r:embed="rId5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2954" r="3228" b="3239"/>
          <a:stretch/>
        </p:blipFill>
        <p:spPr bwMode="auto">
          <a:xfrm>
            <a:off x="122667" y="2891150"/>
            <a:ext cx="2928837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7" descr="lt"/>
          <p:cNvPicPr>
            <a:picLocks noChangeAspect="1" noChangeArrowheads="1"/>
          </p:cNvPicPr>
          <p:nvPr/>
        </p:nvPicPr>
        <p:blipFill>
          <a:blip r:embed="rId6">
            <a:lum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35" y="2909072"/>
            <a:ext cx="286928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 descr="Nghinh xuan"/>
          <p:cNvPicPr>
            <a:picLocks noChangeAspect="1" noChangeArrowheads="1"/>
          </p:cNvPicPr>
          <p:nvPr/>
        </p:nvPicPr>
        <p:blipFill>
          <a:blip r:embed="rId7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49" y="2909072"/>
            <a:ext cx="294109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9" y="0"/>
              <a:ext cx="0" cy="4320"/>
            </a:xfrm>
            <a:prstGeom prst="line">
              <a:avLst/>
            </a:prstGeom>
            <a:noFill/>
            <a:ln w="28575">
              <a:pattFill prst="lgConfetti">
                <a:fgClr>
                  <a:srgbClr val="FF0066"/>
                </a:fgClr>
                <a:bgClr>
                  <a:srgbClr val="CCFF33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5760" y="0"/>
              <a:ext cx="0" cy="4320"/>
            </a:xfrm>
            <a:prstGeom prst="line">
              <a:avLst/>
            </a:prstGeom>
            <a:noFill/>
            <a:ln w="28575">
              <a:pattFill prst="lgConfetti">
                <a:fgClr>
                  <a:srgbClr val="FF0066"/>
                </a:fgClr>
                <a:bgClr>
                  <a:srgbClr val="CCFF33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0" y="9"/>
              <a:ext cx="5760" cy="0"/>
            </a:xfrm>
            <a:prstGeom prst="line">
              <a:avLst/>
            </a:prstGeom>
            <a:noFill/>
            <a:ln w="28575">
              <a:pattFill prst="lgConfetti">
                <a:fgClr>
                  <a:srgbClr val="FF0066"/>
                </a:fgClr>
                <a:bgClr>
                  <a:srgbClr val="CCFF33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>
              <a:off x="0" y="4311"/>
              <a:ext cx="5760" cy="0"/>
            </a:xfrm>
            <a:prstGeom prst="line">
              <a:avLst/>
            </a:prstGeom>
            <a:noFill/>
            <a:ln w="28575">
              <a:pattFill prst="lgConfetti">
                <a:fgClr>
                  <a:srgbClr val="FF0066"/>
                </a:fgClr>
                <a:bgClr>
                  <a:srgbClr val="CCFF33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2" descr="lon"/>
          <p:cNvPicPr>
            <a:picLocks noChangeAspect="1" noChangeArrowheads="1"/>
          </p:cNvPicPr>
          <p:nvPr/>
        </p:nvPicPr>
        <p:blipFill rotWithShape="1">
          <a:blip r:embed="rId8">
            <a:lum bright="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" b="2895"/>
          <a:stretch/>
        </p:blipFill>
        <p:spPr bwMode="auto">
          <a:xfrm>
            <a:off x="9313414" y="139553"/>
            <a:ext cx="2744265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e1c2bdffce7c4a23822b1aa1c31f2aa7"/>
          <p:cNvPicPr>
            <a:picLocks noChangeAspect="1" noChangeArrowheads="1"/>
          </p:cNvPicPr>
          <p:nvPr/>
        </p:nvPicPr>
        <p:blipFill>
          <a:blip r:embed="rId9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14" y="2909072"/>
            <a:ext cx="2735941" cy="247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DF039752-B778-40FE-876B-227E767C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5" y="5477472"/>
            <a:ext cx="11938569" cy="13234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6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>
            <a:extLst>
              <a:ext uri="{FF2B5EF4-FFF2-40B4-BE49-F238E27FC236}">
                <a16:creationId xmlns:a16="http://schemas.microsoft.com/office/drawing/2014/main" id="{3455C7D0-F851-4545-8B29-1D7FFE70B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738" y="0"/>
            <a:ext cx="1088549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.VnTime" pitchFamily="34" charset="0"/>
              </a:rPr>
              <a:t>2. </a:t>
            </a:r>
            <a:r>
              <a:rPr lang="en-US" altLang="en-US" b="1" dirty="0" err="1">
                <a:latin typeface="Times New Roman" panose="02020603050405020304" pitchFamily="18" charset="0"/>
              </a:rPr>
              <a:t>Kĩ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thuật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làng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đặc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biệt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đen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pha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thuốc</a:t>
            </a:r>
            <a:endParaRPr lang="en-US" altLang="en-US" b="1" dirty="0">
              <a:solidFill>
                <a:srgbClr val="2A17B9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than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r</a:t>
            </a:r>
            <a:r>
              <a:rPr lang="vi-VN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cói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tre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thu</a:t>
            </a:r>
            <a:endParaRPr lang="en-US" altLang="en-US" b="1" dirty="0">
              <a:solidFill>
                <a:srgbClr val="2A17B9"/>
              </a:solidFill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điệp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vỏ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sò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trộn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nếp</a:t>
            </a:r>
            <a:endParaRPr lang="en-US" altLang="en-US" b="1" dirty="0">
              <a:solidFill>
                <a:srgbClr val="2A17B9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Nhấp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nhánh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ngàn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phấn</a:t>
            </a:r>
            <a:endParaRPr lang="en-US" altLang="en-US" b="1" dirty="0">
              <a:solidFill>
                <a:srgbClr val="2A17B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67E6D677-3BCF-4363-A407-B667EB90B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09600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F039752-B778-40FE-876B-227E767C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578" y="3721537"/>
            <a:ext cx="10296642" cy="206210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m be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6" y="1600200"/>
            <a:ext cx="511260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77" y="1600200"/>
            <a:ext cx="550232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700439" y="609600"/>
            <a:ext cx="4470400" cy="646331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cs typeface="Arial" charset="0"/>
              </a:rPr>
              <a:t>Rơm bếp</a:t>
            </a:r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>
            <a:off x="6604000" y="1257300"/>
            <a:ext cx="101600" cy="20193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 flipH="1">
            <a:off x="5486400" y="3276600"/>
            <a:ext cx="12192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2438401" y="5486400"/>
            <a:ext cx="6813265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Phần ngọn của cây lúa đem phơi khô dùng làm chất đốt</a:t>
            </a:r>
          </a:p>
        </p:txBody>
      </p:sp>
    </p:spTree>
    <p:extLst>
      <p:ext uri="{BB962C8B-B14F-4D97-AF65-F5344CB8AC3E}">
        <p14:creationId xmlns:p14="http://schemas.microsoft.com/office/powerpoint/2010/main" val="7239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64" y="0"/>
            <a:ext cx="22352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65075" y="5863828"/>
            <a:ext cx="22352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0085" y="5293069"/>
            <a:ext cx="12573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26533" y="-386622"/>
            <a:ext cx="12573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u-Voi-Con-O-Ban-Don-Be-Ngoc-Ng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065075" y="4878013"/>
            <a:ext cx="8128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4882" y="161426"/>
            <a:ext cx="428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 LỚP 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0" y="3886200"/>
            <a:ext cx="104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7" y="1579637"/>
            <a:ext cx="11104283" cy="472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37755" y="810196"/>
            <a:ext cx="660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 làng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8228" y="2967335"/>
            <a:ext cx="106955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Clip </a:t>
            </a: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quy trình </a:t>
            </a: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 </a:t>
            </a: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tranh làng </a:t>
            </a:r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Hồ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7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7" name="Ve Kinh bac (1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770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2623" y="5763126"/>
            <a:ext cx="2437647" cy="958792"/>
            <a:chOff x="208718" y="4307333"/>
            <a:chExt cx="2437647" cy="1104900"/>
          </a:xfrm>
        </p:grpSpPr>
        <p:sp>
          <p:nvSpPr>
            <p:cNvPr id="7" name="矩形 16"/>
            <p:cNvSpPr/>
            <p:nvPr/>
          </p:nvSpPr>
          <p:spPr>
            <a:xfrm>
              <a:off x="266536" y="4307333"/>
              <a:ext cx="2379829" cy="1104900"/>
            </a:xfrm>
            <a:prstGeom prst="rect">
              <a:avLst/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srgbClr val="002060"/>
                </a:solidFill>
                <a:latin typeface="Calibri" panose="020F0502020204030204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208718" y="4640457"/>
              <a:ext cx="2437647" cy="590551"/>
            </a:xfrm>
            <a:prstGeom prst="rect">
              <a:avLst/>
            </a:prstGeom>
          </p:spPr>
          <p:txBody>
            <a:bodyPr lIns="91263" tIns="45631" rIns="91263" bIns="45631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9170">
                <a:buNone/>
                <a:defRPr/>
              </a:pPr>
              <a:r>
                <a:rPr lang="en-US" altLang="zh-CN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</a:t>
              </a:r>
              <a:r>
                <a:rPr lang="en-US" altLang="zh-CN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àn</a:t>
              </a:r>
              <a:r>
                <a:rPr lang="en-US" altLang="zh-CN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gà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35003" y="5755290"/>
            <a:ext cx="2481480" cy="958792"/>
            <a:chOff x="2992111" y="4363354"/>
            <a:chExt cx="2481480" cy="1104900"/>
          </a:xfrm>
          <a:solidFill>
            <a:srgbClr val="66FFFF"/>
          </a:solidFill>
        </p:grpSpPr>
        <p:sp>
          <p:nvSpPr>
            <p:cNvPr id="10" name="矩形 21"/>
            <p:cNvSpPr/>
            <p:nvPr/>
          </p:nvSpPr>
          <p:spPr>
            <a:xfrm>
              <a:off x="2992111" y="4363354"/>
              <a:ext cx="2481480" cy="1104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srgbClr val="002060"/>
                </a:solidFill>
                <a:latin typeface="Calibri" panose="020F0502020204030204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031339" y="4667644"/>
              <a:ext cx="2442252" cy="590551"/>
            </a:xfrm>
            <a:prstGeom prst="rect">
              <a:avLst/>
            </a:prstGeom>
            <a:grpFill/>
          </p:spPr>
          <p:txBody>
            <a:bodyPr lIns="91263" tIns="45631" rIns="91263" bIns="45631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9170">
                <a:buNone/>
                <a:defRPr/>
              </a:pPr>
              <a:r>
                <a:rPr lang="en-US" altLang="zh-CN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lợn</a:t>
              </a:r>
              <a:r>
                <a:rPr lang="en-US" altLang="zh-CN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ráy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55718" y="5763125"/>
            <a:ext cx="2658103" cy="950957"/>
            <a:chOff x="5864781" y="4418829"/>
            <a:chExt cx="2523591" cy="1104900"/>
          </a:xfrm>
        </p:grpSpPr>
        <p:sp>
          <p:nvSpPr>
            <p:cNvPr id="13" name="矩形 26"/>
            <p:cNvSpPr/>
            <p:nvPr/>
          </p:nvSpPr>
          <p:spPr>
            <a:xfrm>
              <a:off x="5864781" y="4418829"/>
              <a:ext cx="2490620" cy="1104900"/>
            </a:xfrm>
            <a:prstGeom prst="rect">
              <a:avLst/>
            </a:prstGeom>
            <a:solidFill>
              <a:srgbClr val="EC60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srgbClr val="002060"/>
                </a:solidFill>
                <a:latin typeface="Calibri" panose="020F0502020204030204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5901956" y="4707044"/>
              <a:ext cx="2486416" cy="590551"/>
            </a:xfrm>
            <a:prstGeom prst="rect">
              <a:avLst/>
            </a:prstGeom>
          </p:spPr>
          <p:txBody>
            <a:bodyPr lIns="91263" tIns="45631" rIns="91263" bIns="45631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9170">
                <a:buNone/>
                <a:defRPr/>
              </a:pPr>
              <a:r>
                <a:rPr lang="en-US" altLang="zh-CN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Kĩ</a:t>
              </a:r>
              <a:r>
                <a:rPr lang="en-US" altLang="zh-CN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thuật</a:t>
              </a:r>
              <a:r>
                <a:rPr lang="en-US" altLang="zh-CN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tranh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76433" y="5755289"/>
            <a:ext cx="3432636" cy="958793"/>
            <a:chOff x="8392049" y="4373665"/>
            <a:chExt cx="3432636" cy="1104900"/>
          </a:xfrm>
        </p:grpSpPr>
        <p:sp>
          <p:nvSpPr>
            <p:cNvPr id="16" name="矩形 31"/>
            <p:cNvSpPr/>
            <p:nvPr/>
          </p:nvSpPr>
          <p:spPr>
            <a:xfrm>
              <a:off x="8392049" y="4373665"/>
              <a:ext cx="3428959" cy="1104900"/>
            </a:xfrm>
            <a:prstGeom prst="rect">
              <a:avLst/>
            </a:prstGeom>
            <a:solidFill>
              <a:srgbClr val="3AB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srgbClr val="002060"/>
                </a:solidFill>
                <a:latin typeface="Calibri" panose="020F0502020204030204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8761312" y="4677875"/>
              <a:ext cx="3063373" cy="590551"/>
            </a:xfrm>
            <a:prstGeom prst="rect">
              <a:avLst/>
            </a:prstGeom>
          </p:spPr>
          <p:txBody>
            <a:bodyPr lIns="91263" tIns="45631" rIns="91263" bIns="45631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9170">
                <a:buNone/>
                <a:defRPr/>
              </a:pPr>
              <a:r>
                <a:rPr lang="en-US" altLang="zh-CN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Màu</a:t>
              </a:r>
              <a:r>
                <a:rPr lang="en-US" altLang="zh-CN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trắng</a:t>
              </a:r>
              <a:r>
                <a:rPr lang="en-US" altLang="zh-CN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điệp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弧形 37"/>
          <p:cNvSpPr/>
          <p:nvPr/>
        </p:nvSpPr>
        <p:spPr bwMode="auto">
          <a:xfrm rot="20679156" flipV="1">
            <a:off x="-442778" y="1661577"/>
            <a:ext cx="11958571" cy="1113374"/>
          </a:xfrm>
          <a:prstGeom prst="arc">
            <a:avLst>
              <a:gd name="adj1" fmla="val 11024116"/>
              <a:gd name="adj2" fmla="val 21058288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sz="13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椭圆 39"/>
          <p:cNvSpPr/>
          <p:nvPr/>
        </p:nvSpPr>
        <p:spPr bwMode="auto">
          <a:xfrm>
            <a:off x="823803" y="3724052"/>
            <a:ext cx="217575" cy="12028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sz="1351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2" name="椭圆 40"/>
          <p:cNvSpPr/>
          <p:nvPr/>
        </p:nvSpPr>
        <p:spPr bwMode="auto">
          <a:xfrm>
            <a:off x="3886387" y="3150386"/>
            <a:ext cx="220262" cy="12028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sz="1351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3" name="椭圆 41"/>
          <p:cNvSpPr/>
          <p:nvPr/>
        </p:nvSpPr>
        <p:spPr bwMode="auto">
          <a:xfrm>
            <a:off x="6553899" y="2414975"/>
            <a:ext cx="217575" cy="12028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sz="1351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4" name="椭圆 42"/>
          <p:cNvSpPr/>
          <p:nvPr/>
        </p:nvSpPr>
        <p:spPr bwMode="auto">
          <a:xfrm>
            <a:off x="8541838" y="1762332"/>
            <a:ext cx="220262" cy="12028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sz="1351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5" name="文本框 43"/>
          <p:cNvSpPr txBox="1"/>
          <p:nvPr/>
        </p:nvSpPr>
        <p:spPr bwMode="auto">
          <a:xfrm>
            <a:off x="69504" y="1519138"/>
            <a:ext cx="1941754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Tưng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bừng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múa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文本框 44"/>
          <p:cNvSpPr txBox="1"/>
          <p:nvPr/>
        </p:nvSpPr>
        <p:spPr bwMode="auto">
          <a:xfrm>
            <a:off x="2901886" y="1251760"/>
            <a:ext cx="2163409" cy="1384995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khoáy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5"/>
          <p:cNvSpPr txBox="1"/>
          <p:nvPr/>
        </p:nvSpPr>
        <p:spPr bwMode="auto">
          <a:xfrm>
            <a:off x="5421147" y="271994"/>
            <a:ext cx="2183818" cy="1815882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đã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" name="文本框 46"/>
          <p:cNvSpPr txBox="1"/>
          <p:nvPr/>
        </p:nvSpPr>
        <p:spPr bwMode="auto">
          <a:xfrm>
            <a:off x="8546698" y="-8541"/>
            <a:ext cx="3451575" cy="1815882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9" name="Picture 7" descr="tranh dan gian 3"/>
          <p:cNvPicPr>
            <a:picLocks noChangeAspect="1" noChangeArrowheads="1"/>
          </p:cNvPicPr>
          <p:nvPr/>
        </p:nvPicPr>
        <p:blipFill>
          <a:blip r:embed="rId5">
            <a:lum bright="14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2" y="3868303"/>
            <a:ext cx="2446789" cy="1748716"/>
          </a:xfrm>
          <a:prstGeom prst="rect">
            <a:avLst/>
          </a:prstGeom>
          <a:noFill/>
          <a:ln w="3810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images (17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885" y="3534727"/>
            <a:ext cx="2519261" cy="2070813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7">
            <a:extLst>
              <a:ext uri="{FF2B5EF4-FFF2-40B4-BE49-F238E27FC236}">
                <a16:creationId xmlns:a16="http://schemas.microsoft.com/office/drawing/2014/main" id="{FCD1CB3D-AD38-4624-81DF-446A19ECF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86" y="132029"/>
            <a:ext cx="11749206" cy="1077218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b="1" dirty="0">
                <a:solidFill>
                  <a:srgbClr val="2A17B9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2" name="Picture 4" descr="Thăm làng tranh Đông Hồ và nghệ nhân Nguyễn Hữu S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98" y="2894492"/>
            <a:ext cx="2621074" cy="271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3" name="Picture 6" descr="Tranh Đông Hồ 'gà, lợn nét tươi trong' giữa cuộc chiến vàng mã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33" y="2093826"/>
            <a:ext cx="3449674" cy="343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id="{9A4EAF12-BFFB-4A88-80DC-564642D42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1" y="6104223"/>
            <a:ext cx="12152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06075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000"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7"/>
                </p:tgtEl>
              </p:cMediaNode>
            </p:audio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1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7" name="Ve Kinh bac (1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770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378" y="0"/>
            <a:ext cx="1187516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rgbClr val="2A1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pha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than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r</a:t>
            </a:r>
            <a:r>
              <a:rPr lang="vi-VN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cói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tre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rgbClr val="2A17B9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điệp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vỏ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sò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trộn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nếp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nhấp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nhánh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muôn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ngàn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phấn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rgbClr val="2A17B9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tưng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bừng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múa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ráy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khoáy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đã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điệp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600" b="1" dirty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26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nghệ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gian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Hồ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đã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tạo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bức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gian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đầy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sắc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tươi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vui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gần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gũi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cuộc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mang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đậm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sắc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hóa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tộc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Việt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Nam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solidFill>
                <a:srgbClr val="C00000"/>
              </a:solidFill>
              <a:latin typeface=".VnTime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87931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00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>
            <a:extLst>
              <a:ext uri="{FF2B5EF4-FFF2-40B4-BE49-F238E27FC236}">
                <a16:creationId xmlns:a16="http://schemas.microsoft.com/office/drawing/2014/main" id="{8A5A7A6B-6929-4001-BC21-6C79D2CFB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431"/>
            <a:ext cx="4391526" cy="8382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</a:t>
            </a:r>
            <a:r>
              <a:rPr kumimoji="0" lang="en-US" alt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:</a:t>
            </a:r>
            <a:endParaRPr kumimoji="0" lang="en-US" alt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8F634AEB-ADB4-4EF3-94F2-18C0144F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976" y="1297806"/>
            <a:ext cx="10326181" cy="365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ca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ngợi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nghệ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sĩ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dân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gian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đã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ra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phẩm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hóa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truyền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thống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đặc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sắc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dân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nhắn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nhủ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mọi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quý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trọng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giữ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gìn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đẹp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cổ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truyền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hóa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dân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.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18751" y="371535"/>
            <a:ext cx="4025172" cy="660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9633" y="-98163"/>
            <a:ext cx="30719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GIỌNG ĐỌC</a:t>
            </a: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971861" y="473123"/>
            <a:ext cx="658884" cy="633345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1848" y="480319"/>
            <a:ext cx="287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663444" y="1106468"/>
            <a:ext cx="3435151" cy="1569660"/>
          </a:xfrm>
          <a:prstGeom prst="rect">
            <a:avLst/>
          </a:prstGeom>
          <a:solidFill>
            <a:srgbClr val="3399FF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Đ</a:t>
            </a:r>
            <a:r>
              <a:rPr lang="en-US" sz="2400" b="1" dirty="0" err="1" smtClean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ọc</a:t>
            </a:r>
            <a:r>
              <a:rPr lang="en-US" sz="2400" b="1" dirty="0" smtClean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tươi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, ca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ngợi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Hồ</a:t>
            </a:r>
            <a:r>
              <a:rPr lang="en-US" sz="2400" b="1" dirty="0" smtClean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836628" y="3308356"/>
            <a:ext cx="1034111" cy="734975"/>
            <a:chOff x="7831004" y="3056129"/>
            <a:chExt cx="905643" cy="734975"/>
          </a:xfrm>
        </p:grpSpPr>
        <p:sp>
          <p:nvSpPr>
            <p:cNvPr id="18" name="椭圆 17"/>
            <p:cNvSpPr/>
            <p:nvPr/>
          </p:nvSpPr>
          <p:spPr>
            <a:xfrm>
              <a:off x="7900801" y="3056129"/>
              <a:ext cx="716908" cy="734975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TextBox 28"/>
            <p:cNvSpPr txBox="1"/>
            <p:nvPr/>
          </p:nvSpPr>
          <p:spPr>
            <a:xfrm>
              <a:off x="7831004" y="3121705"/>
              <a:ext cx="905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2,3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8840215" y="4103014"/>
            <a:ext cx="3258380" cy="2092881"/>
          </a:xfrm>
          <a:prstGeom prst="rect">
            <a:avLst/>
          </a:prstGeom>
          <a:solidFill>
            <a:srgbClr val="3399FF"/>
          </a:solidFill>
        </p:spPr>
        <p:txBody>
          <a:bodyPr wrap="square" l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nhẹ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nhàng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tình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cảm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ngợi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ca,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thán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phục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kỹ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thuật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làng</a:t>
            </a:r>
            <a:r>
              <a:rPr lang="en-US" sz="2600" b="1" dirty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Hồ</a:t>
            </a:r>
            <a:r>
              <a:rPr lang="en-US" sz="2600" b="1" dirty="0" smtClean="0"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-329318" y="280150"/>
            <a:ext cx="8992762" cy="620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       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Từ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ngày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còn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ít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tuổi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tôi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đã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thích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những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tranh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lợn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gà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chuột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ếch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tranh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cây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dừa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tranh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tố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nữ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của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làng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Hồ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.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Mỗi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lần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tết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đến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đứng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trước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những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cái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chiếu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bày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tranh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làng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Hồ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giải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trên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các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lề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phố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Hà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Nội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lòng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tôi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thấm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thía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một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nỗi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biết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ơn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đối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với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những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người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nghệ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sĩ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tạo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hình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của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nhân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dân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.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Họ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đã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đem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vào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cuộc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sống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một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cách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nhìn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thuần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phác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càng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ngắm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càng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thấy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đậm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đà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lành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mạnh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hóm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hỉnh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và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tươi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vui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		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Phải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yêu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mến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cuộc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đời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trồng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trọt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chăn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nuôi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lắm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mới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khắc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được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những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tranh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lợn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ráy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có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những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khoáy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âm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dương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rất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có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duyên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mới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vẽ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được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những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đàn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gà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con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tưng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bừng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như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ca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múa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bên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gà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mái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mẹ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		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Kỹ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thuật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làm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tranh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làng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Hồ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đã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đạt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tới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sự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trang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trí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tinh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tế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: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những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bộ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tranh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tố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nữ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áo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màu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quần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hoa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chanh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nền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đen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lĩnh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của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một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thứ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màu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đen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rất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Việt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Nam.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Màu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đen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không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pha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bằng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thuốc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mà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luyện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bằng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bột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than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của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những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chất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liệu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gợi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nhắc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thiết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đến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đồng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quê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đất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nước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: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chất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rơm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bếp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than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của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cói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chiếu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và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than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của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lá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tre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mùa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thu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rụng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lá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.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Cái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màu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trắng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điệp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cũng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là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một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sự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sáng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tạo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góp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phần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vào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kho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tàng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màu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sắc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của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dân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tộc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trong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hội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họa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.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Màu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trắng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ấy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càng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ngắm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càng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ưa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nhìn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;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những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hạt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cát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của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điệp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trắng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nhấp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nhánh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muôn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ngàn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hạt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phấn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làm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tăng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thêm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vẻ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thâm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thúy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cho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khuôn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mặt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,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tăng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thêm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sống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động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cho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dáng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người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trong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tranh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.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84095" y="-72287"/>
            <a:ext cx="2450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làng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Hồ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069766" y="6442216"/>
            <a:ext cx="2967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Theo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Nguyễn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Tuân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1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 p14:presetBounceEnd="58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333">
                                          <p:cBhvr additive="base">
                                            <p:cTn id="30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333">
                                          <p:cBhvr additive="base">
                                            <p:cTn id="31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58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333">
                                          <p:cBhvr additive="base">
                                            <p:cTn id="39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333">
                                          <p:cBhvr additive="base">
                                            <p:cTn id="40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6" grpId="0" animBg="1"/>
          <p:bldP spid="6" grpId="1" animBg="1"/>
          <p:bldP spid="7" grpId="0"/>
          <p:bldP spid="7" grpId="1"/>
          <p:bldP spid="32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6" grpId="0" animBg="1"/>
          <p:bldP spid="6" grpId="1" animBg="1"/>
          <p:bldP spid="7" grpId="0"/>
          <p:bldP spid="7" grpId="1"/>
          <p:bldP spid="32" grpId="0" animBg="1"/>
          <p:bldP spid="20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12192000" cy="5257800"/>
          </a:xfrm>
        </p:spPr>
        <p:txBody>
          <a:bodyPr>
            <a:normAutofit/>
          </a:bodyPr>
          <a:lstStyle/>
          <a:p>
            <a:pPr marL="457200" indent="-457200" algn="l">
              <a:buFont typeface="Wingdings"/>
              <a:buChar char="v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diễn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cảm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ngày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còn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ít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tuổi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đã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thích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chuột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ếch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dừa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tố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nữ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lần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Tết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đến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đứng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trước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chiếu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bày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giải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trên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lề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phố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Nội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lòng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tôi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thấm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thía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nỗi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ơn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đối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với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Họ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đã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đem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cuộc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sống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nhìn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thuần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phác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càng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ngắm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càng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đậm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đà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lành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mạnh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hóm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hỉnh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tươi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vui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3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57" y="329852"/>
            <a:ext cx="10914345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Làng nghề bánh tráng ( Phú Hòa Đông)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64008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4495800"/>
            <a:ext cx="68072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6800"/>
            <a:ext cx="5791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Gốm sứ Lái Thiêu ( Bình Dương)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71601"/>
            <a:ext cx="11074400" cy="5257799"/>
          </a:xfrm>
        </p:spPr>
      </p:pic>
    </p:spTree>
    <p:extLst>
      <p:ext uri="{BB962C8B-B14F-4D97-AF65-F5344CB8AC3E}">
        <p14:creationId xmlns:p14="http://schemas.microsoft.com/office/powerpoint/2010/main" val="19649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28600"/>
            <a:ext cx="975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302001" y="5562601"/>
            <a:ext cx="4689632" cy="61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539" tIns="30770" rIns="61539" bIns="30770">
            <a:spAutoFit/>
          </a:bodyPr>
          <a:lstStyle/>
          <a:p>
            <a:r>
              <a:rPr lang="pt-BR" sz="3600" b="1"/>
              <a:t>Nghề làm nón lá Huế</a:t>
            </a:r>
          </a:p>
        </p:txBody>
      </p:sp>
    </p:spTree>
    <p:extLst>
      <p:ext uri="{BB962C8B-B14F-4D97-AF65-F5344CB8AC3E}">
        <p14:creationId xmlns:p14="http://schemas.microsoft.com/office/powerpoint/2010/main" val="5434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EFF03B3B-0048-43BB-84CD-6E1936A79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805" y="38821"/>
            <a:ext cx="881106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500" b="1" dirty="0" err="1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Giới</a:t>
            </a:r>
            <a:r>
              <a:rPr lang="en-US" altLang="en-US" sz="3500" b="1" dirty="0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thiệu</a:t>
            </a:r>
            <a:r>
              <a:rPr lang="en-US" altLang="en-US" sz="3500" b="1" dirty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tác</a:t>
            </a:r>
            <a:r>
              <a:rPr lang="en-US" altLang="en-US" sz="3500" b="1" dirty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giả</a:t>
            </a:r>
            <a:r>
              <a:rPr lang="en-US" altLang="en-US" sz="3500" b="1" dirty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, </a:t>
            </a:r>
            <a:r>
              <a:rPr lang="en-US" altLang="en-US" sz="3500" b="1" dirty="0" err="1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tác</a:t>
            </a:r>
            <a:r>
              <a:rPr lang="en-US" altLang="en-US" sz="3500" b="1" dirty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phẩm</a:t>
            </a:r>
            <a:r>
              <a:rPr lang="en-US" altLang="en-US" sz="3500" b="1" dirty="0" smtClean="0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  <a:endParaRPr lang="en-US" altLang="en-US" sz="3500" b="1" dirty="0"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77C4695-DBD2-4A47-8AEB-00721455DFFE}"/>
              </a:ext>
            </a:extLst>
          </p:cNvPr>
          <p:cNvSpPr txBox="1">
            <a:spLocks noChangeArrowheads="1"/>
          </p:cNvSpPr>
          <p:nvPr/>
        </p:nvSpPr>
        <p:spPr>
          <a:xfrm>
            <a:off x="3411362" y="1392370"/>
            <a:ext cx="2038578" cy="66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1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1910-1987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06AED-58AB-44FA-AD0D-E2AEC2943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" y="1940745"/>
            <a:ext cx="6892111" cy="464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39B0F07-DF50-4D56-A321-D682EE499F3E}"/>
              </a:ext>
            </a:extLst>
          </p:cNvPr>
          <p:cNvSpPr txBox="1">
            <a:spLocks noChangeArrowheads="1"/>
          </p:cNvSpPr>
          <p:nvPr/>
        </p:nvSpPr>
        <p:spPr>
          <a:xfrm>
            <a:off x="7084617" y="2562726"/>
            <a:ext cx="5107383" cy="3537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Quê</a:t>
            </a:r>
            <a:r>
              <a:rPr lang="en-US" altLang="en-US" sz="3600" b="1" dirty="0" smtClean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quán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Hà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Nội</a:t>
            </a:r>
            <a:endParaRPr lang="en-US" altLang="en-US" sz="3600" b="1" dirty="0">
              <a:solidFill>
                <a:srgbClr val="2A17B9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Nam.</a:t>
            </a:r>
            <a:endParaRPr lang="en-US" altLang="en-US" sz="3600" b="1" dirty="0">
              <a:solidFill>
                <a:srgbClr val="2A17B9"/>
              </a:solidFill>
              <a:latin typeface="Times New Roman" panose="02020603050405020304" pitchFamily="18" charset="0"/>
              <a:ea typeface="HP001 4H" pitchFamily="34" charset="-127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Ông</a:t>
            </a:r>
            <a:r>
              <a:rPr lang="en-US" altLang="en-US" sz="3600" b="1" dirty="0" smtClean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Nam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giá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hóa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cổ</a:t>
            </a:r>
            <a:r>
              <a:rPr lang="en-US" altLang="en-US" sz="3600" b="1" dirty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truyền</a:t>
            </a:r>
            <a:r>
              <a:rPr lang="en-US" altLang="en-US" sz="3600" b="1" dirty="0" smtClean="0">
                <a:solidFill>
                  <a:srgbClr val="2A17B9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2A17B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634" y="635840"/>
            <a:ext cx="38060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 smtClean="0">
                <a:solidFill>
                  <a:srgbClr val="2A17B9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4000" b="1" dirty="0" smtClean="0">
                <a:solidFill>
                  <a:srgbClr val="2A17B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A17B9"/>
                </a:solidFill>
                <a:latin typeface="Times New Roman" panose="02020603050405020304" pitchFamily="18" charset="0"/>
              </a:rPr>
              <a:t>Tuân</a:t>
            </a:r>
            <a:endParaRPr lang="en-US" altLang="en-US" sz="4000" b="1" dirty="0">
              <a:solidFill>
                <a:srgbClr val="2A17B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5293519"/>
            <a:ext cx="12192000" cy="104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39" tIns="30770" rIns="61539" bIns="3077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Làng nghề hoa giấy Thanh Tiên  thuộc xã Phú Mậu, 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Huyện Phú Vang, tỉnh Thừa Thiên Huế.</a:t>
            </a: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0"/>
            <a:ext cx="1137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6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(1)Gom-Bat-Trang-nay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22" y="57150"/>
            <a:ext cx="6200511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et%20lu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0" y="57150"/>
            <a:ext cx="5576095" cy="3211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111111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36" y="3429000"/>
            <a:ext cx="6197864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small_311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1" y="3423049"/>
            <a:ext cx="5562865" cy="328255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" y="57151"/>
            <a:ext cx="3679031" cy="58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</a:rPr>
              <a:t>Lụa Vạn Phúc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994136" y="1"/>
            <a:ext cx="4224184" cy="5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Gốm sứ Bát Tràng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416801" y="3423048"/>
            <a:ext cx="4237831" cy="5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smtClean="0"/>
              <a:t>Túi cói </a:t>
            </a:r>
            <a:r>
              <a:rPr lang="en-US" altLang="en-US" sz="2800" b="1"/>
              <a:t>Ninh Bình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45198" y="3429000"/>
            <a:ext cx="5233177" cy="5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Gốm sứ Đông Triều</a:t>
            </a:r>
          </a:p>
        </p:txBody>
      </p:sp>
    </p:spTree>
    <p:extLst>
      <p:ext uri="{BB962C8B-B14F-4D97-AF65-F5344CB8AC3E}">
        <p14:creationId xmlns:p14="http://schemas.microsoft.com/office/powerpoint/2010/main" val="234416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39" y="766992"/>
            <a:ext cx="2672936" cy="711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36" y="732087"/>
            <a:ext cx="4201589" cy="24201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>
            <a:off x="9386277" y="2524071"/>
            <a:ext cx="906561" cy="14657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 rot="20225294">
            <a:off x="7376304" y="1776609"/>
            <a:ext cx="906561" cy="14657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 rot="820726">
            <a:off x="7502954" y="2547217"/>
            <a:ext cx="906561" cy="146573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 rot="21071679">
            <a:off x="2026164" y="1839982"/>
            <a:ext cx="963004" cy="22038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12912" y="1964091"/>
            <a:ext cx="2078521" cy="1906408"/>
            <a:chOff x="2203379" y="1950040"/>
            <a:chExt cx="2078521" cy="190640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379" y="2027350"/>
              <a:ext cx="2078521" cy="1829098"/>
            </a:xfrm>
            <a:prstGeom prst="rect">
              <a:avLst/>
            </a:prstGeom>
          </p:spPr>
        </p:pic>
        <p:sp>
          <p:nvSpPr>
            <p:cNvPr id="22" name="文本框 2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2551157" y="1950040"/>
              <a:ext cx="150073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 </a:t>
              </a:r>
              <a:endPara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TẠM</a:t>
              </a:r>
              <a:endPara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65695" y="1916622"/>
            <a:ext cx="2153928" cy="1959054"/>
            <a:chOff x="4056162" y="1902571"/>
            <a:chExt cx="2153928" cy="195905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162" y="2022172"/>
              <a:ext cx="2153928" cy="1839453"/>
            </a:xfrm>
            <a:prstGeom prst="rect">
              <a:avLst/>
            </a:prstGeom>
          </p:spPr>
        </p:pic>
        <p:sp>
          <p:nvSpPr>
            <p:cNvPr id="24" name="文本框 2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4500777" y="1902571"/>
              <a:ext cx="15343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 </a:t>
              </a:r>
              <a:endPara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noProof="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BIỆT</a:t>
              </a:r>
              <a:endPara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42836" y="1858642"/>
            <a:ext cx="2078521" cy="1963081"/>
            <a:chOff x="5933303" y="1844591"/>
            <a:chExt cx="2078521" cy="196308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303" y="1978574"/>
              <a:ext cx="2078521" cy="1829098"/>
            </a:xfrm>
            <a:prstGeom prst="rect">
              <a:avLst/>
            </a:prstGeom>
          </p:spPr>
        </p:pic>
        <p:sp>
          <p:nvSpPr>
            <p:cNvPr id="25" name="文本框 2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396066" y="1844591"/>
              <a:ext cx="140615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 </a:t>
              </a:r>
              <a:endPara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CÁC</a:t>
              </a:r>
              <a:endPara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28000" y="1870731"/>
            <a:ext cx="2140845" cy="2072148"/>
            <a:chOff x="7918467" y="1856680"/>
            <a:chExt cx="2140845" cy="207214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467" y="1954968"/>
              <a:ext cx="2140845" cy="1973860"/>
            </a:xfrm>
            <a:prstGeom prst="rect">
              <a:avLst/>
            </a:prstGeom>
          </p:spPr>
        </p:pic>
        <p:sp>
          <p:nvSpPr>
            <p:cNvPr id="26" name="文本框 2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8468800" y="1856680"/>
              <a:ext cx="109356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 </a:t>
              </a:r>
              <a:endPara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EM</a:t>
              </a:r>
              <a:endPara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909" y="2732323"/>
            <a:ext cx="2672936" cy="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-1" y="490538"/>
            <a:ext cx="12019547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đã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ếch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dừa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tết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lề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thấm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thía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nỗi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đã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đem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thuần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phác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càng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ngắm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càng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đà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hóm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hỉnh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tươi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trọt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chăn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khắc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ráy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khoáy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duyên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tưng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bừng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múa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đã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chanh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Nam.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than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rơm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than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than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tre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rụng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điệp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kho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tàng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càng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ngắm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càng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ưa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điệp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nhấp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nhánh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muôn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ngàn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phấn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vẻ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thâm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thúy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dáng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4191000" y="-28575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Tranh làng Hồ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7924800" y="6470651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Tuân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6197" name="Ve Kinh bac (1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770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936403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audio>
              <p:cMediaNode vol="22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40048" y="249382"/>
            <a:ext cx="4025172" cy="660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4070" y="41361"/>
            <a:ext cx="30719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CHIA ĐOẠN</a:t>
            </a: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18751" y="799062"/>
            <a:ext cx="564503" cy="679167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0048" y="844884"/>
            <a:ext cx="287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092843" y="2571354"/>
            <a:ext cx="572072" cy="623128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5100" y="2560697"/>
            <a:ext cx="287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rPr>
              <a:t>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618203" y="875661"/>
            <a:ext cx="3538847" cy="553998"/>
          </a:xfrm>
          <a:prstGeom prst="rect">
            <a:avLst/>
          </a:prstGeom>
          <a:solidFill>
            <a:srgbClr val="3399FF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  </a:t>
            </a:r>
            <a:r>
              <a:rPr kumimoji="0" lang="en-US" altLang="zh-CN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tươi</a:t>
            </a:r>
            <a:r>
              <a:rPr kumimoji="0" lang="en-US" altLang="zh-CN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vui</a:t>
            </a:r>
            <a:r>
              <a:rPr kumimoji="0" lang="en-US" altLang="zh-CN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785224" y="2594473"/>
            <a:ext cx="3264363" cy="584775"/>
          </a:xfrm>
          <a:prstGeom prst="rect">
            <a:avLst/>
          </a:prstGeom>
          <a:solidFill>
            <a:srgbClr val="3399FF"/>
          </a:solidFill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gà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mái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mẹ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034599" y="4866762"/>
            <a:ext cx="528175" cy="754021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TextBox 28"/>
          <p:cNvSpPr txBox="1"/>
          <p:nvPr/>
        </p:nvSpPr>
        <p:spPr>
          <a:xfrm>
            <a:off x="8156974" y="4951384"/>
            <a:ext cx="27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04513" y="4966774"/>
            <a:ext cx="3442947" cy="553998"/>
          </a:xfrm>
          <a:prstGeom prst="rect">
            <a:avLst/>
          </a:prstGeom>
          <a:solidFill>
            <a:srgbClr val="3399FF"/>
          </a:solidFill>
        </p:spPr>
        <p:txBody>
          <a:bodyPr wrap="square" l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Kỹ</a:t>
            </a:r>
            <a:r>
              <a:rPr kumimoji="0" lang="en-US" altLang="zh-CN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thuật</a:t>
            </a:r>
            <a:r>
              <a:rPr lang="en-US" altLang="zh-C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…h</a:t>
            </a:r>
            <a:r>
              <a:rPr kumimoji="0" lang="en-US" altLang="zh-CN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ết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-86322" y="371535"/>
            <a:ext cx="8023516" cy="590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đã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ếch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dừa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tết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lề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thấm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thía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nỗi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đã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đem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thuần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phác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càng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ngắm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càng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đà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hóm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hỉnh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tươi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trọt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chăn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khắc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ráy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khoáy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duyên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tưng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bừng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múa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đã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chanh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Nam.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than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rơm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than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than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tre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rụng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điệp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kho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tàng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càng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ngắm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càng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ưa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điệp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nhấp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nhánh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muôn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ngàn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phấn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vẻ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thâm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thúy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dáng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84095" y="-72287"/>
            <a:ext cx="2450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672274" y="6402637"/>
            <a:ext cx="2967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Tuân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5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 p14:presetBounceEnd="58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333">
                                          <p:cBhvr additive="base">
                                            <p:cTn id="30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333">
                                          <p:cBhvr additive="base">
                                            <p:cTn id="31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2" fill="hold" grpId="0" nodeType="clickEffect" p14:presetBounceEnd="58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333">
                                          <p:cBhvr additive="base">
                                            <p:cTn id="50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333">
                                          <p:cBhvr additive="base">
                                            <p:cTn id="51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grpId="0" nodeType="clickEffect" p14:presetBounceEnd="58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333">
                                          <p:cBhvr additive="base">
                                            <p:cTn id="70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333">
                                          <p:cBhvr additive="base">
                                            <p:cTn id="71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6" grpId="0" animBg="1"/>
          <p:bldP spid="6" grpId="1" animBg="1"/>
          <p:bldP spid="7" grpId="0"/>
          <p:bldP spid="7" grpId="1"/>
          <p:bldP spid="22" grpId="0" animBg="1"/>
          <p:bldP spid="22" grpId="1" animBg="1"/>
          <p:bldP spid="23" grpId="0"/>
          <p:bldP spid="23" grpId="1"/>
          <p:bldP spid="32" grpId="0" animBg="1"/>
          <p:bldP spid="33" grpId="0" animBg="1"/>
          <p:bldP spid="18" grpId="0" animBg="1"/>
          <p:bldP spid="18" grpId="1" animBg="1"/>
          <p:bldP spid="19" grpId="0"/>
          <p:bldP spid="19" grpId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6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6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6" grpId="0" animBg="1"/>
          <p:bldP spid="6" grpId="1" animBg="1"/>
          <p:bldP spid="7" grpId="0"/>
          <p:bldP spid="7" grpId="1"/>
          <p:bldP spid="22" grpId="0" animBg="1"/>
          <p:bldP spid="22" grpId="1" animBg="1"/>
          <p:bldP spid="23" grpId="0"/>
          <p:bldP spid="23" grpId="1"/>
          <p:bldP spid="32" grpId="0" animBg="1"/>
          <p:bldP spid="33" grpId="0" animBg="1"/>
          <p:bldP spid="18" grpId="0" animBg="1"/>
          <p:bldP spid="18" grpId="1" animBg="1"/>
          <p:bldP spid="19" grpId="0"/>
          <p:bldP spid="19" grpId="1"/>
          <p:bldP spid="2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8923" y="1360714"/>
            <a:ext cx="1097280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3’.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54" y="3497501"/>
            <a:ext cx="3315860" cy="32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-1" y="490538"/>
            <a:ext cx="12019547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còn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tuổi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đã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lợn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ếch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dừa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nữ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Mỗi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lần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đứng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chiếu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lề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phố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lòng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nỗi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sĩ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đã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đem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cuộc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nhìn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thuần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phác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ngắm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đậm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hóm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hỉnh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cuộc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trồng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trọt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chăn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nuôi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lắm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khắc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lợn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ráy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khoáy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âm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duyên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đàn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bừng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múa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mẹ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Kỹ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đã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tế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bộ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nữ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quần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nền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đen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lĩnh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đen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Việt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Nam.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đen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thuốc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than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liệu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nhắc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quê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rơm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bếp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than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chiếu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than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mùa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rụng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điệp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phần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tộc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hội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ấy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ngắm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nhìn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hạt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điệp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muôn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hạt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phấn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tăng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thêm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thâm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thúy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khuôn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mặt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tăng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thêm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4419600" y="19483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 làng Hồ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7924800" y="6470651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Nguyễn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Tuân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36197" name="Ve Kinh bac (1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770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93053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audio>
              <p:cMediaNode vol="22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071"/>
            <a:ext cx="12090400" cy="5257800"/>
          </a:xfrm>
        </p:spPr>
        <p:txBody>
          <a:bodyPr/>
          <a:lstStyle/>
          <a:p>
            <a:pPr marL="457200" indent="-457200" algn="l">
              <a:buFont typeface="Wingdings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1.Luyện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khó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ráy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khoáy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đen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lĩnh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453090"/>
            <a:ext cx="11834812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1: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endParaRPr lang="en-US" b="1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indent="0">
              <a:buNone/>
            </a:pP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Phải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yêu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mến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cuộc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đời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trồng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trọt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chăn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nuôi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lắm</a:t>
            </a:r>
            <a:r>
              <a:rPr lang="en-US" sz="3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mới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khắc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ráy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khoáy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rất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duyên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mới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vẽ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đàn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con</a:t>
            </a:r>
            <a:r>
              <a:rPr lang="en-US" sz="3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tưng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bừng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như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ca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múa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bên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mái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mẹ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marL="0" indent="0">
              <a:buNone/>
            </a:pPr>
            <a:endParaRPr lang="en-US" sz="37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indent="0">
              <a:buNone/>
            </a:pPr>
            <a:r>
              <a:rPr lang="en-US" sz="37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Cái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màu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trắng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điệp</a:t>
            </a:r>
            <a:r>
              <a:rPr lang="en-US" sz="3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cũng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sự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3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góp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phần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kho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tàng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màu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sắc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tộc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hội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họa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916212162,D:\HUE TT\Tập đọc - Lớp 5 - Tranh làng Hồ\Tập đọc - Tranh làng Hồ lop 5\Media.ppc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ranh vẽ người con gái đẹp.]]&gt;&lt;/Text&gt;&lt;FontSize&gt;&lt;![CDATA[28]]&gt;&lt;/FontSize&gt;&lt;Left&gt;&lt;![CDATA[122]]&gt;&lt;/Left&gt;&lt;Top&gt;&lt;![CDATA[129,625]]&gt;&lt;/Top&gt;&lt;/ChangeData&gt;"/>
  <p:tag name="MMPROD_ABSOLUTEPOSITIONID" val="10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96"/>
  <p:tag name="MMPROD_ABSOLUTEPOSITIONID" val="100"/>
  <p:tag name="MMPROD_LASTVALUES" val="&lt;ChangeData&gt;&lt;Text&gt;&lt;![CDATA[Em hiểu thuần phác như thế nào?]]&gt;&lt;/Text&gt;&lt;FontSize&gt;&lt;![CDATA[44]]&gt;&lt;/FontSize&gt;&lt;Left&gt;&lt;![CDATA[0]]&gt;&lt;/Left&gt;&lt;Top&gt;&lt;![CDATA[0]]&gt;&lt;/Top&gt;&lt;/ChangeDat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916212162,D:\HUE TT\Tập đọc - Lớp 5 - Tranh làng Hồ\Tập đọc - Tranh làng Hồ lop 5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916212162,D:\HUE TT\Tập đọc - Lớp 5 - Tranh làng Hồ\Tập đọc - Tranh làng Hồ lop 5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916212162,D:\HUE TT\Tập đọc - Lớp 5 - Tranh làng Hồ\Tập đọc - Tranh làng Hồ lop 5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916212162,D:\HUE TT\Tập đọc - Lớp 5 - Tranh làng Hồ\Tập đọc - Tranh làng Hồ lop 5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916212162,D:\HUE TT\Tập đọc - Lớp 5 - Tranh làng Hồ\Tập đọc - Tranh làng Hồ lop 5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59"/>
  <p:tag name="MMPROD_ABSOLUTEPOSITIONID" val="100"/>
  <p:tag name="MMPROD_LASTVALUES" val="&lt;ChangeData&gt;&lt;Text&gt;&lt;![CDATA[Tranh tố nữ là tranh vẽ gì?]]&gt;&lt;/Text&gt;&lt;FontSize&gt;&lt;![CDATA[44]]&gt;&lt;/FontSize&gt;&lt;Left&gt;&lt;![CDATA[0]]&gt;&lt;/Left&gt;&lt;Top&gt;&lt;![CDATA[0]]&gt;&lt;/Top&gt;&lt;/ChangeDat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3]]&gt;&lt;/Left&gt;&lt;Top&gt;&lt;![CDATA[285,125]]&gt;&lt;/Top&gt;&lt;/ChangeData&gt;"/>
  <p:tag name="MMPROD_ID" val="10063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64&quot;&gt;&lt;property id=&quot;10020&quot; value=&quot;9&quot;/&gt;&lt;property id=&quot;10102&quot; value=&quot;0&quot;/&gt;&lt;property id=&quot;10191&quot; value=&quot;-1&quot;/&gt;&lt;/object&gt;"/>
  <p:tag name="MMPROD_COLLECTIONCONTAINERID" val="10060"/>
  <p:tag name="MMPROD_PARENTID" val="10059"/>
  <p:tag name="MMPROD_ANSWERLETTER" val="A)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3]]&gt;&lt;/Left&gt;&lt;Top&gt;&lt;![CDATA[330]]&gt;&lt;/Top&gt;&lt;/ChangeData&gt;"/>
  <p:tag name="MMPROD_ID" val="10065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66&quot;&gt;&lt;property id=&quot;10020&quot; value=&quot;9&quot;/&gt;&lt;property id=&quot;10102&quot; value=&quot;0&quot;/&gt;&lt;property id=&quot;10191&quot; value=&quot;-1&quot;/&gt;&lt;/object&gt;"/>
  <p:tag name="MMPROD_COLLECTIONCONTAINERID" val="10060"/>
  <p:tag name="MMPROD_PARENTID" val="10059"/>
  <p:tag name="MMPROD_ANSWERLETTER" val="B)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,875]]&gt;&lt;/Top&gt;&lt;/ChangeData&gt;"/>
  <p:tag name="MMPROD_ABSOLUTEPOSITIONID" val="10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ranh vẽ người phụ nữ thời xưa.]]&gt;&lt;/Text&gt;&lt;FontSize&gt;&lt;![CDATA[28]]&gt;&lt;/FontSize&gt;&lt;Left&gt;&lt;![CDATA[120]]&gt;&lt;/Left&gt;&lt;Top&gt;&lt;![CDATA[176,875]]&gt;&lt;/Top&gt;&lt;/ChangeData&gt;"/>
  <p:tag name="MMPROD_ABSOLUTEPOSITIONID" val="10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,625]]&gt;&lt;/Top&gt;&lt;/ChangeData&gt;"/>
  <p:tag name="MMPROD_ABSOLUTEPOSITIONID" val="104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0">
      <a:dk1>
        <a:sysClr val="windowText" lastClr="000000"/>
      </a:dk1>
      <a:lt1>
        <a:srgbClr val="FFFFFF"/>
      </a:lt1>
      <a:dk2>
        <a:srgbClr val="411401"/>
      </a:dk2>
      <a:lt2>
        <a:srgbClr val="FFFFFF"/>
      </a:lt2>
      <a:accent1>
        <a:srgbClr val="6C2101"/>
      </a:accent1>
      <a:accent2>
        <a:srgbClr val="FF9933"/>
      </a:accent2>
      <a:accent3>
        <a:srgbClr val="6C2101"/>
      </a:accent3>
      <a:accent4>
        <a:srgbClr val="FF9933"/>
      </a:accent4>
      <a:accent5>
        <a:srgbClr val="6C2101"/>
      </a:accent5>
      <a:accent6>
        <a:srgbClr val="FF9933"/>
      </a:accent6>
      <a:hlink>
        <a:srgbClr val="6C2101"/>
      </a:hlink>
      <a:folHlink>
        <a:srgbClr val="FF9933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8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1167</TotalTime>
  <Words>2441</Words>
  <Application>Microsoft Office PowerPoint</Application>
  <PresentationFormat>Widescreen</PresentationFormat>
  <Paragraphs>145</Paragraphs>
  <Slides>32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62" baseType="lpstr">
      <vt:lpstr>微软雅黑</vt:lpstr>
      <vt:lpstr>宋体</vt:lpstr>
      <vt:lpstr>.VnTime</vt:lpstr>
      <vt:lpstr>Arial</vt:lpstr>
      <vt:lpstr>Arial Black</vt:lpstr>
      <vt:lpstr>Bodoni MT</vt:lpstr>
      <vt:lpstr>Calibri</vt:lpstr>
      <vt:lpstr>Calibri Light</vt:lpstr>
      <vt:lpstr>Century Gothic</vt:lpstr>
      <vt:lpstr>Corbel</vt:lpstr>
      <vt:lpstr>等线</vt:lpstr>
      <vt:lpstr>等线 Light</vt:lpstr>
      <vt:lpstr>HP001 4H</vt:lpstr>
      <vt:lpstr>Impact</vt:lpstr>
      <vt:lpstr>Times New Roman</vt:lpstr>
      <vt:lpstr>VNI-Times</vt:lpstr>
      <vt:lpstr>Wingdings</vt:lpstr>
      <vt:lpstr>Wingdings 3</vt:lpstr>
      <vt:lpstr>幼圆</vt:lpstr>
      <vt:lpstr>方正正中黑简体</vt:lpstr>
      <vt:lpstr>方正行楷简体</vt:lpstr>
      <vt:lpstr>汉真广标</vt:lpstr>
      <vt:lpstr>Default Design</vt:lpstr>
      <vt:lpstr>1_Default Design</vt:lpstr>
      <vt:lpstr>1_Office 主题</vt:lpstr>
      <vt:lpstr>3_Default Design</vt:lpstr>
      <vt:lpstr>Wisp</vt:lpstr>
      <vt:lpstr>2_Office 主题</vt:lpstr>
      <vt:lpstr>Depth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Tranh tố nữ là tranh vẽ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Rơm bếp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Làng nghề bánh tráng ( Phú Hòa Đông)</vt:lpstr>
      <vt:lpstr>Gốm sứ Lái Thiêu ( Bình Dương)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THẦY CÔ DỰ GIỜ LỚP 5/2</dc:title>
  <dc:creator>THANH</dc:creator>
  <cp:lastModifiedBy>MyPC</cp:lastModifiedBy>
  <cp:revision>96</cp:revision>
  <dcterms:created xsi:type="dcterms:W3CDTF">2018-03-11T21:01:09Z</dcterms:created>
  <dcterms:modified xsi:type="dcterms:W3CDTF">2020-05-10T15:11:30Z</dcterms:modified>
</cp:coreProperties>
</file>