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Default Extension="wav" ContentType="audio/wav"/>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256" r:id="rId2"/>
    <p:sldId id="310" r:id="rId3"/>
    <p:sldId id="258" r:id="rId4"/>
    <p:sldId id="259" r:id="rId5"/>
    <p:sldId id="260" r:id="rId6"/>
    <p:sldId id="261" r:id="rId7"/>
    <p:sldId id="262" r:id="rId8"/>
    <p:sldId id="264" r:id="rId9"/>
    <p:sldId id="266" r:id="rId10"/>
    <p:sldId id="270" r:id="rId11"/>
    <p:sldId id="271" r:id="rId12"/>
    <p:sldId id="290" r:id="rId13"/>
    <p:sldId id="294" r:id="rId14"/>
    <p:sldId id="292" r:id="rId15"/>
    <p:sldId id="291" r:id="rId16"/>
    <p:sldId id="295" r:id="rId17"/>
    <p:sldId id="297" r:id="rId18"/>
    <p:sldId id="296" r:id="rId19"/>
    <p:sldId id="273" r:id="rId20"/>
    <p:sldId id="276" r:id="rId21"/>
    <p:sldId id="274" r:id="rId22"/>
    <p:sldId id="277" r:id="rId23"/>
    <p:sldId id="298" r:id="rId24"/>
    <p:sldId id="299" r:id="rId25"/>
    <p:sldId id="300" r:id="rId26"/>
    <p:sldId id="301" r:id="rId27"/>
    <p:sldId id="302" r:id="rId28"/>
    <p:sldId id="311" r:id="rId29"/>
    <p:sldId id="305" r:id="rId30"/>
  </p:sldIdLst>
  <p:sldSz cx="9906000" cy="6858000" type="A4"/>
  <p:notesSz cx="6858000" cy="9144000"/>
  <p:defaultTextStyle>
    <a:defPPr>
      <a:defRPr lang="en-US"/>
    </a:defPPr>
    <a:lvl1pPr algn="ctr" rtl="0" fontAlgn="base">
      <a:spcBef>
        <a:spcPct val="0"/>
      </a:spcBef>
      <a:spcAft>
        <a:spcPct val="0"/>
      </a:spcAft>
      <a:defRPr b="1" kern="1200">
        <a:solidFill>
          <a:schemeClr val="tx1"/>
        </a:solidFill>
        <a:latin typeface="Arial" charset="0"/>
        <a:ea typeface="+mn-ea"/>
        <a:cs typeface="+mn-cs"/>
      </a:defRPr>
    </a:lvl1pPr>
    <a:lvl2pPr marL="457200" algn="ctr" rtl="0" fontAlgn="base">
      <a:spcBef>
        <a:spcPct val="0"/>
      </a:spcBef>
      <a:spcAft>
        <a:spcPct val="0"/>
      </a:spcAft>
      <a:defRPr b="1" kern="1200">
        <a:solidFill>
          <a:schemeClr val="tx1"/>
        </a:solidFill>
        <a:latin typeface="Arial" charset="0"/>
        <a:ea typeface="+mn-ea"/>
        <a:cs typeface="+mn-cs"/>
      </a:defRPr>
    </a:lvl2pPr>
    <a:lvl3pPr marL="914400" algn="ctr" rtl="0" fontAlgn="base">
      <a:spcBef>
        <a:spcPct val="0"/>
      </a:spcBef>
      <a:spcAft>
        <a:spcPct val="0"/>
      </a:spcAft>
      <a:defRPr b="1" kern="1200">
        <a:solidFill>
          <a:schemeClr val="tx1"/>
        </a:solidFill>
        <a:latin typeface="Arial" charset="0"/>
        <a:ea typeface="+mn-ea"/>
        <a:cs typeface="+mn-cs"/>
      </a:defRPr>
    </a:lvl3pPr>
    <a:lvl4pPr marL="1371600" algn="ctr" rtl="0" fontAlgn="base">
      <a:spcBef>
        <a:spcPct val="0"/>
      </a:spcBef>
      <a:spcAft>
        <a:spcPct val="0"/>
      </a:spcAft>
      <a:defRPr b="1" kern="1200">
        <a:solidFill>
          <a:schemeClr val="tx1"/>
        </a:solidFill>
        <a:latin typeface="Arial" charset="0"/>
        <a:ea typeface="+mn-ea"/>
        <a:cs typeface="+mn-cs"/>
      </a:defRPr>
    </a:lvl4pPr>
    <a:lvl5pPr marL="1828800" algn="ct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allowPng="1" imgSz="1024x768" encoding="windows-1252"/>
  <p:clrMru>
    <a:srgbClr val="00FFFF"/>
    <a:srgbClr val="CCFFFF"/>
    <a:srgbClr val="FF0000"/>
    <a:srgbClr val="FFFFFF"/>
    <a:srgbClr val="FFFF66"/>
    <a:srgbClr val="B1EDBC"/>
    <a:srgbClr val="6666FF"/>
    <a:srgbClr val="FFCC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4906" autoAdjust="0"/>
    <p:restoredTop sz="95009" autoAdjust="0"/>
  </p:normalViewPr>
  <p:slideViewPr>
    <p:cSldViewPr>
      <p:cViewPr>
        <p:scale>
          <a:sx n="66" d="100"/>
          <a:sy n="66" d="100"/>
        </p:scale>
        <p:origin x="-150" y="-54"/>
      </p:cViewPr>
      <p:guideLst>
        <p:guide orient="horz" pos="2160"/>
        <p:guide pos="3120"/>
      </p:guideLst>
    </p:cSldViewPr>
  </p:slideViewPr>
  <p:notesTextViewPr>
    <p:cViewPr>
      <p:scale>
        <a:sx n="100" d="100"/>
        <a:sy n="100" d="100"/>
      </p:scale>
      <p:origin x="0" y="0"/>
    </p:cViewPr>
  </p:notesTextViewPr>
  <p:sorterViewPr>
    <p:cViewPr>
      <p:scale>
        <a:sx n="66" d="100"/>
        <a:sy n="66" d="100"/>
      </p:scale>
      <p:origin x="0" y="204"/>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lvl1pPr>
          </a:lstStyle>
          <a:p>
            <a:pPr>
              <a:defRPr/>
            </a:pPr>
            <a:endParaRPr lang="en-US"/>
          </a:p>
        </p:txBody>
      </p:sp>
      <p:sp>
        <p:nvSpPr>
          <p:cNvPr id="512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vl1pPr>
          </a:lstStyle>
          <a:p>
            <a:pPr>
              <a:defRPr/>
            </a:pPr>
            <a:endParaRPr lang="en-US"/>
          </a:p>
        </p:txBody>
      </p:sp>
      <p:sp>
        <p:nvSpPr>
          <p:cNvPr id="512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lvl1pPr>
          </a:lstStyle>
          <a:p>
            <a:pPr>
              <a:defRPr/>
            </a:pPr>
            <a:endParaRPr lang="en-US"/>
          </a:p>
        </p:txBody>
      </p:sp>
      <p:sp>
        <p:nvSpPr>
          <p:cNvPr id="512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vl1pPr>
          </a:lstStyle>
          <a:p>
            <a:pPr>
              <a:defRPr/>
            </a:pPr>
            <a:fld id="{51106594-B3F1-4719-AFCF-2A8E72EF373E}"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lvl1pPr>
          </a:lstStyle>
          <a:p>
            <a:pPr>
              <a:defRPr/>
            </a:pPr>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vl1pPr>
          </a:lstStyle>
          <a:p>
            <a:pPr>
              <a:defRPr/>
            </a:pPr>
            <a:endParaRPr lang="en-US"/>
          </a:p>
        </p:txBody>
      </p:sp>
      <p:sp>
        <p:nvSpPr>
          <p:cNvPr id="30724" name="Rectangle 4"/>
          <p:cNvSpPr>
            <a:spLocks noRot="1" noChangeArrowheads="1" noTextEdit="1"/>
          </p:cNvSpPr>
          <p:nvPr>
            <p:ph type="sldImg" idx="2"/>
          </p:nvPr>
        </p:nvSpPr>
        <p:spPr bwMode="auto">
          <a:xfrm>
            <a:off x="952500" y="685800"/>
            <a:ext cx="4953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lvl1pPr>
          </a:lstStyle>
          <a:p>
            <a:pPr>
              <a:defRPr/>
            </a:pPr>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vl1pPr>
          </a:lstStyle>
          <a:p>
            <a:pPr>
              <a:defRPr/>
            </a:pPr>
            <a:fld id="{EC29F1D6-8B48-4F74-ABBF-37C1A30B1C8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Rot="1" noChangeArrowheads="1" noTextEdit="1"/>
          </p:cNvSpPr>
          <p:nvPr>
            <p:ph type="sldImg"/>
          </p:nvPr>
        </p:nvSpPr>
        <p:spPr>
          <a:ln/>
        </p:spPr>
      </p:sp>
      <p:sp>
        <p:nvSpPr>
          <p:cNvPr id="3174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Rot="1" noChangeArrowheads="1" noTextEdit="1"/>
          </p:cNvSpPr>
          <p:nvPr>
            <p:ph type="sldImg"/>
          </p:nvPr>
        </p:nvSpPr>
        <p:spPr>
          <a:ln/>
        </p:spPr>
      </p:sp>
      <p:sp>
        <p:nvSpPr>
          <p:cNvPr id="3277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Rot="1" noChangeArrowheads="1" noTextEdit="1"/>
          </p:cNvSpPr>
          <p:nvPr>
            <p:ph type="sldImg"/>
          </p:nvPr>
        </p:nvSpPr>
        <p:spPr>
          <a:ln/>
        </p:spPr>
      </p:sp>
      <p:sp>
        <p:nvSpPr>
          <p:cNvPr id="3379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2.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2.wav"/></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3.wav"/></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4.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3.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4.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5.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6.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7.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8.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9.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0.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5"/>
            <a:ext cx="84201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B9B5B7-46AC-46C8-ABBF-B36CDDA04184}" type="slidenum">
              <a:rPr lang="en-US"/>
              <a:pPr>
                <a:defRPr/>
              </a:pPr>
              <a:t>‹#›</a:t>
            </a:fld>
            <a:endParaRPr lang="en-US"/>
          </a:p>
        </p:txBody>
      </p:sp>
    </p:spTree>
  </p:cSld>
  <p:clrMapOvr>
    <a:masterClrMapping/>
  </p:clrMapOvr>
  <p:transition spd="slow">
    <p:split orient="vert"/>
    <p:sndAc>
      <p:stSnd>
        <p:snd r:embed="rId1" name="Slide moi.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112E9EC-A986-40B9-96EE-2603D6A224D8}" type="slidenum">
              <a:rPr lang="en-US"/>
              <a:pPr>
                <a:defRPr/>
              </a:pPr>
              <a:t>‹#›</a:t>
            </a:fld>
            <a:endParaRPr lang="en-US"/>
          </a:p>
        </p:txBody>
      </p:sp>
    </p:spTree>
  </p:cSld>
  <p:clrMapOvr>
    <a:masterClrMapping/>
  </p:clrMapOvr>
  <p:transition spd="slow">
    <p:split orient="vert"/>
    <p:sndAc>
      <p:stSnd>
        <p:snd r:embed="rId1" name="Slide moi.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8"/>
            <a:ext cx="222885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95300" y="274638"/>
            <a:ext cx="65341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0DECCCB-8903-4B91-A3DA-9ED07E9DAF1A}" type="slidenum">
              <a:rPr lang="en-US"/>
              <a:pPr>
                <a:defRPr/>
              </a:pPr>
              <a:t>‹#›</a:t>
            </a:fld>
            <a:endParaRPr lang="en-US"/>
          </a:p>
        </p:txBody>
      </p:sp>
    </p:spTree>
  </p:cSld>
  <p:clrMapOvr>
    <a:masterClrMapping/>
  </p:clrMapOvr>
  <p:transition spd="slow">
    <p:split orient="vert"/>
    <p:sndAc>
      <p:stSnd>
        <p:snd r:embed="rId1" name="Slide moi.wav"/>
      </p:stSnd>
    </p:sndAc>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95300" y="274638"/>
            <a:ext cx="89154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E2FE54A-ACB4-4715-985C-FC0B70C905E5}" type="slidenum">
              <a:rPr lang="en-US"/>
              <a:pPr>
                <a:defRPr/>
              </a:pPr>
              <a:t>‹#›</a:t>
            </a:fld>
            <a:endParaRPr lang="en-US"/>
          </a:p>
        </p:txBody>
      </p:sp>
    </p:spTree>
  </p:cSld>
  <p:clrMapOvr>
    <a:masterClrMapping/>
  </p:clrMapOvr>
  <p:transition spd="slow">
    <p:split orient="vert"/>
    <p:sndAc>
      <p:stSnd>
        <p:snd r:embed="rId1" name="Slide moi.wav"/>
      </p:stSnd>
    </p:sndAc>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95300" y="1600200"/>
            <a:ext cx="89154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13E134C-37E6-410D-BA54-33E499AEC660}" type="slidenum">
              <a:rPr lang="en-US"/>
              <a:pPr>
                <a:defRPr/>
              </a:pPr>
              <a:t>‹#›</a:t>
            </a:fld>
            <a:endParaRPr lang="en-US"/>
          </a:p>
        </p:txBody>
      </p:sp>
    </p:spTree>
  </p:cSld>
  <p:clrMapOvr>
    <a:masterClrMapping/>
  </p:clrMapOvr>
  <p:transition spd="slow">
    <p:split orient="vert"/>
    <p:sndAc>
      <p:stSnd>
        <p:snd r:embed="rId1" name="Slide moi.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69A3AF6-9DB0-4CED-8626-C089A24849DC}" type="slidenum">
              <a:rPr lang="en-US"/>
              <a:pPr>
                <a:defRPr/>
              </a:pPr>
              <a:t>‹#›</a:t>
            </a:fld>
            <a:endParaRPr lang="en-US"/>
          </a:p>
        </p:txBody>
      </p:sp>
    </p:spTree>
  </p:cSld>
  <p:clrMapOvr>
    <a:masterClrMapping/>
  </p:clrMapOvr>
  <p:transition spd="slow">
    <p:split orient="vert"/>
    <p:sndAc>
      <p:stSnd>
        <p:snd r:embed="rId1" name="Slide moi.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201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C9CE930-65B5-45AD-B07E-DF36769E422B}" type="slidenum">
              <a:rPr lang="en-US"/>
              <a:pPr>
                <a:defRPr/>
              </a:pPr>
              <a:t>‹#›</a:t>
            </a:fld>
            <a:endParaRPr lang="en-US"/>
          </a:p>
        </p:txBody>
      </p:sp>
    </p:spTree>
  </p:cSld>
  <p:clrMapOvr>
    <a:masterClrMapping/>
  </p:clrMapOvr>
  <p:transition spd="slow">
    <p:split orient="vert"/>
    <p:sndAc>
      <p:stSnd>
        <p:snd r:embed="rId1" name="Slide moi.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2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099469B-7D79-4BCE-B73D-EE6EC9276669}" type="slidenum">
              <a:rPr lang="en-US"/>
              <a:pPr>
                <a:defRPr/>
              </a:pPr>
              <a:t>‹#›</a:t>
            </a:fld>
            <a:endParaRPr lang="en-US"/>
          </a:p>
        </p:txBody>
      </p:sp>
    </p:spTree>
  </p:cSld>
  <p:clrMapOvr>
    <a:masterClrMapping/>
  </p:clrMapOvr>
  <p:transition spd="slow">
    <p:split orient="vert"/>
    <p:sndAc>
      <p:stSnd>
        <p:snd r:embed="rId1" name="Slide moi.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AC7FFD9-D88C-4A16-A173-A4B2053951D2}" type="slidenum">
              <a:rPr lang="en-US"/>
              <a:pPr>
                <a:defRPr/>
              </a:pPr>
              <a:t>‹#›</a:t>
            </a:fld>
            <a:endParaRPr lang="en-US"/>
          </a:p>
        </p:txBody>
      </p:sp>
    </p:spTree>
  </p:cSld>
  <p:clrMapOvr>
    <a:masterClrMapping/>
  </p:clrMapOvr>
  <p:transition spd="slow">
    <p:split orient="vert"/>
    <p:sndAc>
      <p:stSnd>
        <p:snd r:embed="rId1" name="Slide moi.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C10489E-813C-4E14-BA1A-7E3E34C570C8}" type="slidenum">
              <a:rPr lang="en-US"/>
              <a:pPr>
                <a:defRPr/>
              </a:pPr>
              <a:t>‹#›</a:t>
            </a:fld>
            <a:endParaRPr lang="en-US"/>
          </a:p>
        </p:txBody>
      </p:sp>
    </p:spTree>
  </p:cSld>
  <p:clrMapOvr>
    <a:masterClrMapping/>
  </p:clrMapOvr>
  <p:transition spd="slow">
    <p:split orient="vert"/>
    <p:sndAc>
      <p:stSnd>
        <p:snd r:embed="rId1" name="Slide moi.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32FE8F1-CF93-4948-849D-AFC7573541CC}" type="slidenum">
              <a:rPr lang="en-US"/>
              <a:pPr>
                <a:defRPr/>
              </a:pPr>
              <a:t>‹#›</a:t>
            </a:fld>
            <a:endParaRPr lang="en-US"/>
          </a:p>
        </p:txBody>
      </p:sp>
    </p:spTree>
  </p:cSld>
  <p:clrMapOvr>
    <a:masterClrMapping/>
  </p:clrMapOvr>
  <p:transition spd="slow">
    <p:split orient="vert"/>
    <p:sndAc>
      <p:stSnd>
        <p:snd r:embed="rId1" name="Slide moi.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0AA0A4A-C677-4F88-B7F7-50A53BFA977A}" type="slidenum">
              <a:rPr lang="en-US"/>
              <a:pPr>
                <a:defRPr/>
              </a:pPr>
              <a:t>‹#›</a:t>
            </a:fld>
            <a:endParaRPr lang="en-US"/>
          </a:p>
        </p:txBody>
      </p:sp>
    </p:spTree>
  </p:cSld>
  <p:clrMapOvr>
    <a:masterClrMapping/>
  </p:clrMapOvr>
  <p:transition spd="slow">
    <p:split orient="vert"/>
    <p:sndAc>
      <p:stSnd>
        <p:snd r:embed="rId1" name="Slide moi.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A86A97C-E5A8-489F-9EF0-178FA4E3A92B}" type="slidenum">
              <a:rPr lang="en-US"/>
              <a:pPr>
                <a:defRPr/>
              </a:pPr>
              <a:t>‹#›</a:t>
            </a:fld>
            <a:endParaRPr lang="en-US"/>
          </a:p>
        </p:txBody>
      </p:sp>
    </p:spTree>
  </p:cSld>
  <p:clrMapOvr>
    <a:masterClrMapping/>
  </p:clrMapOvr>
  <p:transition spd="slow">
    <p:split orient="vert"/>
    <p:sndAc>
      <p:stSnd>
        <p:snd r:embed="rId1" name="Slide moi.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audio" Target="../media/audio1.wav"/><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95300" y="274638"/>
            <a:ext cx="8915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95300" y="1600200"/>
            <a:ext cx="8915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95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0"/>
            </a:lvl1pPr>
          </a:lstStyle>
          <a:p>
            <a:pPr>
              <a:defRPr/>
            </a:pPr>
            <a:endParaRPr lang="en-US"/>
          </a:p>
        </p:txBody>
      </p:sp>
      <p:sp>
        <p:nvSpPr>
          <p:cNvPr id="1029" name="Rectangle 5"/>
          <p:cNvSpPr>
            <a:spLocks noGrp="1" noChangeArrowheads="1"/>
          </p:cNvSpPr>
          <p:nvPr>
            <p:ph type="ftr" sz="quarter" idx="3"/>
          </p:nvPr>
        </p:nvSpPr>
        <p:spPr bwMode="auto">
          <a:xfrm>
            <a:off x="3384550" y="6245225"/>
            <a:ext cx="3136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vl1pPr>
          </a:lstStyle>
          <a:p>
            <a:pPr>
              <a:defRPr/>
            </a:pPr>
            <a:endParaRPr lang="en-US"/>
          </a:p>
        </p:txBody>
      </p:sp>
      <p:sp>
        <p:nvSpPr>
          <p:cNvPr id="1030" name="Rectangle 6"/>
          <p:cNvSpPr>
            <a:spLocks noGrp="1" noChangeArrowheads="1"/>
          </p:cNvSpPr>
          <p:nvPr>
            <p:ph type="sldNum" sz="quarter" idx="4"/>
          </p:nvPr>
        </p:nvSpPr>
        <p:spPr bwMode="auto">
          <a:xfrm>
            <a:off x="7099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pPr>
              <a:defRPr/>
            </a:pPr>
            <a:fld id="{4D0E79C4-36A7-4586-BE16-F3B765C87E4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spd="slow">
    <p:split orient="vert"/>
    <p:sndAc>
      <p:stSnd>
        <p:snd r:embed="rId15" name="Slide moi.wav"/>
      </p:stSnd>
    </p:sndAc>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gif"/><Relationship Id="rId13" Type="http://schemas.openxmlformats.org/officeDocument/2006/relationships/image" Target="../media/image11.png"/><Relationship Id="rId3" Type="http://schemas.openxmlformats.org/officeDocument/2006/relationships/audio" Target="../media/audio15.wav"/><Relationship Id="rId7" Type="http://schemas.openxmlformats.org/officeDocument/2006/relationships/image" Target="../media/image5.gif"/><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gif"/><Relationship Id="rId11" Type="http://schemas.openxmlformats.org/officeDocument/2006/relationships/image" Target="../media/image9.gif"/><Relationship Id="rId5" Type="http://schemas.openxmlformats.org/officeDocument/2006/relationships/image" Target="../media/image3.gif"/><Relationship Id="rId10" Type="http://schemas.openxmlformats.org/officeDocument/2006/relationships/image" Target="../media/image8.gif"/><Relationship Id="rId4" Type="http://schemas.openxmlformats.org/officeDocument/2006/relationships/image" Target="../media/image2.gif"/><Relationship Id="rId9" Type="http://schemas.openxmlformats.org/officeDocument/2006/relationships/image" Target="../media/image7.gif"/><Relationship Id="rId14" Type="http://schemas.openxmlformats.org/officeDocument/2006/relationships/image" Target="../media/image12.gif"/></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themeOverride" Target="../theme/themeOverride2.xml"/><Relationship Id="rId5" Type="http://schemas.openxmlformats.org/officeDocument/2006/relationships/hyperlink" Target="ChiaNhom.xls" TargetMode="External"/><Relationship Id="rId4" Type="http://schemas.openxmlformats.org/officeDocument/2006/relationships/audio" Target="../media/audio18.wav"/></Relationships>
</file>

<file path=ppt/slides/_rels/slide11.xml.rels><?xml version="1.0" encoding="UTF-8" standalone="yes"?>
<Relationships xmlns="http://schemas.openxmlformats.org/package/2006/relationships"><Relationship Id="rId3" Type="http://schemas.openxmlformats.org/officeDocument/2006/relationships/audio" Target="../media/audio21.wav"/><Relationship Id="rId2" Type="http://schemas.openxmlformats.org/officeDocument/2006/relationships/audio" Target="../media/audio1.wav"/><Relationship Id="rId1" Type="http://schemas.openxmlformats.org/officeDocument/2006/relationships/slideLayout" Target="../slideLayouts/slideLayout13.xml"/><Relationship Id="rId5" Type="http://schemas.openxmlformats.org/officeDocument/2006/relationships/image" Target="../media/image18.jpeg"/><Relationship Id="rId4" Type="http://schemas.openxmlformats.org/officeDocument/2006/relationships/audio" Target="../media/audio18.wav"/></Relationships>
</file>

<file path=ppt/slides/_rels/slide12.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audio" Target="../media/audio17.wav"/><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 Id="rId9" Type="http://schemas.openxmlformats.org/officeDocument/2006/relationships/image" Target="../media/image25.jpeg"/></Relationships>
</file>

<file path=ppt/slides/_rels/slide13.xml.rels><?xml version="1.0" encoding="UTF-8" standalone="yes"?>
<Relationships xmlns="http://schemas.openxmlformats.org/package/2006/relationships"><Relationship Id="rId2" Type="http://schemas.openxmlformats.org/officeDocument/2006/relationships/audio" Target="../media/audio19.wav"/><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audio" Target="../media/audio18.wav"/><Relationship Id="rId2" Type="http://schemas.openxmlformats.org/officeDocument/2006/relationships/audio" Target="../media/audio3.wav"/><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2" Type="http://schemas.openxmlformats.org/officeDocument/2006/relationships/audio" Target="../media/audio19.wav"/><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audio" Target="../media/audio18.wav"/><Relationship Id="rId2" Type="http://schemas.openxmlformats.org/officeDocument/2006/relationships/audio" Target="../media/audio3.wav"/><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audio" Target="../media/audio18.wav"/><Relationship Id="rId7" Type="http://schemas.openxmlformats.org/officeDocument/2006/relationships/image" Target="../media/image28.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7.jpeg"/><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2" Type="http://schemas.openxmlformats.org/officeDocument/2006/relationships/audio" Target="../media/audio19.wav"/><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audio" Target="../media/audio22.wav"/><Relationship Id="rId1" Type="http://schemas.openxmlformats.org/officeDocument/2006/relationships/slideLayout" Target="../slideLayouts/slideLayout2.xml"/><Relationship Id="rId5" Type="http://schemas.openxmlformats.org/officeDocument/2006/relationships/image" Target="../media/image30.gif"/><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3.gif"/><Relationship Id="rId5" Type="http://schemas.openxmlformats.org/officeDocument/2006/relationships/hyperlink" Target="BaiCu/Lesson.exe" TargetMode="External"/><Relationship Id="rId4" Type="http://schemas.openxmlformats.org/officeDocument/2006/relationships/hyperlink" Target="file:///G:\GiaoAnDienTu\ChauMy\BaiCu\Lesson.exe"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0.gif"/></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0.gif"/></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0.gif"/></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9.jpeg"/><Relationship Id="rId1" Type="http://schemas.openxmlformats.org/officeDocument/2006/relationships/slideLayout" Target="../slideLayouts/slideLayout12.xml"/><Relationship Id="rId6" Type="http://schemas.openxmlformats.org/officeDocument/2006/relationships/image" Target="../media/image33.jpeg"/><Relationship Id="rId5" Type="http://schemas.openxmlformats.org/officeDocument/2006/relationships/image" Target="../media/image20.jpeg"/><Relationship Id="rId4" Type="http://schemas.openxmlformats.org/officeDocument/2006/relationships/image" Target="../media/image32.jpeg"/></Relationships>
</file>

<file path=ppt/slides/_rels/slide24.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29.jpeg"/><Relationship Id="rId7" Type="http://schemas.openxmlformats.org/officeDocument/2006/relationships/image" Target="../media/image37.gif"/><Relationship Id="rId2" Type="http://schemas.openxmlformats.org/officeDocument/2006/relationships/image" Target="../media/image31.jpeg"/><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25.xml.rels><?xml version="1.0" encoding="UTF-8" standalone="yes"?>
<Relationships xmlns="http://schemas.openxmlformats.org/package/2006/relationships"><Relationship Id="rId8" Type="http://schemas.openxmlformats.org/officeDocument/2006/relationships/image" Target="../media/image40.gif"/><Relationship Id="rId3" Type="http://schemas.openxmlformats.org/officeDocument/2006/relationships/image" Target="../media/image29.jpeg"/><Relationship Id="rId7" Type="http://schemas.openxmlformats.org/officeDocument/2006/relationships/image" Target="../media/image39.jpeg"/><Relationship Id="rId2" Type="http://schemas.openxmlformats.org/officeDocument/2006/relationships/image" Target="../media/image31.jpeg"/><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22.jpeg"/><Relationship Id="rId4" Type="http://schemas.openxmlformats.org/officeDocument/2006/relationships/image" Target="../media/image35.jpeg"/><Relationship Id="rId9" Type="http://schemas.openxmlformats.org/officeDocument/2006/relationships/image" Target="../media/image41.gif"/></Relationships>
</file>

<file path=ppt/slides/_rels/slide26.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31.jpeg"/><Relationship Id="rId7" Type="http://schemas.openxmlformats.org/officeDocument/2006/relationships/image" Target="../media/image43.jpeg"/><Relationship Id="rId12" Type="http://schemas.openxmlformats.org/officeDocument/2006/relationships/image" Target="../media/image47.jpeg"/><Relationship Id="rId2" Type="http://schemas.openxmlformats.org/officeDocument/2006/relationships/image" Target="../media/image29.jpeg"/><Relationship Id="rId1" Type="http://schemas.openxmlformats.org/officeDocument/2006/relationships/slideLayout" Target="../slideLayouts/slideLayout12.xml"/><Relationship Id="rId6" Type="http://schemas.openxmlformats.org/officeDocument/2006/relationships/image" Target="../media/image42.jpeg"/><Relationship Id="rId11" Type="http://schemas.openxmlformats.org/officeDocument/2006/relationships/image" Target="../media/image46.gif"/><Relationship Id="rId5" Type="http://schemas.openxmlformats.org/officeDocument/2006/relationships/image" Target="../media/image23.jpeg"/><Relationship Id="rId10" Type="http://schemas.openxmlformats.org/officeDocument/2006/relationships/image" Target="../media/image32.jpeg"/><Relationship Id="rId4" Type="http://schemas.openxmlformats.org/officeDocument/2006/relationships/image" Target="../media/image33.jpeg"/><Relationship Id="rId9" Type="http://schemas.openxmlformats.org/officeDocument/2006/relationships/image" Target="../media/image45.jpeg"/></Relationships>
</file>

<file path=ppt/slides/_rels/slide27.xml.rels><?xml version="1.0" encoding="UTF-8" standalone="yes"?>
<Relationships xmlns="http://schemas.openxmlformats.org/package/2006/relationships"><Relationship Id="rId8" Type="http://schemas.openxmlformats.org/officeDocument/2006/relationships/image" Target="../media/image50.jpeg"/><Relationship Id="rId3" Type="http://schemas.openxmlformats.org/officeDocument/2006/relationships/image" Target="../media/image33.jpeg"/><Relationship Id="rId7" Type="http://schemas.openxmlformats.org/officeDocument/2006/relationships/image" Target="../media/image49.jpeg"/><Relationship Id="rId12" Type="http://schemas.openxmlformats.org/officeDocument/2006/relationships/image" Target="../media/image46.gif"/><Relationship Id="rId2" Type="http://schemas.openxmlformats.org/officeDocument/2006/relationships/image" Target="../media/image31.jpeg"/><Relationship Id="rId1" Type="http://schemas.openxmlformats.org/officeDocument/2006/relationships/slideLayout" Target="../slideLayouts/slideLayout12.xml"/><Relationship Id="rId6" Type="http://schemas.openxmlformats.org/officeDocument/2006/relationships/image" Target="../media/image48.jpeg"/><Relationship Id="rId11" Type="http://schemas.openxmlformats.org/officeDocument/2006/relationships/image" Target="../media/image52.jpeg"/><Relationship Id="rId5" Type="http://schemas.openxmlformats.org/officeDocument/2006/relationships/image" Target="../media/image32.jpeg"/><Relationship Id="rId10" Type="http://schemas.openxmlformats.org/officeDocument/2006/relationships/image" Target="../media/image51.jpeg"/><Relationship Id="rId4" Type="http://schemas.openxmlformats.org/officeDocument/2006/relationships/image" Target="../media/image29.jpeg"/><Relationship Id="rId9" Type="http://schemas.openxmlformats.org/officeDocument/2006/relationships/image" Target="../media/image24.jpeg"/></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9.jpeg"/><Relationship Id="rId1" Type="http://schemas.openxmlformats.org/officeDocument/2006/relationships/slideLayout" Target="../slideLayouts/slideLayout2.xml"/><Relationship Id="rId5" Type="http://schemas.openxmlformats.org/officeDocument/2006/relationships/image" Target="../media/image40.gif"/><Relationship Id="rId4" Type="http://schemas.openxmlformats.org/officeDocument/2006/relationships/image" Target="../media/image25.jpeg"/></Relationships>
</file>

<file path=ppt/slides/_rels/slide29.xml.rels><?xml version="1.0" encoding="UTF-8" standalone="yes"?>
<Relationships xmlns="http://schemas.openxmlformats.org/package/2006/relationships"><Relationship Id="rId8" Type="http://schemas.openxmlformats.org/officeDocument/2006/relationships/image" Target="../media/image43.jpeg"/><Relationship Id="rId13" Type="http://schemas.openxmlformats.org/officeDocument/2006/relationships/image" Target="../media/image53.jpeg"/><Relationship Id="rId18" Type="http://schemas.openxmlformats.org/officeDocument/2006/relationships/image" Target="../media/image47.jpeg"/><Relationship Id="rId3" Type="http://schemas.openxmlformats.org/officeDocument/2006/relationships/image" Target="../media/image2.gif"/><Relationship Id="rId7" Type="http://schemas.openxmlformats.org/officeDocument/2006/relationships/image" Target="../media/image38.jpeg"/><Relationship Id="rId12" Type="http://schemas.openxmlformats.org/officeDocument/2006/relationships/image" Target="../media/image52.jpeg"/><Relationship Id="rId17" Type="http://schemas.openxmlformats.org/officeDocument/2006/relationships/image" Target="../media/image25.jpeg"/><Relationship Id="rId2" Type="http://schemas.openxmlformats.org/officeDocument/2006/relationships/audio" Target="../media/audio15.wav"/><Relationship Id="rId16" Type="http://schemas.openxmlformats.org/officeDocument/2006/relationships/image" Target="../media/image50.jpeg"/><Relationship Id="rId20" Type="http://schemas.openxmlformats.org/officeDocument/2006/relationships/image" Target="../media/image3.gif"/><Relationship Id="rId1" Type="http://schemas.openxmlformats.org/officeDocument/2006/relationships/slideLayout" Target="../slideLayouts/slideLayout7.xml"/><Relationship Id="rId6" Type="http://schemas.openxmlformats.org/officeDocument/2006/relationships/image" Target="../media/image42.jpeg"/><Relationship Id="rId11" Type="http://schemas.openxmlformats.org/officeDocument/2006/relationships/image" Target="../media/image51.jpeg"/><Relationship Id="rId5" Type="http://schemas.openxmlformats.org/officeDocument/2006/relationships/image" Target="../media/image22.jpeg"/><Relationship Id="rId15" Type="http://schemas.openxmlformats.org/officeDocument/2006/relationships/image" Target="../media/image45.jpeg"/><Relationship Id="rId10" Type="http://schemas.openxmlformats.org/officeDocument/2006/relationships/image" Target="../media/image44.jpeg"/><Relationship Id="rId19" Type="http://schemas.openxmlformats.org/officeDocument/2006/relationships/image" Target="../media/image49.jpeg"/><Relationship Id="rId4" Type="http://schemas.openxmlformats.org/officeDocument/2006/relationships/image" Target="../media/image23.jpeg"/><Relationship Id="rId9" Type="http://schemas.openxmlformats.org/officeDocument/2006/relationships/image" Target="../media/image39.jpeg"/><Relationship Id="rId14" Type="http://schemas.openxmlformats.org/officeDocument/2006/relationships/image" Target="../media/image24.jpeg"/></Relationships>
</file>

<file path=ppt/slides/_rels/slide3.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audio" Target="../media/audio1.wav"/><Relationship Id="rId7" Type="http://schemas.openxmlformats.org/officeDocument/2006/relationships/audio" Target="../media/audio19.wav"/><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audio" Target="../media/audio18.wav"/><Relationship Id="rId5" Type="http://schemas.openxmlformats.org/officeDocument/2006/relationships/audio" Target="../media/audio17.wav"/><Relationship Id="rId4" Type="http://schemas.openxmlformats.org/officeDocument/2006/relationships/audio" Target="../media/audio16.wav"/><Relationship Id="rId9" Type="http://schemas.openxmlformats.org/officeDocument/2006/relationships/image" Target="../media/image15.jpeg"/></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audio" Target="../media/audio20.wav"/><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audio" Target="../media/audio21.wav"/><Relationship Id="rId2" Type="http://schemas.openxmlformats.org/officeDocument/2006/relationships/audio" Target="../media/audio18.wav"/><Relationship Id="rId1" Type="http://schemas.openxmlformats.org/officeDocument/2006/relationships/slideLayout" Target="../slideLayouts/slideLayout12.xml"/><Relationship Id="rId5" Type="http://schemas.openxmlformats.org/officeDocument/2006/relationships/image" Target="../media/image18.jpe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audio" Target="../media/audio21.wav"/><Relationship Id="rId2" Type="http://schemas.openxmlformats.org/officeDocument/2006/relationships/audio" Target="../media/audio18.wav"/><Relationship Id="rId1" Type="http://schemas.openxmlformats.org/officeDocument/2006/relationships/slideLayout" Target="../slideLayouts/slideLayout12.xml"/><Relationship Id="rId5" Type="http://schemas.openxmlformats.org/officeDocument/2006/relationships/image" Target="../media/image18.jpeg"/><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audio" Target="../media/audio21.wav"/><Relationship Id="rId2" Type="http://schemas.openxmlformats.org/officeDocument/2006/relationships/audio" Target="../media/audio18.wav"/><Relationship Id="rId1" Type="http://schemas.openxmlformats.org/officeDocument/2006/relationships/slideLayout" Target="../slideLayouts/slideLayout13.xml"/><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audio" Target="../media/audio19.wav"/><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slide1.xml><?xml version="1.0" encoding="utf-8"?>
<p:sld xmlns:a="http://schemas.openxmlformats.org/drawingml/2006/main" xmlns:r="http://schemas.openxmlformats.org/officeDocument/2006/relationships" xmlns:p="http://schemas.openxmlformats.org/presentationml/2006/main" show="0">
  <p:cSld>
    <p:bg>
      <p:bgPr>
        <a:blipFill dpi="0" rotWithShape="0">
          <a:blip r:embed="rId4"/>
          <a:srcRect/>
          <a:stretch>
            <a:fillRect/>
          </a:stretch>
        </a:blipFill>
        <a:effectLst/>
      </p:bgPr>
    </p:bg>
    <p:spTree>
      <p:nvGrpSpPr>
        <p:cNvPr id="1" name=""/>
        <p:cNvGrpSpPr/>
        <p:nvPr/>
      </p:nvGrpSpPr>
      <p:grpSpPr>
        <a:xfrm>
          <a:off x="0" y="0"/>
          <a:ext cx="0" cy="0"/>
          <a:chOff x="0" y="0"/>
          <a:chExt cx="0" cy="0"/>
        </a:xfrm>
      </p:grpSpPr>
      <p:pic>
        <p:nvPicPr>
          <p:cNvPr id="2050" name="Picture 16" descr="globeterrestres13"/>
          <p:cNvPicPr>
            <a:picLocks noChangeAspect="1" noChangeArrowheads="1" noCrop="1"/>
          </p:cNvPicPr>
          <p:nvPr/>
        </p:nvPicPr>
        <p:blipFill>
          <a:blip r:embed="rId5"/>
          <a:srcRect/>
          <a:stretch>
            <a:fillRect/>
          </a:stretch>
        </p:blipFill>
        <p:spPr bwMode="auto">
          <a:xfrm>
            <a:off x="0" y="5257800"/>
            <a:ext cx="1600200" cy="1600200"/>
          </a:xfrm>
          <a:prstGeom prst="rect">
            <a:avLst/>
          </a:prstGeom>
          <a:noFill/>
          <a:ln w="9525">
            <a:noFill/>
            <a:miter lim="800000"/>
            <a:headEnd/>
            <a:tailEnd/>
          </a:ln>
        </p:spPr>
      </p:pic>
      <p:pic>
        <p:nvPicPr>
          <p:cNvPr id="2072" name="Picture 24" descr="globeterrestres5"/>
          <p:cNvPicPr>
            <a:picLocks noChangeAspect="1" noChangeArrowheads="1" noCrop="1"/>
          </p:cNvPicPr>
          <p:nvPr/>
        </p:nvPicPr>
        <p:blipFill>
          <a:blip r:embed="rId6"/>
          <a:srcRect/>
          <a:stretch>
            <a:fillRect/>
          </a:stretch>
        </p:blipFill>
        <p:spPr bwMode="auto">
          <a:xfrm rot="441107">
            <a:off x="8077200" y="762000"/>
            <a:ext cx="533400" cy="533400"/>
          </a:xfrm>
          <a:prstGeom prst="rect">
            <a:avLst/>
          </a:prstGeom>
          <a:noFill/>
          <a:ln w="9525">
            <a:noFill/>
            <a:miter lim="800000"/>
            <a:headEnd/>
            <a:tailEnd/>
          </a:ln>
        </p:spPr>
      </p:pic>
      <p:grpSp>
        <p:nvGrpSpPr>
          <p:cNvPr id="2" name="Group 28"/>
          <p:cNvGrpSpPr>
            <a:grpSpLocks/>
          </p:cNvGrpSpPr>
          <p:nvPr/>
        </p:nvGrpSpPr>
        <p:grpSpPr bwMode="auto">
          <a:xfrm rot="4765214">
            <a:off x="-1990725" y="982662"/>
            <a:ext cx="9578975" cy="7620001"/>
            <a:chOff x="960" y="192"/>
            <a:chExt cx="4266" cy="3168"/>
          </a:xfrm>
        </p:grpSpPr>
        <p:pic>
          <p:nvPicPr>
            <p:cNvPr id="2058" name="Picture 13" descr="globeterrestres1"/>
            <p:cNvPicPr>
              <a:picLocks noChangeAspect="1" noChangeArrowheads="1" noCrop="1"/>
            </p:cNvPicPr>
            <p:nvPr/>
          </p:nvPicPr>
          <p:blipFill>
            <a:blip r:embed="rId7"/>
            <a:srcRect/>
            <a:stretch>
              <a:fillRect/>
            </a:stretch>
          </p:blipFill>
          <p:spPr bwMode="auto">
            <a:xfrm>
              <a:off x="960" y="2112"/>
              <a:ext cx="180" cy="180"/>
            </a:xfrm>
            <a:prstGeom prst="rect">
              <a:avLst/>
            </a:prstGeom>
            <a:noFill/>
            <a:ln w="9525">
              <a:noFill/>
              <a:miter lim="800000"/>
              <a:headEnd/>
              <a:tailEnd/>
            </a:ln>
          </p:spPr>
        </p:pic>
        <p:pic>
          <p:nvPicPr>
            <p:cNvPr id="2059" name="Picture 17" descr="globeterrestres12"/>
            <p:cNvPicPr>
              <a:picLocks noChangeAspect="1" noChangeArrowheads="1" noCrop="1"/>
            </p:cNvPicPr>
            <p:nvPr/>
          </p:nvPicPr>
          <p:blipFill>
            <a:blip r:embed="rId8"/>
            <a:srcRect/>
            <a:stretch>
              <a:fillRect/>
            </a:stretch>
          </p:blipFill>
          <p:spPr bwMode="auto">
            <a:xfrm>
              <a:off x="4176" y="2976"/>
              <a:ext cx="384" cy="384"/>
            </a:xfrm>
            <a:prstGeom prst="rect">
              <a:avLst/>
            </a:prstGeom>
            <a:noFill/>
            <a:ln w="9525">
              <a:noFill/>
              <a:miter lim="800000"/>
              <a:headEnd/>
              <a:tailEnd/>
            </a:ln>
          </p:spPr>
        </p:pic>
        <p:pic>
          <p:nvPicPr>
            <p:cNvPr id="2060" name="Picture 18" descr="globeterrestres11"/>
            <p:cNvPicPr>
              <a:picLocks noChangeAspect="1" noChangeArrowheads="1" noCrop="1"/>
            </p:cNvPicPr>
            <p:nvPr/>
          </p:nvPicPr>
          <p:blipFill>
            <a:blip r:embed="rId9"/>
            <a:srcRect/>
            <a:stretch>
              <a:fillRect/>
            </a:stretch>
          </p:blipFill>
          <p:spPr bwMode="auto">
            <a:xfrm>
              <a:off x="4224" y="192"/>
              <a:ext cx="180" cy="180"/>
            </a:xfrm>
            <a:prstGeom prst="rect">
              <a:avLst/>
            </a:prstGeom>
            <a:noFill/>
            <a:ln w="9525">
              <a:noFill/>
              <a:miter lim="800000"/>
              <a:headEnd/>
              <a:tailEnd/>
            </a:ln>
          </p:spPr>
        </p:pic>
        <p:pic>
          <p:nvPicPr>
            <p:cNvPr id="2061" name="Picture 25" descr="globeterrestres4"/>
            <p:cNvPicPr>
              <a:picLocks noChangeAspect="1" noChangeArrowheads="1" noCrop="1"/>
            </p:cNvPicPr>
            <p:nvPr/>
          </p:nvPicPr>
          <p:blipFill>
            <a:blip r:embed="rId10"/>
            <a:srcRect/>
            <a:stretch>
              <a:fillRect/>
            </a:stretch>
          </p:blipFill>
          <p:spPr bwMode="auto">
            <a:xfrm>
              <a:off x="4992" y="1680"/>
              <a:ext cx="234" cy="252"/>
            </a:xfrm>
            <a:prstGeom prst="rect">
              <a:avLst/>
            </a:prstGeom>
            <a:noFill/>
            <a:ln w="9525">
              <a:noFill/>
              <a:miter lim="800000"/>
              <a:headEnd/>
              <a:tailEnd/>
            </a:ln>
          </p:spPr>
        </p:pic>
        <p:pic>
          <p:nvPicPr>
            <p:cNvPr id="2062" name="Picture 26" descr="globeterrestres3"/>
            <p:cNvPicPr>
              <a:picLocks noChangeAspect="1" noChangeArrowheads="1" noCrop="1"/>
            </p:cNvPicPr>
            <p:nvPr/>
          </p:nvPicPr>
          <p:blipFill>
            <a:blip r:embed="rId11"/>
            <a:srcRect/>
            <a:stretch>
              <a:fillRect/>
            </a:stretch>
          </p:blipFill>
          <p:spPr bwMode="auto">
            <a:xfrm>
              <a:off x="1680" y="720"/>
              <a:ext cx="192" cy="192"/>
            </a:xfrm>
            <a:prstGeom prst="rect">
              <a:avLst/>
            </a:prstGeom>
            <a:noFill/>
            <a:ln w="9525">
              <a:noFill/>
              <a:miter lim="800000"/>
              <a:headEnd/>
              <a:tailEnd/>
            </a:ln>
          </p:spPr>
        </p:pic>
      </p:grpSp>
      <p:sp>
        <p:nvSpPr>
          <p:cNvPr id="2086" name="WordArt 38"/>
          <p:cNvSpPr>
            <a:spLocks noChangeArrowheads="1" noChangeShapeType="1" noTextEdit="1"/>
          </p:cNvSpPr>
          <p:nvPr/>
        </p:nvSpPr>
        <p:spPr bwMode="auto">
          <a:xfrm>
            <a:off x="1676400" y="1828800"/>
            <a:ext cx="6978650" cy="2209800"/>
          </a:xfrm>
          <a:prstGeom prst="rect">
            <a:avLst/>
          </a:prstGeom>
        </p:spPr>
        <p:txBody>
          <a:bodyPr wrap="none" fromWordArt="1">
            <a:prstTxWarp prst="textPlain">
              <a:avLst>
                <a:gd name="adj" fmla="val 50000"/>
              </a:avLst>
            </a:prstTxWarp>
            <a:scene3d>
              <a:camera prst="legacyObliqueTopLeft"/>
              <a:lightRig rig="legacyFlat3" dir="t"/>
            </a:scene3d>
            <a:sp3d extrusionH="430200" prstMaterial="legacyMatte">
              <a:extrusionClr>
                <a:srgbClr val="9400ED"/>
              </a:extrusionClr>
            </a:sp3d>
          </a:bodyPr>
          <a:lstStyle/>
          <a:p>
            <a:r>
              <a:rPr lang="en-US" sz="4800" kern="10">
                <a:ln w="9525">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Arial"/>
                <a:cs typeface="Arial"/>
              </a:rPr>
              <a:t>ĐỊA LÍ 5</a:t>
            </a:r>
          </a:p>
        </p:txBody>
      </p:sp>
      <p:pic>
        <p:nvPicPr>
          <p:cNvPr id="2054" name="Picture 43" descr="photo-1"/>
          <p:cNvPicPr>
            <a:picLocks noChangeAspect="1" noChangeArrowheads="1"/>
          </p:cNvPicPr>
          <p:nvPr/>
        </p:nvPicPr>
        <p:blipFill>
          <a:blip r:embed="rId12"/>
          <a:srcRect/>
          <a:stretch>
            <a:fillRect/>
          </a:stretch>
        </p:blipFill>
        <p:spPr bwMode="auto">
          <a:xfrm>
            <a:off x="4419600" y="6248400"/>
            <a:ext cx="4495800" cy="690563"/>
          </a:xfrm>
          <a:prstGeom prst="rect">
            <a:avLst/>
          </a:prstGeom>
          <a:noFill/>
          <a:ln w="9525">
            <a:noFill/>
            <a:miter lim="800000"/>
            <a:headEnd/>
            <a:tailEnd/>
          </a:ln>
        </p:spPr>
      </p:pic>
      <p:pic>
        <p:nvPicPr>
          <p:cNvPr id="2055" name="Picture 44" descr="photo-1"/>
          <p:cNvPicPr>
            <a:picLocks noChangeAspect="1" noChangeArrowheads="1"/>
          </p:cNvPicPr>
          <p:nvPr/>
        </p:nvPicPr>
        <p:blipFill>
          <a:blip r:embed="rId13"/>
          <a:srcRect/>
          <a:stretch>
            <a:fillRect/>
          </a:stretch>
        </p:blipFill>
        <p:spPr bwMode="auto">
          <a:xfrm>
            <a:off x="9296400" y="3124200"/>
            <a:ext cx="703263" cy="4572000"/>
          </a:xfrm>
          <a:prstGeom prst="rect">
            <a:avLst/>
          </a:prstGeom>
          <a:noFill/>
          <a:ln w="9525">
            <a:noFill/>
            <a:miter lim="800000"/>
            <a:headEnd/>
            <a:tailEnd/>
          </a:ln>
        </p:spPr>
      </p:pic>
      <p:sp>
        <p:nvSpPr>
          <p:cNvPr id="2056" name="AutoShape 45"/>
          <p:cNvSpPr>
            <a:spLocks noChangeArrowheads="1"/>
          </p:cNvSpPr>
          <p:nvPr/>
        </p:nvSpPr>
        <p:spPr bwMode="auto">
          <a:xfrm>
            <a:off x="7924800" y="5562600"/>
            <a:ext cx="2166938" cy="2362200"/>
          </a:xfrm>
          <a:prstGeom prst="star16">
            <a:avLst>
              <a:gd name="adj" fmla="val 37500"/>
            </a:avLst>
          </a:prstGeom>
          <a:gradFill rotWithShape="1">
            <a:gsLst>
              <a:gs pos="0">
                <a:srgbClr val="FFFF00"/>
              </a:gs>
              <a:gs pos="100000">
                <a:srgbClr val="FF3300"/>
              </a:gs>
            </a:gsLst>
            <a:path path="shape">
              <a:fillToRect l="50000" t="50000" r="50000" b="50000"/>
            </a:path>
          </a:gradFill>
          <a:ln w="190500" cmpd="tri">
            <a:solidFill>
              <a:srgbClr val="FFFF00"/>
            </a:solidFill>
            <a:miter lim="800000"/>
            <a:headEnd/>
            <a:tailEnd/>
          </a:ln>
        </p:spPr>
        <p:txBody>
          <a:bodyPr wrap="none" anchor="ctr"/>
          <a:lstStyle/>
          <a:p>
            <a:endParaRPr lang="en-US"/>
          </a:p>
        </p:txBody>
      </p:sp>
      <p:pic>
        <p:nvPicPr>
          <p:cNvPr id="2057" name="Picture 46" descr="sunflower"/>
          <p:cNvPicPr>
            <a:picLocks noChangeAspect="1" noChangeArrowheads="1" noCrop="1"/>
          </p:cNvPicPr>
          <p:nvPr/>
        </p:nvPicPr>
        <p:blipFill>
          <a:blip r:embed="rId14"/>
          <a:srcRect/>
          <a:stretch>
            <a:fillRect/>
          </a:stretch>
        </p:blipFill>
        <p:spPr bwMode="auto">
          <a:xfrm>
            <a:off x="8115300" y="5791200"/>
            <a:ext cx="1824038" cy="1446213"/>
          </a:xfrm>
          <a:prstGeom prst="rect">
            <a:avLst/>
          </a:prstGeom>
          <a:noFill/>
          <a:ln w="9525">
            <a:noFill/>
            <a:miter lim="800000"/>
            <a:headEnd/>
            <a:tailEnd/>
          </a:ln>
        </p:spPr>
      </p:pic>
    </p:spTree>
  </p:cSld>
  <p:clrMapOvr>
    <a:masterClrMapping/>
  </p:clrMapOvr>
  <p:transition spd="slow">
    <p:randomBar dir="vert"/>
    <p:sndAc>
      <p:stSnd loop="1">
        <p:snd r:embed="rId3" name="ChauMi.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086"/>
                                        </p:tgtEl>
                                        <p:attrNameLst>
                                          <p:attrName>style.visibility</p:attrName>
                                        </p:attrNameLst>
                                      </p:cBhvr>
                                      <p:to>
                                        <p:strVal val="visible"/>
                                      </p:to>
                                    </p:set>
                                    <p:anim calcmode="lin" valueType="num">
                                      <p:cBhvr>
                                        <p:cTn id="7" dur="5000" fill="hold"/>
                                        <p:tgtEl>
                                          <p:spTgt spid="2086"/>
                                        </p:tgtEl>
                                        <p:attrNameLst>
                                          <p:attrName>ppt_w</p:attrName>
                                        </p:attrNameLst>
                                      </p:cBhvr>
                                      <p:tavLst>
                                        <p:tav tm="0">
                                          <p:val>
                                            <p:fltVal val="0"/>
                                          </p:val>
                                        </p:tav>
                                        <p:tav tm="100000">
                                          <p:val>
                                            <p:strVal val="#ppt_w"/>
                                          </p:val>
                                        </p:tav>
                                      </p:tavLst>
                                    </p:anim>
                                    <p:anim calcmode="lin" valueType="num">
                                      <p:cBhvr>
                                        <p:cTn id="8" dur="5000" fill="hold"/>
                                        <p:tgtEl>
                                          <p:spTgt spid="2086"/>
                                        </p:tgtEl>
                                        <p:attrNameLst>
                                          <p:attrName>ppt_h</p:attrName>
                                        </p:attrNameLst>
                                      </p:cBhvr>
                                      <p:tavLst>
                                        <p:tav tm="0">
                                          <p:val>
                                            <p:fltVal val="0"/>
                                          </p:val>
                                        </p:tav>
                                        <p:tav tm="100000">
                                          <p:val>
                                            <p:strVal val="#ppt_h"/>
                                          </p:val>
                                        </p:tav>
                                      </p:tavLst>
                                    </p:anim>
                                    <p:animEffect transition="in" filter="fade">
                                      <p:cBhvr>
                                        <p:cTn id="9" dur="5000"/>
                                        <p:tgtEl>
                                          <p:spTgt spid="2086"/>
                                        </p:tgtEl>
                                      </p:cBhvr>
                                    </p:animEffect>
                                  </p:childTnLst>
                                </p:cTn>
                              </p:par>
                            </p:childTnLst>
                          </p:cTn>
                        </p:par>
                        <p:par>
                          <p:cTn id="10" fill="hold" nodeType="afterGroup">
                            <p:stCondLst>
                              <p:cond delay="5000"/>
                            </p:stCondLst>
                            <p:childTnLst>
                              <p:par>
                                <p:cTn id="11" presetID="35" presetClass="entr" presetSubtype="0" repeatCount="indefinite"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25000"/>
                                        <p:tgtEl>
                                          <p:spTgt spid="2"/>
                                        </p:tgtEl>
                                      </p:cBhvr>
                                    </p:animEffect>
                                    <p:anim calcmode="lin" valueType="num">
                                      <p:cBhvr>
                                        <p:cTn id="14" dur="25000" fill="hold"/>
                                        <p:tgtEl>
                                          <p:spTgt spid="2"/>
                                        </p:tgtEl>
                                        <p:attrNameLst>
                                          <p:attrName>style.rotation</p:attrName>
                                        </p:attrNameLst>
                                      </p:cBhvr>
                                      <p:tavLst>
                                        <p:tav tm="0">
                                          <p:val>
                                            <p:fltVal val="720"/>
                                          </p:val>
                                        </p:tav>
                                        <p:tav tm="100000">
                                          <p:val>
                                            <p:fltVal val="0"/>
                                          </p:val>
                                        </p:tav>
                                      </p:tavLst>
                                    </p:anim>
                                    <p:anim calcmode="lin" valueType="num">
                                      <p:cBhvr>
                                        <p:cTn id="15" dur="25000" fill="hold"/>
                                        <p:tgtEl>
                                          <p:spTgt spid="2"/>
                                        </p:tgtEl>
                                        <p:attrNameLst>
                                          <p:attrName>ppt_h</p:attrName>
                                        </p:attrNameLst>
                                      </p:cBhvr>
                                      <p:tavLst>
                                        <p:tav tm="0">
                                          <p:val>
                                            <p:fltVal val="0"/>
                                          </p:val>
                                        </p:tav>
                                        <p:tav tm="100000">
                                          <p:val>
                                            <p:strVal val="#ppt_h"/>
                                          </p:val>
                                        </p:tav>
                                      </p:tavLst>
                                    </p:anim>
                                    <p:anim calcmode="lin" valueType="num">
                                      <p:cBhvr>
                                        <p:cTn id="16" dur="25000" fill="hold"/>
                                        <p:tgtEl>
                                          <p:spTgt spid="2"/>
                                        </p:tgtEl>
                                        <p:attrNameLst>
                                          <p:attrName>ppt_w</p:attrName>
                                        </p:attrNameLst>
                                      </p:cBhvr>
                                      <p:tavLst>
                                        <p:tav tm="0">
                                          <p:val>
                                            <p:fltVal val="0"/>
                                          </p:val>
                                        </p:tav>
                                        <p:tav tm="100000">
                                          <p:val>
                                            <p:strVal val="#ppt_w"/>
                                          </p:val>
                                        </p:tav>
                                      </p:tavLst>
                                    </p:anim>
                                  </p:childTnLst>
                                </p:cTn>
                              </p:par>
                            </p:childTnLst>
                          </p:cTn>
                        </p:par>
                        <p:par>
                          <p:cTn id="17" fill="hold" nodeType="afterGroup">
                            <p:stCondLst>
                              <p:cond delay="30000"/>
                            </p:stCondLst>
                            <p:childTnLst>
                              <p:par>
                                <p:cTn id="18" presetID="10" presetClass="entr" presetSubtype="0" fill="hold" nodeType="afterEffect">
                                  <p:stCondLst>
                                    <p:cond delay="0"/>
                                  </p:stCondLst>
                                  <p:childTnLst>
                                    <p:set>
                                      <p:cBhvr>
                                        <p:cTn id="19" dur="1" fill="hold">
                                          <p:stCondLst>
                                            <p:cond delay="0"/>
                                          </p:stCondLst>
                                        </p:cTn>
                                        <p:tgtEl>
                                          <p:spTgt spid="2072"/>
                                        </p:tgtEl>
                                        <p:attrNameLst>
                                          <p:attrName>style.visibility</p:attrName>
                                        </p:attrNameLst>
                                      </p:cBhvr>
                                      <p:to>
                                        <p:strVal val="visible"/>
                                      </p:to>
                                    </p:set>
                                    <p:animEffect transition="in" filter="fade">
                                      <p:cBhvr>
                                        <p:cTn id="20" dur="2000"/>
                                        <p:tgtEl>
                                          <p:spTgt spid="2072"/>
                                        </p:tgtEl>
                                      </p:cBhvr>
                                    </p:animEffect>
                                  </p:childTnLst>
                                </p:cTn>
                              </p:par>
                            </p:childTnLst>
                          </p:cTn>
                        </p:par>
                        <p:par>
                          <p:cTn id="21" fill="hold" nodeType="afterGroup">
                            <p:stCondLst>
                              <p:cond delay="32000"/>
                            </p:stCondLst>
                            <p:childTnLst>
                              <p:par>
                                <p:cTn id="22" presetID="0" presetClass="path" presetSubtype="0" repeatCount="indefinite" accel="50000" decel="50000" fill="hold" nodeType="afterEffect">
                                  <p:stCondLst>
                                    <p:cond delay="0"/>
                                  </p:stCondLst>
                                  <p:childTnLst>
                                    <p:animMotion origin="layout" path="M -0.50472 0.71412 C -0.45026 0.77986 -0.39628 0.8456 -0.29473 0.86065 C -0.19333 0.87616 0.02115 0.89954 0.10476 0.80556 C 0.18821 0.71134 0.22265 0.4412 0.20615 0.29699 C 0.18966 0.15278 0.1062 0.01134 0.00577 -0.05926 C -0.09482 -0.13032 -0.27647 -0.17222 -0.39756 -0.12986 C -0.51882 -0.0875 -0.67387 0.04421 -0.72177 0.1956 C -0.76982 0.34722 -0.74884 0.65185 -0.68621 0.77894 C -0.62374 0.90602 -0.46324 0.95231 -0.34743 0.95741 C -0.23178 0.9625 -0.07272 0.91319 0.00833 0.81111 C 0.0897 0.70856 0.15297 0.48079 0.14016 0.34444 C 0.12767 0.20787 0.03044 0.07685 -0.06791 -0.00972 C -0.16642 -0.09722 -0.33509 -0.20139 -0.45026 -0.17731 C -0.56623 -0.15278 -0.73202 0.00069 -0.76389 0.13866 C -0.79577 0.27662 -0.74675 0.54653 -0.64136 0.65116 C -0.53596 0.75579 -0.24379 0.82963 -0.13118 0.76551 C -0.01858 0.70116 0.03284 0.41991 0.03476 0.26435 C 0.03668 0.10856 -0.00448 -0.09884 -0.11933 -0.16968 C -0.23418 -0.24074 -0.56463 -0.30556 -0.65449 -0.16204 C -0.74435 -0.01875 -0.74547 0.53495 -0.65865 0.6912 C -0.57216 0.84745 -0.26461 0.86528 -0.13391 0.77523 C -0.0032 0.68519 0.16291 0.3044 0.12574 0.15046 C 0.08858 -0.00347 -0.21768 -0.14676 -0.35656 -0.14861 C -0.49543 -0.15 -0.67643 0.0037 -0.70719 0.14074 C -0.73794 0.27778 -0.57584 0.56296 -0.54124 0.67407 " pathEditMode="relative" rAng="0" ptsTypes="aaaaaaaaaaaaaaaaaaaaaaaaa">
                                      <p:cBhvr>
                                        <p:cTn id="23" dur="50000" fill="hold"/>
                                        <p:tgtEl>
                                          <p:spTgt spid="2072"/>
                                        </p:tgtEl>
                                        <p:attrNameLst>
                                          <p:attrName>ppt_x</p:attrName>
                                          <p:attrName>ppt_y</p:attrName>
                                        </p:attrNameLst>
                                      </p:cBhvr>
                                      <p:rCtr x="218" y="-38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body" idx="1"/>
          </p:nvPr>
        </p:nvSpPr>
        <p:spPr>
          <a:xfrm>
            <a:off x="609600" y="838200"/>
            <a:ext cx="8915400" cy="5715000"/>
          </a:xfrm>
          <a:ln w="25400">
            <a:solidFill>
              <a:schemeClr val="bg1"/>
            </a:solidFill>
          </a:ln>
        </p:spPr>
        <p:txBody>
          <a:bodyPr tIns="228600"/>
          <a:lstStyle/>
          <a:p>
            <a:pPr marL="609600" indent="-609600" eaLnBrk="1" hangingPunct="1">
              <a:buFontTx/>
              <a:buAutoNum type="alphaLcPeriod"/>
              <a:defRPr/>
            </a:pPr>
            <a:r>
              <a:rPr lang="en-US" b="1" u="sng" smtClean="0">
                <a:solidFill>
                  <a:srgbClr val="FFFFFF"/>
                </a:solidFill>
                <a:effectLst>
                  <a:outerShdw blurRad="38100" dist="38100" dir="2700000" algn="tl">
                    <a:srgbClr val="C0C0C0"/>
                  </a:outerShdw>
                </a:effectLst>
              </a:rPr>
              <a:t>Thiên nhiên châu Mĩ</a:t>
            </a:r>
          </a:p>
          <a:p>
            <a:pPr marL="609600" indent="-609600" eaLnBrk="1" hangingPunct="1">
              <a:buFontTx/>
              <a:buNone/>
              <a:defRPr/>
            </a:pPr>
            <a:r>
              <a:rPr lang="en-US" b="1" smtClean="0">
                <a:solidFill>
                  <a:srgbClr val="FFFF00"/>
                </a:solidFill>
                <a:effectLst>
                  <a:outerShdw blurRad="38100" dist="38100" dir="2700000" algn="tl">
                    <a:srgbClr val="C0C0C0"/>
                  </a:outerShdw>
                </a:effectLst>
              </a:rPr>
              <a:t>     </a:t>
            </a:r>
            <a:r>
              <a:rPr lang="en-US" b="1" smtClean="0">
                <a:solidFill>
                  <a:srgbClr val="FFFF00"/>
                </a:solidFill>
              </a:rPr>
              <a:t>HOẠT ĐỘNG NHÓM (6 nhóm)</a:t>
            </a:r>
          </a:p>
          <a:p>
            <a:pPr marL="609600" indent="-609600" eaLnBrk="1" hangingPunct="1">
              <a:defRPr/>
            </a:pPr>
            <a:r>
              <a:rPr lang="en-US" sz="3600" smtClean="0">
                <a:solidFill>
                  <a:schemeClr val="bg1"/>
                </a:solidFill>
                <a:effectLst>
                  <a:outerShdw blurRad="38100" dist="38100" dir="2700000" algn="tl">
                    <a:srgbClr val="C0C0C0"/>
                  </a:outerShdw>
                </a:effectLst>
              </a:rPr>
              <a:t>Mỗi nhóm quan sát một bức ảnh ở</a:t>
            </a:r>
            <a:r>
              <a:rPr lang="en-US" smtClean="0">
                <a:effectLst>
                  <a:outerShdw blurRad="38100" dist="38100" dir="2700000" algn="tl">
                    <a:srgbClr val="C0C0C0"/>
                  </a:outerShdw>
                </a:effectLst>
              </a:rPr>
              <a:t> </a:t>
            </a:r>
            <a:r>
              <a:rPr lang="en-US" sz="3600" smtClean="0">
                <a:solidFill>
                  <a:schemeClr val="bg1"/>
                </a:solidFill>
                <a:effectLst>
                  <a:outerShdw blurRad="38100" dist="38100" dir="2700000" algn="tl">
                    <a:srgbClr val="C0C0C0"/>
                  </a:outerShdw>
                </a:effectLst>
              </a:rPr>
              <a:t>hình 2 trong SGK/122 rồi tìm trên lược đồ tự nhiên châu Mĩ, cho biết ảnh đó được chụp ở Bắc Mĩ, Trung Mĩ hay Nam Mĩ và điền thông tin vào bảng nhóm</a:t>
            </a:r>
          </a:p>
          <a:p>
            <a:pPr marL="609600" indent="-609600" eaLnBrk="1" hangingPunct="1">
              <a:defRPr/>
            </a:pPr>
            <a:r>
              <a:rPr lang="en-US" sz="3600" smtClean="0">
                <a:solidFill>
                  <a:schemeClr val="bg1"/>
                </a:solidFill>
                <a:effectLst>
                  <a:outerShdw blurRad="38100" dist="38100" dir="2700000" algn="tl">
                    <a:srgbClr val="C0C0C0"/>
                  </a:outerShdw>
                </a:effectLst>
              </a:rPr>
              <a:t>Nêu tên và chỉ trên lược đồ</a:t>
            </a:r>
          </a:p>
        </p:txBody>
      </p:sp>
      <p:sp>
        <p:nvSpPr>
          <p:cNvPr id="30723" name="Rectangle 3"/>
          <p:cNvSpPr>
            <a:spLocks noChangeArrowheads="1"/>
          </p:cNvSpPr>
          <p:nvPr/>
        </p:nvSpPr>
        <p:spPr bwMode="auto">
          <a:xfrm>
            <a:off x="228600" y="0"/>
            <a:ext cx="9677400" cy="762000"/>
          </a:xfrm>
          <a:prstGeom prst="rect">
            <a:avLst/>
          </a:prstGeom>
          <a:noFill/>
          <a:ln w="9525">
            <a:noFill/>
            <a:miter lim="800000"/>
            <a:headEnd/>
            <a:tailEnd/>
          </a:ln>
          <a:effectLst/>
        </p:spPr>
        <p:txBody>
          <a:bodyPr anchor="ctr"/>
          <a:lstStyle/>
          <a:p>
            <a:pPr algn="l">
              <a:defRPr/>
            </a:pPr>
            <a:r>
              <a:rPr lang="en-US" sz="3600">
                <a:solidFill>
                  <a:schemeClr val="bg1"/>
                </a:solidFill>
                <a:effectLst>
                  <a:outerShdw blurRad="38100" dist="38100" dir="2700000" algn="tl">
                    <a:srgbClr val="C0C0C0"/>
                  </a:outerShdw>
                </a:effectLst>
                <a:latin typeface="Arial"/>
              </a:rPr>
              <a:t>2- Đặc điểm tự nhiên của Châu Mĩ</a:t>
            </a:r>
          </a:p>
        </p:txBody>
      </p:sp>
      <p:sp>
        <p:nvSpPr>
          <p:cNvPr id="30724" name="Oval 4">
            <a:hlinkClick r:id="rId5" action="ppaction://hlinkfile"/>
          </p:cNvPr>
          <p:cNvSpPr>
            <a:spLocks noChangeArrowheads="1"/>
          </p:cNvSpPr>
          <p:nvPr/>
        </p:nvSpPr>
        <p:spPr bwMode="auto">
          <a:xfrm>
            <a:off x="7620000" y="5638800"/>
            <a:ext cx="1676400" cy="685800"/>
          </a:xfrm>
          <a:prstGeom prst="ellipse">
            <a:avLst/>
          </a:prstGeom>
          <a:gradFill rotWithShape="1">
            <a:gsLst>
              <a:gs pos="0">
                <a:srgbClr val="D5FCA2"/>
              </a:gs>
              <a:gs pos="50000">
                <a:srgbClr val="FFFFFF"/>
              </a:gs>
              <a:gs pos="100000">
                <a:srgbClr val="D5FCA2"/>
              </a:gs>
            </a:gsLst>
            <a:lin ang="5400000" scaled="1"/>
          </a:gradFill>
          <a:ln w="9525" algn="ctr">
            <a:noFill/>
            <a:round/>
            <a:headEnd/>
            <a:tailEnd/>
          </a:ln>
          <a:effectLst/>
          <a:scene3d>
            <a:camera prst="legacyObliqueTop"/>
            <a:lightRig rig="legacyFlat3" dir="b"/>
          </a:scene3d>
          <a:sp3d extrusionH="100000" prstMaterial="legacyMatte">
            <a:bevelT w="13500" h="13500" prst="angle"/>
            <a:bevelB w="13500" h="13500" prst="angle"/>
            <a:extrusionClr>
              <a:srgbClr val="FEBBA0"/>
            </a:extrusionClr>
          </a:sp3d>
        </p:spPr>
        <p:txBody>
          <a:bodyPr wrap="none" anchor="ctr">
            <a:flatTx/>
          </a:bodyPr>
          <a:lstStyle/>
          <a:p>
            <a:pPr>
              <a:defRPr/>
            </a:pPr>
            <a:r>
              <a:rPr lang="en-US">
                <a:solidFill>
                  <a:srgbClr val="FF0000"/>
                </a:solidFill>
                <a:effectLst>
                  <a:outerShdw blurRad="38100" dist="38100" dir="2700000" algn="tl">
                    <a:srgbClr val="000000"/>
                  </a:outerShdw>
                </a:effectLst>
                <a:latin typeface="Arial"/>
              </a:rPr>
              <a:t>Chia nhóm</a:t>
            </a:r>
          </a:p>
        </p:txBody>
      </p:sp>
    </p:spTree>
  </p:cSld>
  <p:clrMapOvr>
    <a:overrideClrMapping bg1="lt1" tx1="dk1" bg2="lt2" tx2="dk2" accent1="accent1" accent2="accent2" accent3="accent3" accent4="accent4" accent5="accent5" accent6="accent6" hlink="hlink" folHlink="folHlink"/>
  </p:clrMapOvr>
  <p:transition spd="slow">
    <p:pull dir="d"/>
    <p:sndAc>
      <p:stSnd>
        <p:snd r:embed="rId3" name="Slide moi.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30723"/>
                                        </p:tgtEl>
                                        <p:attrNameLst>
                                          <p:attrName>style.visibility</p:attrName>
                                        </p:attrNameLst>
                                      </p:cBhvr>
                                      <p:to>
                                        <p:strVal val="visible"/>
                                      </p:to>
                                    </p:set>
                                    <p:anim calcmode="lin" valueType="num">
                                      <p:cBhvr>
                                        <p:cTn id="7" dur="1000" fill="hold"/>
                                        <p:tgtEl>
                                          <p:spTgt spid="30723"/>
                                        </p:tgtEl>
                                        <p:attrNameLst>
                                          <p:attrName>ppt_x</p:attrName>
                                        </p:attrNameLst>
                                      </p:cBhvr>
                                      <p:tavLst>
                                        <p:tav tm="0">
                                          <p:val>
                                            <p:strVal val="#ppt_x-.2"/>
                                          </p:val>
                                        </p:tav>
                                        <p:tav tm="100000">
                                          <p:val>
                                            <p:strVal val="#ppt_x"/>
                                          </p:val>
                                        </p:tav>
                                      </p:tavLst>
                                    </p:anim>
                                    <p:anim calcmode="lin" valueType="num">
                                      <p:cBhvr>
                                        <p:cTn id="8" dur="1000" fill="hold"/>
                                        <p:tgtEl>
                                          <p:spTgt spid="3072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0723"/>
                                        </p:tgtEl>
                                      </p:cBhvr>
                                    </p:animEffect>
                                  </p:childTnLst>
                                </p:cTn>
                              </p:par>
                            </p:childTnLst>
                          </p:cTn>
                        </p:par>
                        <p:par>
                          <p:cTn id="10" fill="hold" nodeType="afterGroup">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30722">
                                            <p:bg/>
                                          </p:spTgt>
                                        </p:tgtEl>
                                        <p:attrNameLst>
                                          <p:attrName>style.visibility</p:attrName>
                                        </p:attrNameLst>
                                      </p:cBhvr>
                                      <p:to>
                                        <p:strVal val="visible"/>
                                      </p:to>
                                    </p:set>
                                    <p:anim calcmode="lin" valueType="num">
                                      <p:cBhvr>
                                        <p:cTn id="13" dur="1000" fill="hold"/>
                                        <p:tgtEl>
                                          <p:spTgt spid="30722">
                                            <p:bg/>
                                          </p:spTgt>
                                        </p:tgtEl>
                                        <p:attrNameLst>
                                          <p:attrName>ppt_w</p:attrName>
                                        </p:attrNameLst>
                                      </p:cBhvr>
                                      <p:tavLst>
                                        <p:tav tm="0">
                                          <p:val>
                                            <p:strVal val="#ppt_w*0.70"/>
                                          </p:val>
                                        </p:tav>
                                        <p:tav tm="100000">
                                          <p:val>
                                            <p:strVal val="#ppt_w"/>
                                          </p:val>
                                        </p:tav>
                                      </p:tavLst>
                                    </p:anim>
                                    <p:anim calcmode="lin" valueType="num">
                                      <p:cBhvr>
                                        <p:cTn id="14" dur="1000" fill="hold"/>
                                        <p:tgtEl>
                                          <p:spTgt spid="30722">
                                            <p:bg/>
                                          </p:spTgt>
                                        </p:tgtEl>
                                        <p:attrNameLst>
                                          <p:attrName>ppt_h</p:attrName>
                                        </p:attrNameLst>
                                      </p:cBhvr>
                                      <p:tavLst>
                                        <p:tav tm="0">
                                          <p:val>
                                            <p:strVal val="#ppt_h"/>
                                          </p:val>
                                        </p:tav>
                                        <p:tav tm="100000">
                                          <p:val>
                                            <p:strVal val="#ppt_h"/>
                                          </p:val>
                                        </p:tav>
                                      </p:tavLst>
                                    </p:anim>
                                    <p:animEffect transition="in" filter="fade">
                                      <p:cBhvr>
                                        <p:cTn id="15" dur="1000"/>
                                        <p:tgtEl>
                                          <p:spTgt spid="30722">
                                            <p:bg/>
                                          </p:spTgt>
                                        </p:tgtEl>
                                      </p:cBhvr>
                                    </p:animEffect>
                                  </p:childTnLst>
                                </p:cTn>
                              </p:par>
                            </p:childTnLst>
                          </p:cTn>
                        </p:par>
                        <p:par>
                          <p:cTn id="16" fill="hold" nodeType="afterGroup">
                            <p:stCondLst>
                              <p:cond delay="2000"/>
                            </p:stCondLst>
                            <p:childTnLst>
                              <p:par>
                                <p:cTn id="17" presetID="55" presetClass="entr" presetSubtype="0" fill="hold" grpId="0" nodeType="afterEffect">
                                  <p:stCondLst>
                                    <p:cond delay="0"/>
                                  </p:stCondLst>
                                  <p:childTnLst>
                                    <p:set>
                                      <p:cBhvr>
                                        <p:cTn id="18" dur="1" fill="hold">
                                          <p:stCondLst>
                                            <p:cond delay="0"/>
                                          </p:stCondLst>
                                        </p:cTn>
                                        <p:tgtEl>
                                          <p:spTgt spid="30722">
                                            <p:txEl>
                                              <p:pRg st="0" end="0"/>
                                            </p:txEl>
                                          </p:spTgt>
                                        </p:tgtEl>
                                        <p:attrNameLst>
                                          <p:attrName>style.visibility</p:attrName>
                                        </p:attrNameLst>
                                      </p:cBhvr>
                                      <p:to>
                                        <p:strVal val="visible"/>
                                      </p:to>
                                    </p:set>
                                    <p:anim calcmode="lin" valueType="num">
                                      <p:cBhvr>
                                        <p:cTn id="19" dur="1000" fill="hold"/>
                                        <p:tgtEl>
                                          <p:spTgt spid="30722">
                                            <p:txEl>
                                              <p:pRg st="0" end="0"/>
                                            </p:txEl>
                                          </p:spTgt>
                                        </p:tgtEl>
                                        <p:attrNameLst>
                                          <p:attrName>ppt_w</p:attrName>
                                        </p:attrNameLst>
                                      </p:cBhvr>
                                      <p:tavLst>
                                        <p:tav tm="0">
                                          <p:val>
                                            <p:strVal val="#ppt_w*0.70"/>
                                          </p:val>
                                        </p:tav>
                                        <p:tav tm="100000">
                                          <p:val>
                                            <p:strVal val="#ppt_w"/>
                                          </p:val>
                                        </p:tav>
                                      </p:tavLst>
                                    </p:anim>
                                    <p:anim calcmode="lin" valueType="num">
                                      <p:cBhvr>
                                        <p:cTn id="20" dur="1000" fill="hold"/>
                                        <p:tgtEl>
                                          <p:spTgt spid="30722">
                                            <p:txEl>
                                              <p:pRg st="0" end="0"/>
                                            </p:txEl>
                                          </p:spTgt>
                                        </p:tgtEl>
                                        <p:attrNameLst>
                                          <p:attrName>ppt_h</p:attrName>
                                        </p:attrNameLst>
                                      </p:cBhvr>
                                      <p:tavLst>
                                        <p:tav tm="0">
                                          <p:val>
                                            <p:strVal val="#ppt_h"/>
                                          </p:val>
                                        </p:tav>
                                        <p:tav tm="100000">
                                          <p:val>
                                            <p:strVal val="#ppt_h"/>
                                          </p:val>
                                        </p:tav>
                                      </p:tavLst>
                                    </p:anim>
                                    <p:animEffect transition="in" filter="fade">
                                      <p:cBhvr>
                                        <p:cTn id="21" dur="1000"/>
                                        <p:tgtEl>
                                          <p:spTgt spid="30722">
                                            <p:txEl>
                                              <p:pRg st="0" end="0"/>
                                            </p:txEl>
                                          </p:spTgt>
                                        </p:tgtEl>
                                      </p:cBhvr>
                                    </p:animEffect>
                                  </p:childTnLst>
                                </p:cTn>
                              </p:par>
                            </p:childTnLst>
                          </p:cTn>
                        </p:par>
                        <p:par>
                          <p:cTn id="22" fill="hold" nodeType="afterGroup">
                            <p:stCondLst>
                              <p:cond delay="3000"/>
                            </p:stCondLst>
                            <p:childTnLst>
                              <p:par>
                                <p:cTn id="23" presetID="55" presetClass="entr" presetSubtype="0" fill="hold" grpId="0" nodeType="afterEffect">
                                  <p:stCondLst>
                                    <p:cond delay="0"/>
                                  </p:stCondLst>
                                  <p:childTnLst>
                                    <p:set>
                                      <p:cBhvr>
                                        <p:cTn id="24" dur="1" fill="hold">
                                          <p:stCondLst>
                                            <p:cond delay="0"/>
                                          </p:stCondLst>
                                        </p:cTn>
                                        <p:tgtEl>
                                          <p:spTgt spid="30722">
                                            <p:txEl>
                                              <p:pRg st="1" end="1"/>
                                            </p:txEl>
                                          </p:spTgt>
                                        </p:tgtEl>
                                        <p:attrNameLst>
                                          <p:attrName>style.visibility</p:attrName>
                                        </p:attrNameLst>
                                      </p:cBhvr>
                                      <p:to>
                                        <p:strVal val="visible"/>
                                      </p:to>
                                    </p:set>
                                    <p:anim calcmode="lin" valueType="num">
                                      <p:cBhvr>
                                        <p:cTn id="25" dur="1000" fill="hold"/>
                                        <p:tgtEl>
                                          <p:spTgt spid="30722">
                                            <p:txEl>
                                              <p:pRg st="1" end="1"/>
                                            </p:txEl>
                                          </p:spTgt>
                                        </p:tgtEl>
                                        <p:attrNameLst>
                                          <p:attrName>ppt_w</p:attrName>
                                        </p:attrNameLst>
                                      </p:cBhvr>
                                      <p:tavLst>
                                        <p:tav tm="0">
                                          <p:val>
                                            <p:strVal val="#ppt_w*0.70"/>
                                          </p:val>
                                        </p:tav>
                                        <p:tav tm="100000">
                                          <p:val>
                                            <p:strVal val="#ppt_w"/>
                                          </p:val>
                                        </p:tav>
                                      </p:tavLst>
                                    </p:anim>
                                    <p:anim calcmode="lin" valueType="num">
                                      <p:cBhvr>
                                        <p:cTn id="26" dur="1000" fill="hold"/>
                                        <p:tgtEl>
                                          <p:spTgt spid="30722">
                                            <p:txEl>
                                              <p:pRg st="1" end="1"/>
                                            </p:txEl>
                                          </p:spTgt>
                                        </p:tgtEl>
                                        <p:attrNameLst>
                                          <p:attrName>ppt_h</p:attrName>
                                        </p:attrNameLst>
                                      </p:cBhvr>
                                      <p:tavLst>
                                        <p:tav tm="0">
                                          <p:val>
                                            <p:strVal val="#ppt_h"/>
                                          </p:val>
                                        </p:tav>
                                        <p:tav tm="100000">
                                          <p:val>
                                            <p:strVal val="#ppt_h"/>
                                          </p:val>
                                        </p:tav>
                                      </p:tavLst>
                                    </p:anim>
                                    <p:animEffect transition="in" filter="fade">
                                      <p:cBhvr>
                                        <p:cTn id="27" dur="1000"/>
                                        <p:tgtEl>
                                          <p:spTgt spid="30722">
                                            <p:txEl>
                                              <p:pRg st="1" end="1"/>
                                            </p:txEl>
                                          </p:spTgt>
                                        </p:tgtEl>
                                      </p:cBhvr>
                                    </p:animEffect>
                                  </p:childTnLst>
                                </p:cTn>
                              </p:par>
                            </p:childTnLst>
                          </p:cTn>
                        </p:par>
                        <p:par>
                          <p:cTn id="28" fill="hold" nodeType="afterGroup">
                            <p:stCondLst>
                              <p:cond delay="4000"/>
                            </p:stCondLst>
                            <p:childTnLst>
                              <p:par>
                                <p:cTn id="29" presetID="55" presetClass="entr" presetSubtype="0" fill="hold" grpId="0" nodeType="afterEffect">
                                  <p:stCondLst>
                                    <p:cond delay="0"/>
                                  </p:stCondLst>
                                  <p:childTnLst>
                                    <p:set>
                                      <p:cBhvr>
                                        <p:cTn id="30" dur="1" fill="hold">
                                          <p:stCondLst>
                                            <p:cond delay="0"/>
                                          </p:stCondLst>
                                        </p:cTn>
                                        <p:tgtEl>
                                          <p:spTgt spid="30722">
                                            <p:txEl>
                                              <p:pRg st="2" end="2"/>
                                            </p:txEl>
                                          </p:spTgt>
                                        </p:tgtEl>
                                        <p:attrNameLst>
                                          <p:attrName>style.visibility</p:attrName>
                                        </p:attrNameLst>
                                      </p:cBhvr>
                                      <p:to>
                                        <p:strVal val="visible"/>
                                      </p:to>
                                    </p:set>
                                    <p:anim calcmode="lin" valueType="num">
                                      <p:cBhvr>
                                        <p:cTn id="31" dur="1000" fill="hold"/>
                                        <p:tgtEl>
                                          <p:spTgt spid="30722">
                                            <p:txEl>
                                              <p:pRg st="2" end="2"/>
                                            </p:txEl>
                                          </p:spTgt>
                                        </p:tgtEl>
                                        <p:attrNameLst>
                                          <p:attrName>ppt_w</p:attrName>
                                        </p:attrNameLst>
                                      </p:cBhvr>
                                      <p:tavLst>
                                        <p:tav tm="0">
                                          <p:val>
                                            <p:strVal val="#ppt_w*0.70"/>
                                          </p:val>
                                        </p:tav>
                                        <p:tav tm="100000">
                                          <p:val>
                                            <p:strVal val="#ppt_w"/>
                                          </p:val>
                                        </p:tav>
                                      </p:tavLst>
                                    </p:anim>
                                    <p:anim calcmode="lin" valueType="num">
                                      <p:cBhvr>
                                        <p:cTn id="32" dur="1000" fill="hold"/>
                                        <p:tgtEl>
                                          <p:spTgt spid="30722">
                                            <p:txEl>
                                              <p:pRg st="2" end="2"/>
                                            </p:txEl>
                                          </p:spTgt>
                                        </p:tgtEl>
                                        <p:attrNameLst>
                                          <p:attrName>ppt_h</p:attrName>
                                        </p:attrNameLst>
                                      </p:cBhvr>
                                      <p:tavLst>
                                        <p:tav tm="0">
                                          <p:val>
                                            <p:strVal val="#ppt_h"/>
                                          </p:val>
                                        </p:tav>
                                        <p:tav tm="100000">
                                          <p:val>
                                            <p:strVal val="#ppt_h"/>
                                          </p:val>
                                        </p:tav>
                                      </p:tavLst>
                                    </p:anim>
                                    <p:animEffect transition="in" filter="fade">
                                      <p:cBhvr>
                                        <p:cTn id="33" dur="1000"/>
                                        <p:tgtEl>
                                          <p:spTgt spid="30722">
                                            <p:txEl>
                                              <p:pRg st="2" end="2"/>
                                            </p:txEl>
                                          </p:spTgt>
                                        </p:tgtEl>
                                      </p:cBhvr>
                                    </p:animEffect>
                                  </p:childTnLst>
                                </p:cTn>
                              </p:par>
                            </p:childTnLst>
                          </p:cTn>
                        </p:par>
                        <p:par>
                          <p:cTn id="34" fill="hold" nodeType="afterGroup">
                            <p:stCondLst>
                              <p:cond delay="5000"/>
                            </p:stCondLst>
                            <p:childTnLst>
                              <p:par>
                                <p:cTn id="35" presetID="55" presetClass="entr" presetSubtype="0" fill="hold" grpId="0" nodeType="afterEffect">
                                  <p:stCondLst>
                                    <p:cond delay="0"/>
                                  </p:stCondLst>
                                  <p:childTnLst>
                                    <p:set>
                                      <p:cBhvr>
                                        <p:cTn id="36" dur="1" fill="hold">
                                          <p:stCondLst>
                                            <p:cond delay="0"/>
                                          </p:stCondLst>
                                        </p:cTn>
                                        <p:tgtEl>
                                          <p:spTgt spid="30722">
                                            <p:txEl>
                                              <p:pRg st="3" end="3"/>
                                            </p:txEl>
                                          </p:spTgt>
                                        </p:tgtEl>
                                        <p:attrNameLst>
                                          <p:attrName>style.visibility</p:attrName>
                                        </p:attrNameLst>
                                      </p:cBhvr>
                                      <p:to>
                                        <p:strVal val="visible"/>
                                      </p:to>
                                    </p:set>
                                    <p:anim calcmode="lin" valueType="num">
                                      <p:cBhvr>
                                        <p:cTn id="37" dur="1000" fill="hold"/>
                                        <p:tgtEl>
                                          <p:spTgt spid="30722">
                                            <p:txEl>
                                              <p:pRg st="3" end="3"/>
                                            </p:txEl>
                                          </p:spTgt>
                                        </p:tgtEl>
                                        <p:attrNameLst>
                                          <p:attrName>ppt_w</p:attrName>
                                        </p:attrNameLst>
                                      </p:cBhvr>
                                      <p:tavLst>
                                        <p:tav tm="0">
                                          <p:val>
                                            <p:strVal val="#ppt_w*0.70"/>
                                          </p:val>
                                        </p:tav>
                                        <p:tav tm="100000">
                                          <p:val>
                                            <p:strVal val="#ppt_w"/>
                                          </p:val>
                                        </p:tav>
                                      </p:tavLst>
                                    </p:anim>
                                    <p:anim calcmode="lin" valueType="num">
                                      <p:cBhvr>
                                        <p:cTn id="38" dur="1000" fill="hold"/>
                                        <p:tgtEl>
                                          <p:spTgt spid="30722">
                                            <p:txEl>
                                              <p:pRg st="3" end="3"/>
                                            </p:txEl>
                                          </p:spTgt>
                                        </p:tgtEl>
                                        <p:attrNameLst>
                                          <p:attrName>ppt_h</p:attrName>
                                        </p:attrNameLst>
                                      </p:cBhvr>
                                      <p:tavLst>
                                        <p:tav tm="0">
                                          <p:val>
                                            <p:strVal val="#ppt_h"/>
                                          </p:val>
                                        </p:tav>
                                        <p:tav tm="100000">
                                          <p:val>
                                            <p:strVal val="#ppt_h"/>
                                          </p:val>
                                        </p:tav>
                                      </p:tavLst>
                                    </p:anim>
                                    <p:animEffect transition="in" filter="fade">
                                      <p:cBhvr>
                                        <p:cTn id="39" dur="1000"/>
                                        <p:tgtEl>
                                          <p:spTgt spid="30722">
                                            <p:txEl>
                                              <p:pRg st="3" end="3"/>
                                            </p:txEl>
                                          </p:spTgt>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53" presetClass="entr" presetSubtype="0" fill="hold" grpId="0" nodeType="clickEffect">
                                  <p:stCondLst>
                                    <p:cond delay="0"/>
                                  </p:stCondLst>
                                  <p:childTnLst>
                                    <p:set>
                                      <p:cBhvr>
                                        <p:cTn id="43" dur="1" fill="hold">
                                          <p:stCondLst>
                                            <p:cond delay="0"/>
                                          </p:stCondLst>
                                        </p:cTn>
                                        <p:tgtEl>
                                          <p:spTgt spid="30724"/>
                                        </p:tgtEl>
                                        <p:attrNameLst>
                                          <p:attrName>style.visibility</p:attrName>
                                        </p:attrNameLst>
                                      </p:cBhvr>
                                      <p:to>
                                        <p:strVal val="visible"/>
                                      </p:to>
                                    </p:set>
                                    <p:anim calcmode="lin" valueType="num">
                                      <p:cBhvr>
                                        <p:cTn id="44" dur="500" fill="hold"/>
                                        <p:tgtEl>
                                          <p:spTgt spid="30724"/>
                                        </p:tgtEl>
                                        <p:attrNameLst>
                                          <p:attrName>ppt_w</p:attrName>
                                        </p:attrNameLst>
                                      </p:cBhvr>
                                      <p:tavLst>
                                        <p:tav tm="0">
                                          <p:val>
                                            <p:fltVal val="0"/>
                                          </p:val>
                                        </p:tav>
                                        <p:tav tm="100000">
                                          <p:val>
                                            <p:strVal val="#ppt_w"/>
                                          </p:val>
                                        </p:tav>
                                      </p:tavLst>
                                    </p:anim>
                                    <p:anim calcmode="lin" valueType="num">
                                      <p:cBhvr>
                                        <p:cTn id="45" dur="500" fill="hold"/>
                                        <p:tgtEl>
                                          <p:spTgt spid="30724"/>
                                        </p:tgtEl>
                                        <p:attrNameLst>
                                          <p:attrName>ppt_h</p:attrName>
                                        </p:attrNameLst>
                                      </p:cBhvr>
                                      <p:tavLst>
                                        <p:tav tm="0">
                                          <p:val>
                                            <p:fltVal val="0"/>
                                          </p:val>
                                        </p:tav>
                                        <p:tav tm="100000">
                                          <p:val>
                                            <p:strVal val="#ppt_h"/>
                                          </p:val>
                                        </p:tav>
                                      </p:tavLst>
                                    </p:anim>
                                    <p:animEffect transition="in" filter="fade">
                                      <p:cBhvr>
                                        <p:cTn id="46" dur="500"/>
                                        <p:tgtEl>
                                          <p:spTgt spid="30724"/>
                                        </p:tgtEl>
                                      </p:cBhvr>
                                    </p:animEffect>
                                  </p:childTnLst>
                                  <p:subTnLst>
                                    <p:audio>
                                      <p:cMediaNode>
                                        <p:cTn display="0" masterRel="sameClick">
                                          <p:stCondLst>
                                            <p:cond evt="begin" delay="0">
                                              <p:tn val="42"/>
                                            </p:cond>
                                          </p:stCondLst>
                                          <p:endCondLst>
                                            <p:cond evt="onStopAudio" delay="0">
                                              <p:tgtEl>
                                                <p:sldTgt/>
                                              </p:tgtEl>
                                            </p:cond>
                                          </p:endCondLst>
                                        </p:cTn>
                                        <p:tgtEl>
                                          <p:sndTgt r:embed="rId4" name="chimes.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build="p" animBg="1"/>
      <p:bldP spid="30723" grpId="0"/>
      <p:bldP spid="307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676400" y="0"/>
            <a:ext cx="5638800" cy="685800"/>
          </a:xfrm>
        </p:spPr>
        <p:txBody>
          <a:bodyPr/>
          <a:lstStyle/>
          <a:p>
            <a:pPr algn="l" eaLnBrk="1" hangingPunct="1">
              <a:defRPr/>
            </a:pPr>
            <a:r>
              <a:rPr lang="en-US" sz="3200" b="1" smtClean="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rPr>
              <a:t>PHIẾU HOẠT ĐỘNG NHÓM</a:t>
            </a:r>
          </a:p>
        </p:txBody>
      </p:sp>
      <p:graphicFrame>
        <p:nvGraphicFramePr>
          <p:cNvPr id="32189" name="Group 445"/>
          <p:cNvGraphicFramePr>
            <a:graphicFrameLocks noGrp="1"/>
          </p:cNvGraphicFramePr>
          <p:nvPr>
            <p:ph idx="1"/>
          </p:nvPr>
        </p:nvGraphicFramePr>
        <p:xfrm>
          <a:off x="304800" y="852488"/>
          <a:ext cx="8382000" cy="4868862"/>
        </p:xfrm>
        <a:graphic>
          <a:graphicData uri="http://schemas.openxmlformats.org/drawingml/2006/table">
            <a:tbl>
              <a:tblPr/>
              <a:tblGrid>
                <a:gridCol w="3352800"/>
                <a:gridCol w="2254250"/>
                <a:gridCol w="2774950"/>
              </a:tblGrid>
              <a:tr h="82285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FFFF00"/>
                          </a:solidFill>
                          <a:effectLst/>
                          <a:latin typeface="Arial" charset="0"/>
                        </a:rPr>
                        <a:t>Ảnh minh họa</a:t>
                      </a:r>
                    </a:p>
                  </a:txBody>
                  <a:tcPr marT="45714" marB="4571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FFFF00"/>
                          </a:solidFill>
                          <a:effectLst/>
                          <a:latin typeface="Arial" charset="0"/>
                        </a:rPr>
                        <a:t>Vị trí</a:t>
                      </a:r>
                    </a:p>
                  </a:txBody>
                  <a:tcPr marT="45714" marB="4571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FFFF00"/>
                          </a:solidFill>
                          <a:effectLst/>
                          <a:latin typeface="Arial" charset="0"/>
                        </a:rPr>
                        <a:t>Mô tả đặc điểm thiên nhiên</a:t>
                      </a:r>
                    </a:p>
                  </a:txBody>
                  <a:tcPr marT="45714" marB="4571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solidFill>
                  </a:tcPr>
                </a:tc>
              </a:tr>
              <a:tr h="54126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bg1"/>
                          </a:solidFill>
                          <a:effectLst/>
                          <a:latin typeface="Arial" charset="0"/>
                        </a:rPr>
                        <a:t>a. Núi An-đét (Pe-ru)</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smtClean="0">
                        <a:ln>
                          <a:noFill/>
                        </a:ln>
                        <a:solidFill>
                          <a:schemeClr val="bg1"/>
                        </a:solidFill>
                        <a:effectLst/>
                        <a:latin typeface="Arial" charset="0"/>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smtClean="0">
                        <a:ln>
                          <a:noFill/>
                        </a:ln>
                        <a:solidFill>
                          <a:schemeClr val="bg1"/>
                        </a:solidFill>
                        <a:effectLst/>
                        <a:latin typeface="Arial" charset="0"/>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70094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bg1"/>
                          </a:solidFill>
                          <a:effectLst/>
                          <a:latin typeface="Arial" charset="0"/>
                        </a:rPr>
                        <a:t>b. Đồng bằng trung tâm (Hoa Kì)</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smtClean="0">
                        <a:ln>
                          <a:noFill/>
                        </a:ln>
                        <a:solidFill>
                          <a:schemeClr val="bg1"/>
                        </a:solidFill>
                        <a:effectLst/>
                        <a:latin typeface="Arial" charset="0"/>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smtClean="0">
                        <a:ln>
                          <a:noFill/>
                        </a:ln>
                        <a:solidFill>
                          <a:schemeClr val="bg1"/>
                        </a:solidFill>
                        <a:effectLst/>
                        <a:latin typeface="Arial" charset="0"/>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70094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bg1"/>
                          </a:solidFill>
                          <a:effectLst/>
                          <a:latin typeface="Arial" charset="0"/>
                        </a:rPr>
                        <a:t>c. Thác Ni-a-ga-ra (Hoa Kì)</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smtClean="0">
                        <a:ln>
                          <a:noFill/>
                        </a:ln>
                        <a:solidFill>
                          <a:schemeClr val="bg1"/>
                        </a:solidFill>
                        <a:effectLst/>
                        <a:latin typeface="Arial" charset="0"/>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smtClean="0">
                        <a:ln>
                          <a:noFill/>
                        </a:ln>
                        <a:solidFill>
                          <a:schemeClr val="bg1"/>
                        </a:solidFill>
                        <a:effectLst/>
                        <a:latin typeface="Arial" charset="0"/>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70094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bg1"/>
                          </a:solidFill>
                          <a:effectLst/>
                          <a:latin typeface="Arial" charset="0"/>
                        </a:rPr>
                        <a:t>d. Sông A-ma-dôn (Bra-xin)</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smtClean="0">
                        <a:ln>
                          <a:noFill/>
                        </a:ln>
                        <a:solidFill>
                          <a:schemeClr val="bg1"/>
                        </a:solidFill>
                        <a:effectLst/>
                        <a:latin typeface="Arial" charset="0"/>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smtClean="0">
                        <a:ln>
                          <a:noFill/>
                        </a:ln>
                        <a:solidFill>
                          <a:schemeClr val="bg1"/>
                        </a:solidFill>
                        <a:effectLst/>
                        <a:latin typeface="Arial" charset="0"/>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70094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bg1"/>
                          </a:solidFill>
                          <a:effectLst/>
                          <a:latin typeface="Arial" charset="0"/>
                        </a:rPr>
                        <a:t>e. Hoang mạc A-ta-ca-ma (Chi-lê)</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smtClean="0">
                        <a:ln>
                          <a:noFill/>
                        </a:ln>
                        <a:solidFill>
                          <a:schemeClr val="bg1"/>
                        </a:solidFill>
                        <a:effectLst/>
                        <a:latin typeface="Arial" charset="0"/>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smtClean="0">
                        <a:ln>
                          <a:noFill/>
                        </a:ln>
                        <a:solidFill>
                          <a:schemeClr val="bg1"/>
                        </a:solidFill>
                        <a:effectLst/>
                        <a:latin typeface="Arial" charset="0"/>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70094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bg1"/>
                          </a:solidFill>
                          <a:effectLst/>
                          <a:latin typeface="Arial" charset="0"/>
                        </a:rPr>
                        <a:t>g. Bãi biển ở vùng biển Ca-ri-bê</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smtClean="0">
                        <a:ln>
                          <a:noFill/>
                        </a:ln>
                        <a:solidFill>
                          <a:schemeClr val="bg1"/>
                        </a:solidFill>
                        <a:effectLst/>
                        <a:latin typeface="Arial" charset="0"/>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smtClean="0">
                        <a:ln>
                          <a:noFill/>
                        </a:ln>
                        <a:solidFill>
                          <a:schemeClr val="bg1"/>
                        </a:solidFill>
                        <a:effectLst/>
                        <a:latin typeface="Arial" charset="0"/>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
        <p:nvSpPr>
          <p:cNvPr id="32006" name="Oval 262" descr="Water droplets"/>
          <p:cNvSpPr>
            <a:spLocks noChangeArrowheads="1"/>
          </p:cNvSpPr>
          <p:nvPr/>
        </p:nvSpPr>
        <p:spPr bwMode="auto">
          <a:xfrm>
            <a:off x="8915400" y="228600"/>
            <a:ext cx="639763" cy="639763"/>
          </a:xfrm>
          <a:prstGeom prst="ellipse">
            <a:avLst/>
          </a:prstGeom>
          <a:blipFill dpi="0" rotWithShape="1">
            <a:blip r:embed="rId5"/>
            <a:srcRect/>
            <a:tile tx="0" ty="0" sx="100000" sy="100000" flip="none" algn="tl"/>
          </a:blipFill>
          <a:ln w="25400">
            <a:solidFill>
              <a:srgbClr val="FF0000"/>
            </a:solidFill>
            <a:round/>
            <a:headEnd/>
            <a:tailEnd/>
          </a:ln>
          <a:effectLst/>
        </p:spPr>
        <p:txBody>
          <a:bodyPr wrap="none" anchor="ctr"/>
          <a:lstStyle/>
          <a:p>
            <a:pPr eaLnBrk="0" hangingPunct="0">
              <a:defRPr/>
            </a:pPr>
            <a:r>
              <a:rPr lang="en-US" sz="4000" b="0">
                <a:solidFill>
                  <a:srgbClr val="FF0000"/>
                </a:solidFill>
                <a:effectLst>
                  <a:outerShdw blurRad="38100" dist="38100" dir="2700000" algn="tl">
                    <a:srgbClr val="000000"/>
                  </a:outerShdw>
                </a:effectLst>
                <a:latin typeface="Arial"/>
              </a:rPr>
              <a:t>1</a:t>
            </a:r>
          </a:p>
        </p:txBody>
      </p:sp>
      <p:sp>
        <p:nvSpPr>
          <p:cNvPr id="32007" name="Oval 263" descr="Water droplets"/>
          <p:cNvSpPr>
            <a:spLocks noChangeArrowheads="1"/>
          </p:cNvSpPr>
          <p:nvPr/>
        </p:nvSpPr>
        <p:spPr bwMode="auto">
          <a:xfrm>
            <a:off x="8915400" y="228600"/>
            <a:ext cx="639763" cy="639763"/>
          </a:xfrm>
          <a:prstGeom prst="ellipse">
            <a:avLst/>
          </a:prstGeom>
          <a:blipFill dpi="0" rotWithShape="1">
            <a:blip r:embed="rId5"/>
            <a:srcRect/>
            <a:tile tx="0" ty="0" sx="100000" sy="100000" flip="none" algn="tl"/>
          </a:blipFill>
          <a:ln w="25400">
            <a:solidFill>
              <a:srgbClr val="FF0000"/>
            </a:solidFill>
            <a:round/>
            <a:headEnd/>
            <a:tailEnd/>
          </a:ln>
          <a:effectLst/>
        </p:spPr>
        <p:txBody>
          <a:bodyPr wrap="none" anchor="ctr"/>
          <a:lstStyle/>
          <a:p>
            <a:pPr eaLnBrk="0" hangingPunct="0">
              <a:defRPr/>
            </a:pPr>
            <a:r>
              <a:rPr lang="en-US" sz="4000" b="0">
                <a:solidFill>
                  <a:srgbClr val="FF0000"/>
                </a:solidFill>
                <a:effectLst>
                  <a:outerShdw blurRad="38100" dist="38100" dir="2700000" algn="tl">
                    <a:srgbClr val="000000"/>
                  </a:outerShdw>
                </a:effectLst>
                <a:latin typeface="Arial"/>
              </a:rPr>
              <a:t>2</a:t>
            </a:r>
          </a:p>
        </p:txBody>
      </p:sp>
      <p:sp>
        <p:nvSpPr>
          <p:cNvPr id="32008" name="Oval 264" descr="Water droplets"/>
          <p:cNvSpPr>
            <a:spLocks noChangeArrowheads="1"/>
          </p:cNvSpPr>
          <p:nvPr/>
        </p:nvSpPr>
        <p:spPr bwMode="auto">
          <a:xfrm>
            <a:off x="8915400" y="228600"/>
            <a:ext cx="639763" cy="639763"/>
          </a:xfrm>
          <a:prstGeom prst="ellipse">
            <a:avLst/>
          </a:prstGeom>
          <a:blipFill dpi="0" rotWithShape="1">
            <a:blip r:embed="rId5"/>
            <a:srcRect/>
            <a:tile tx="0" ty="0" sx="100000" sy="100000" flip="none" algn="tl"/>
          </a:blipFill>
          <a:ln w="25400">
            <a:solidFill>
              <a:srgbClr val="FF0000"/>
            </a:solidFill>
            <a:round/>
            <a:headEnd/>
            <a:tailEnd/>
          </a:ln>
          <a:effectLst/>
        </p:spPr>
        <p:txBody>
          <a:bodyPr wrap="none" anchor="ctr"/>
          <a:lstStyle/>
          <a:p>
            <a:pPr eaLnBrk="0" hangingPunct="0">
              <a:defRPr/>
            </a:pPr>
            <a:r>
              <a:rPr lang="en-US" sz="4000" b="0">
                <a:solidFill>
                  <a:srgbClr val="FF0000"/>
                </a:solidFill>
                <a:effectLst>
                  <a:outerShdw blurRad="38100" dist="38100" dir="2700000" algn="tl">
                    <a:srgbClr val="000000"/>
                  </a:outerShdw>
                </a:effectLst>
                <a:latin typeface="Arial"/>
              </a:rPr>
              <a:t>3</a:t>
            </a:r>
          </a:p>
        </p:txBody>
      </p:sp>
      <p:sp>
        <p:nvSpPr>
          <p:cNvPr id="32009" name="AutoShape 265"/>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60</a:t>
            </a:r>
          </a:p>
        </p:txBody>
      </p:sp>
      <p:sp>
        <p:nvSpPr>
          <p:cNvPr id="32010" name="AutoShape 266"/>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59</a:t>
            </a:r>
          </a:p>
        </p:txBody>
      </p:sp>
      <p:sp>
        <p:nvSpPr>
          <p:cNvPr id="32011" name="AutoShape 267"/>
          <p:cNvSpPr>
            <a:spLocks noChangeArrowheads="1"/>
          </p:cNvSpPr>
          <p:nvPr/>
        </p:nvSpPr>
        <p:spPr bwMode="auto">
          <a:xfrm>
            <a:off x="8915400" y="6203950"/>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58</a:t>
            </a:r>
          </a:p>
        </p:txBody>
      </p:sp>
      <p:sp>
        <p:nvSpPr>
          <p:cNvPr id="32012" name="AutoShape 268"/>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57</a:t>
            </a:r>
          </a:p>
        </p:txBody>
      </p:sp>
      <p:sp>
        <p:nvSpPr>
          <p:cNvPr id="32013" name="AutoShape 269"/>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56</a:t>
            </a:r>
          </a:p>
        </p:txBody>
      </p:sp>
      <p:sp>
        <p:nvSpPr>
          <p:cNvPr id="32014" name="AutoShape 270"/>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55</a:t>
            </a:r>
          </a:p>
        </p:txBody>
      </p:sp>
      <p:sp>
        <p:nvSpPr>
          <p:cNvPr id="32015" name="AutoShape 271"/>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54</a:t>
            </a:r>
          </a:p>
        </p:txBody>
      </p:sp>
      <p:sp>
        <p:nvSpPr>
          <p:cNvPr id="32016" name="AutoShape 272"/>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53</a:t>
            </a:r>
          </a:p>
        </p:txBody>
      </p:sp>
      <p:sp>
        <p:nvSpPr>
          <p:cNvPr id="32017" name="AutoShape 273"/>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52</a:t>
            </a:r>
          </a:p>
        </p:txBody>
      </p:sp>
      <p:sp>
        <p:nvSpPr>
          <p:cNvPr id="32018" name="AutoShape 274"/>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51</a:t>
            </a:r>
          </a:p>
        </p:txBody>
      </p:sp>
      <p:sp>
        <p:nvSpPr>
          <p:cNvPr id="32019" name="AutoShape 275"/>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50</a:t>
            </a:r>
          </a:p>
        </p:txBody>
      </p:sp>
      <p:sp>
        <p:nvSpPr>
          <p:cNvPr id="32020" name="AutoShape 276"/>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49</a:t>
            </a:r>
          </a:p>
        </p:txBody>
      </p:sp>
      <p:sp>
        <p:nvSpPr>
          <p:cNvPr id="32021" name="AutoShape 277"/>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48</a:t>
            </a:r>
          </a:p>
        </p:txBody>
      </p:sp>
      <p:sp>
        <p:nvSpPr>
          <p:cNvPr id="32022" name="AutoShape 278"/>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47</a:t>
            </a:r>
          </a:p>
        </p:txBody>
      </p:sp>
      <p:sp>
        <p:nvSpPr>
          <p:cNvPr id="32023" name="AutoShape 279"/>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46</a:t>
            </a:r>
          </a:p>
        </p:txBody>
      </p:sp>
      <p:sp>
        <p:nvSpPr>
          <p:cNvPr id="32024" name="AutoShape 280"/>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45</a:t>
            </a:r>
          </a:p>
        </p:txBody>
      </p:sp>
      <p:sp>
        <p:nvSpPr>
          <p:cNvPr id="32025" name="AutoShape 281"/>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44</a:t>
            </a:r>
          </a:p>
        </p:txBody>
      </p:sp>
      <p:sp>
        <p:nvSpPr>
          <p:cNvPr id="32026" name="AutoShape 282"/>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43</a:t>
            </a:r>
          </a:p>
        </p:txBody>
      </p:sp>
      <p:sp>
        <p:nvSpPr>
          <p:cNvPr id="32027" name="AutoShape 283"/>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42</a:t>
            </a:r>
          </a:p>
        </p:txBody>
      </p:sp>
      <p:sp>
        <p:nvSpPr>
          <p:cNvPr id="32028" name="AutoShape 284"/>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41</a:t>
            </a:r>
          </a:p>
        </p:txBody>
      </p:sp>
      <p:sp>
        <p:nvSpPr>
          <p:cNvPr id="32029" name="AutoShape 285"/>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40</a:t>
            </a:r>
          </a:p>
        </p:txBody>
      </p:sp>
      <p:sp>
        <p:nvSpPr>
          <p:cNvPr id="32030" name="AutoShape 286"/>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39</a:t>
            </a:r>
          </a:p>
        </p:txBody>
      </p:sp>
      <p:sp>
        <p:nvSpPr>
          <p:cNvPr id="32031" name="AutoShape 287"/>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38</a:t>
            </a:r>
          </a:p>
        </p:txBody>
      </p:sp>
      <p:sp>
        <p:nvSpPr>
          <p:cNvPr id="32032" name="AutoShape 288"/>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37</a:t>
            </a:r>
          </a:p>
        </p:txBody>
      </p:sp>
      <p:sp>
        <p:nvSpPr>
          <p:cNvPr id="32033" name="AutoShape 289"/>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36</a:t>
            </a:r>
          </a:p>
        </p:txBody>
      </p:sp>
      <p:sp>
        <p:nvSpPr>
          <p:cNvPr id="32034" name="AutoShape 290"/>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35</a:t>
            </a:r>
          </a:p>
        </p:txBody>
      </p:sp>
      <p:sp>
        <p:nvSpPr>
          <p:cNvPr id="32035" name="AutoShape 291"/>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34</a:t>
            </a:r>
          </a:p>
        </p:txBody>
      </p:sp>
      <p:sp>
        <p:nvSpPr>
          <p:cNvPr id="32036" name="AutoShape 292"/>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33</a:t>
            </a:r>
          </a:p>
        </p:txBody>
      </p:sp>
      <p:sp>
        <p:nvSpPr>
          <p:cNvPr id="32037" name="AutoShape 293"/>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32</a:t>
            </a:r>
          </a:p>
        </p:txBody>
      </p:sp>
      <p:sp>
        <p:nvSpPr>
          <p:cNvPr id="32038" name="AutoShape 294"/>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31</a:t>
            </a:r>
          </a:p>
        </p:txBody>
      </p:sp>
      <p:sp>
        <p:nvSpPr>
          <p:cNvPr id="32039" name="AutoShape 295"/>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30</a:t>
            </a:r>
          </a:p>
        </p:txBody>
      </p:sp>
      <p:sp>
        <p:nvSpPr>
          <p:cNvPr id="32040" name="AutoShape 296"/>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29</a:t>
            </a:r>
          </a:p>
        </p:txBody>
      </p:sp>
      <p:sp>
        <p:nvSpPr>
          <p:cNvPr id="32041" name="AutoShape 297"/>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28</a:t>
            </a:r>
          </a:p>
        </p:txBody>
      </p:sp>
      <p:sp>
        <p:nvSpPr>
          <p:cNvPr id="32042" name="AutoShape 298"/>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27</a:t>
            </a:r>
          </a:p>
        </p:txBody>
      </p:sp>
      <p:sp>
        <p:nvSpPr>
          <p:cNvPr id="32043" name="AutoShape 299"/>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26</a:t>
            </a:r>
          </a:p>
        </p:txBody>
      </p:sp>
      <p:sp>
        <p:nvSpPr>
          <p:cNvPr id="32044" name="AutoShape 300"/>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25</a:t>
            </a:r>
          </a:p>
        </p:txBody>
      </p:sp>
      <p:sp>
        <p:nvSpPr>
          <p:cNvPr id="32045" name="AutoShape 301"/>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24</a:t>
            </a:r>
          </a:p>
        </p:txBody>
      </p:sp>
      <p:sp>
        <p:nvSpPr>
          <p:cNvPr id="32046" name="AutoShape 302"/>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23</a:t>
            </a:r>
          </a:p>
        </p:txBody>
      </p:sp>
      <p:sp>
        <p:nvSpPr>
          <p:cNvPr id="32047" name="AutoShape 303"/>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22</a:t>
            </a:r>
          </a:p>
        </p:txBody>
      </p:sp>
      <p:sp>
        <p:nvSpPr>
          <p:cNvPr id="32048" name="AutoShape 304"/>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21</a:t>
            </a:r>
          </a:p>
        </p:txBody>
      </p:sp>
      <p:sp>
        <p:nvSpPr>
          <p:cNvPr id="32049" name="AutoShape 305"/>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20</a:t>
            </a:r>
          </a:p>
        </p:txBody>
      </p:sp>
      <p:sp>
        <p:nvSpPr>
          <p:cNvPr id="32050" name="AutoShape 306"/>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19</a:t>
            </a:r>
          </a:p>
        </p:txBody>
      </p:sp>
      <p:sp>
        <p:nvSpPr>
          <p:cNvPr id="32051" name="AutoShape 307"/>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18</a:t>
            </a:r>
          </a:p>
        </p:txBody>
      </p:sp>
      <p:sp>
        <p:nvSpPr>
          <p:cNvPr id="32052" name="AutoShape 308"/>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17</a:t>
            </a:r>
          </a:p>
        </p:txBody>
      </p:sp>
      <p:sp>
        <p:nvSpPr>
          <p:cNvPr id="32053" name="AutoShape 309"/>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16</a:t>
            </a:r>
          </a:p>
        </p:txBody>
      </p:sp>
      <p:sp>
        <p:nvSpPr>
          <p:cNvPr id="32054" name="AutoShape 310"/>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15</a:t>
            </a:r>
          </a:p>
        </p:txBody>
      </p:sp>
      <p:sp>
        <p:nvSpPr>
          <p:cNvPr id="32055" name="AutoShape 311"/>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14</a:t>
            </a:r>
          </a:p>
        </p:txBody>
      </p:sp>
      <p:sp>
        <p:nvSpPr>
          <p:cNvPr id="32056" name="AutoShape 312"/>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13</a:t>
            </a:r>
          </a:p>
        </p:txBody>
      </p:sp>
      <p:sp>
        <p:nvSpPr>
          <p:cNvPr id="32057" name="AutoShape 313"/>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12</a:t>
            </a:r>
          </a:p>
        </p:txBody>
      </p:sp>
      <p:sp>
        <p:nvSpPr>
          <p:cNvPr id="32058" name="AutoShape 314"/>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11</a:t>
            </a:r>
          </a:p>
        </p:txBody>
      </p:sp>
      <p:sp>
        <p:nvSpPr>
          <p:cNvPr id="32059" name="AutoShape 315"/>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10</a:t>
            </a:r>
          </a:p>
        </p:txBody>
      </p:sp>
      <p:sp>
        <p:nvSpPr>
          <p:cNvPr id="32060" name="AutoShape 316"/>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9</a:t>
            </a:r>
          </a:p>
        </p:txBody>
      </p:sp>
      <p:sp>
        <p:nvSpPr>
          <p:cNvPr id="32061" name="AutoShape 317"/>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8</a:t>
            </a:r>
          </a:p>
        </p:txBody>
      </p:sp>
      <p:sp>
        <p:nvSpPr>
          <p:cNvPr id="32062" name="AutoShape 318"/>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7</a:t>
            </a:r>
          </a:p>
        </p:txBody>
      </p:sp>
      <p:sp>
        <p:nvSpPr>
          <p:cNvPr id="32063" name="AutoShape 319"/>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6</a:t>
            </a:r>
          </a:p>
        </p:txBody>
      </p:sp>
      <p:sp>
        <p:nvSpPr>
          <p:cNvPr id="32064" name="AutoShape 320"/>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5</a:t>
            </a:r>
          </a:p>
        </p:txBody>
      </p:sp>
      <p:sp>
        <p:nvSpPr>
          <p:cNvPr id="32065" name="AutoShape 321"/>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4</a:t>
            </a:r>
          </a:p>
        </p:txBody>
      </p:sp>
      <p:sp>
        <p:nvSpPr>
          <p:cNvPr id="32066" name="AutoShape 322"/>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3</a:t>
            </a:r>
          </a:p>
        </p:txBody>
      </p:sp>
      <p:sp>
        <p:nvSpPr>
          <p:cNvPr id="32067" name="AutoShape 323"/>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2</a:t>
            </a:r>
          </a:p>
        </p:txBody>
      </p:sp>
      <p:sp>
        <p:nvSpPr>
          <p:cNvPr id="32068" name="AutoShape 324"/>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1</a:t>
            </a:r>
          </a:p>
        </p:txBody>
      </p:sp>
      <p:sp>
        <p:nvSpPr>
          <p:cNvPr id="32069" name="AutoShape 325"/>
          <p:cNvSpPr>
            <a:spLocks noChangeArrowheads="1"/>
          </p:cNvSpPr>
          <p:nvPr/>
        </p:nvSpPr>
        <p:spPr bwMode="auto">
          <a:xfrm>
            <a:off x="8915400" y="6202363"/>
            <a:ext cx="639763" cy="639762"/>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60</a:t>
            </a:r>
          </a:p>
        </p:txBody>
      </p:sp>
      <p:sp>
        <p:nvSpPr>
          <p:cNvPr id="32070" name="AutoShape 326"/>
          <p:cNvSpPr>
            <a:spLocks noChangeArrowheads="1"/>
          </p:cNvSpPr>
          <p:nvPr/>
        </p:nvSpPr>
        <p:spPr bwMode="auto">
          <a:xfrm>
            <a:off x="8915400" y="6202363"/>
            <a:ext cx="639763" cy="639762"/>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59</a:t>
            </a:r>
          </a:p>
        </p:txBody>
      </p:sp>
      <p:sp>
        <p:nvSpPr>
          <p:cNvPr id="32071" name="AutoShape 327"/>
          <p:cNvSpPr>
            <a:spLocks noChangeArrowheads="1"/>
          </p:cNvSpPr>
          <p:nvPr/>
        </p:nvSpPr>
        <p:spPr bwMode="auto">
          <a:xfrm>
            <a:off x="8915400" y="6218238"/>
            <a:ext cx="639763" cy="639762"/>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58</a:t>
            </a:r>
          </a:p>
        </p:txBody>
      </p:sp>
      <p:sp>
        <p:nvSpPr>
          <p:cNvPr id="32072" name="AutoShape 328"/>
          <p:cNvSpPr>
            <a:spLocks noChangeArrowheads="1"/>
          </p:cNvSpPr>
          <p:nvPr/>
        </p:nvSpPr>
        <p:spPr bwMode="auto">
          <a:xfrm>
            <a:off x="8915400" y="6202363"/>
            <a:ext cx="639763" cy="639762"/>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57</a:t>
            </a:r>
          </a:p>
        </p:txBody>
      </p:sp>
      <p:sp>
        <p:nvSpPr>
          <p:cNvPr id="32073" name="AutoShape 329"/>
          <p:cNvSpPr>
            <a:spLocks noChangeArrowheads="1"/>
          </p:cNvSpPr>
          <p:nvPr/>
        </p:nvSpPr>
        <p:spPr bwMode="auto">
          <a:xfrm>
            <a:off x="8915400" y="6202363"/>
            <a:ext cx="639763" cy="639762"/>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56</a:t>
            </a:r>
          </a:p>
        </p:txBody>
      </p:sp>
      <p:sp>
        <p:nvSpPr>
          <p:cNvPr id="32074" name="AutoShape 330"/>
          <p:cNvSpPr>
            <a:spLocks noChangeArrowheads="1"/>
          </p:cNvSpPr>
          <p:nvPr/>
        </p:nvSpPr>
        <p:spPr bwMode="auto">
          <a:xfrm>
            <a:off x="8915400" y="6202363"/>
            <a:ext cx="639763" cy="639762"/>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55</a:t>
            </a:r>
          </a:p>
        </p:txBody>
      </p:sp>
      <p:sp>
        <p:nvSpPr>
          <p:cNvPr id="32075" name="AutoShape 331"/>
          <p:cNvSpPr>
            <a:spLocks noChangeArrowheads="1"/>
          </p:cNvSpPr>
          <p:nvPr/>
        </p:nvSpPr>
        <p:spPr bwMode="auto">
          <a:xfrm>
            <a:off x="8915400" y="6202363"/>
            <a:ext cx="639763" cy="639762"/>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54</a:t>
            </a:r>
          </a:p>
        </p:txBody>
      </p:sp>
      <p:sp>
        <p:nvSpPr>
          <p:cNvPr id="32076" name="AutoShape 332"/>
          <p:cNvSpPr>
            <a:spLocks noChangeArrowheads="1"/>
          </p:cNvSpPr>
          <p:nvPr/>
        </p:nvSpPr>
        <p:spPr bwMode="auto">
          <a:xfrm>
            <a:off x="8915400" y="6202363"/>
            <a:ext cx="639763" cy="639762"/>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53</a:t>
            </a:r>
          </a:p>
        </p:txBody>
      </p:sp>
      <p:sp>
        <p:nvSpPr>
          <p:cNvPr id="32077" name="AutoShape 333"/>
          <p:cNvSpPr>
            <a:spLocks noChangeArrowheads="1"/>
          </p:cNvSpPr>
          <p:nvPr/>
        </p:nvSpPr>
        <p:spPr bwMode="auto">
          <a:xfrm>
            <a:off x="8915400" y="6202363"/>
            <a:ext cx="639763" cy="639762"/>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52</a:t>
            </a:r>
          </a:p>
        </p:txBody>
      </p:sp>
      <p:sp>
        <p:nvSpPr>
          <p:cNvPr id="32078" name="AutoShape 334"/>
          <p:cNvSpPr>
            <a:spLocks noChangeArrowheads="1"/>
          </p:cNvSpPr>
          <p:nvPr/>
        </p:nvSpPr>
        <p:spPr bwMode="auto">
          <a:xfrm>
            <a:off x="8915400" y="6202363"/>
            <a:ext cx="639763" cy="639762"/>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51</a:t>
            </a:r>
          </a:p>
        </p:txBody>
      </p:sp>
      <p:sp>
        <p:nvSpPr>
          <p:cNvPr id="32079" name="AutoShape 335"/>
          <p:cNvSpPr>
            <a:spLocks noChangeArrowheads="1"/>
          </p:cNvSpPr>
          <p:nvPr/>
        </p:nvSpPr>
        <p:spPr bwMode="auto">
          <a:xfrm>
            <a:off x="8915400" y="6202363"/>
            <a:ext cx="639763" cy="639762"/>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50</a:t>
            </a:r>
          </a:p>
        </p:txBody>
      </p:sp>
      <p:sp>
        <p:nvSpPr>
          <p:cNvPr id="32080" name="AutoShape 336"/>
          <p:cNvSpPr>
            <a:spLocks noChangeArrowheads="1"/>
          </p:cNvSpPr>
          <p:nvPr/>
        </p:nvSpPr>
        <p:spPr bwMode="auto">
          <a:xfrm>
            <a:off x="8915400" y="6202363"/>
            <a:ext cx="639763" cy="639762"/>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49</a:t>
            </a:r>
          </a:p>
        </p:txBody>
      </p:sp>
      <p:sp>
        <p:nvSpPr>
          <p:cNvPr id="32081" name="AutoShape 337"/>
          <p:cNvSpPr>
            <a:spLocks noChangeArrowheads="1"/>
          </p:cNvSpPr>
          <p:nvPr/>
        </p:nvSpPr>
        <p:spPr bwMode="auto">
          <a:xfrm>
            <a:off x="8915400" y="6202363"/>
            <a:ext cx="639763" cy="639762"/>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48</a:t>
            </a:r>
          </a:p>
        </p:txBody>
      </p:sp>
      <p:sp>
        <p:nvSpPr>
          <p:cNvPr id="32082" name="AutoShape 338"/>
          <p:cNvSpPr>
            <a:spLocks noChangeArrowheads="1"/>
          </p:cNvSpPr>
          <p:nvPr/>
        </p:nvSpPr>
        <p:spPr bwMode="auto">
          <a:xfrm>
            <a:off x="8915400" y="6202363"/>
            <a:ext cx="639763" cy="639762"/>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47</a:t>
            </a:r>
          </a:p>
        </p:txBody>
      </p:sp>
      <p:sp>
        <p:nvSpPr>
          <p:cNvPr id="32083" name="AutoShape 339"/>
          <p:cNvSpPr>
            <a:spLocks noChangeArrowheads="1"/>
          </p:cNvSpPr>
          <p:nvPr/>
        </p:nvSpPr>
        <p:spPr bwMode="auto">
          <a:xfrm>
            <a:off x="8915400" y="6202363"/>
            <a:ext cx="639763" cy="639762"/>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46</a:t>
            </a:r>
          </a:p>
        </p:txBody>
      </p:sp>
      <p:sp>
        <p:nvSpPr>
          <p:cNvPr id="32084" name="AutoShape 340"/>
          <p:cNvSpPr>
            <a:spLocks noChangeArrowheads="1"/>
          </p:cNvSpPr>
          <p:nvPr/>
        </p:nvSpPr>
        <p:spPr bwMode="auto">
          <a:xfrm>
            <a:off x="8915400" y="6202363"/>
            <a:ext cx="639763" cy="639762"/>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45</a:t>
            </a:r>
          </a:p>
        </p:txBody>
      </p:sp>
      <p:sp>
        <p:nvSpPr>
          <p:cNvPr id="32085" name="AutoShape 341"/>
          <p:cNvSpPr>
            <a:spLocks noChangeArrowheads="1"/>
          </p:cNvSpPr>
          <p:nvPr/>
        </p:nvSpPr>
        <p:spPr bwMode="auto">
          <a:xfrm>
            <a:off x="8915400" y="6202363"/>
            <a:ext cx="639763" cy="639762"/>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44</a:t>
            </a:r>
          </a:p>
        </p:txBody>
      </p:sp>
      <p:sp>
        <p:nvSpPr>
          <p:cNvPr id="32086" name="AutoShape 342"/>
          <p:cNvSpPr>
            <a:spLocks noChangeArrowheads="1"/>
          </p:cNvSpPr>
          <p:nvPr/>
        </p:nvSpPr>
        <p:spPr bwMode="auto">
          <a:xfrm>
            <a:off x="8915400" y="6202363"/>
            <a:ext cx="639763" cy="639762"/>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43</a:t>
            </a:r>
          </a:p>
        </p:txBody>
      </p:sp>
      <p:sp>
        <p:nvSpPr>
          <p:cNvPr id="32087" name="AutoShape 343"/>
          <p:cNvSpPr>
            <a:spLocks noChangeArrowheads="1"/>
          </p:cNvSpPr>
          <p:nvPr/>
        </p:nvSpPr>
        <p:spPr bwMode="auto">
          <a:xfrm>
            <a:off x="8915400" y="6202363"/>
            <a:ext cx="639763" cy="639762"/>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42</a:t>
            </a:r>
          </a:p>
        </p:txBody>
      </p:sp>
      <p:sp>
        <p:nvSpPr>
          <p:cNvPr id="32088" name="AutoShape 344"/>
          <p:cNvSpPr>
            <a:spLocks noChangeArrowheads="1"/>
          </p:cNvSpPr>
          <p:nvPr/>
        </p:nvSpPr>
        <p:spPr bwMode="auto">
          <a:xfrm>
            <a:off x="8915400" y="6202363"/>
            <a:ext cx="639763" cy="639762"/>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41</a:t>
            </a:r>
          </a:p>
        </p:txBody>
      </p:sp>
      <p:sp>
        <p:nvSpPr>
          <p:cNvPr id="32089" name="AutoShape 345"/>
          <p:cNvSpPr>
            <a:spLocks noChangeArrowheads="1"/>
          </p:cNvSpPr>
          <p:nvPr/>
        </p:nvSpPr>
        <p:spPr bwMode="auto">
          <a:xfrm>
            <a:off x="8915400" y="6202363"/>
            <a:ext cx="639763" cy="639762"/>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40</a:t>
            </a:r>
          </a:p>
        </p:txBody>
      </p:sp>
      <p:sp>
        <p:nvSpPr>
          <p:cNvPr id="32090" name="AutoShape 346"/>
          <p:cNvSpPr>
            <a:spLocks noChangeArrowheads="1"/>
          </p:cNvSpPr>
          <p:nvPr/>
        </p:nvSpPr>
        <p:spPr bwMode="auto">
          <a:xfrm>
            <a:off x="8915400" y="6202363"/>
            <a:ext cx="639763" cy="639762"/>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39</a:t>
            </a:r>
          </a:p>
        </p:txBody>
      </p:sp>
      <p:sp>
        <p:nvSpPr>
          <p:cNvPr id="32091" name="AutoShape 347"/>
          <p:cNvSpPr>
            <a:spLocks noChangeArrowheads="1"/>
          </p:cNvSpPr>
          <p:nvPr/>
        </p:nvSpPr>
        <p:spPr bwMode="auto">
          <a:xfrm>
            <a:off x="8915400" y="6202363"/>
            <a:ext cx="639763" cy="639762"/>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38</a:t>
            </a:r>
          </a:p>
        </p:txBody>
      </p:sp>
      <p:sp>
        <p:nvSpPr>
          <p:cNvPr id="32092" name="AutoShape 348"/>
          <p:cNvSpPr>
            <a:spLocks noChangeArrowheads="1"/>
          </p:cNvSpPr>
          <p:nvPr/>
        </p:nvSpPr>
        <p:spPr bwMode="auto">
          <a:xfrm>
            <a:off x="8915400" y="6202363"/>
            <a:ext cx="639763" cy="639762"/>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37</a:t>
            </a:r>
          </a:p>
        </p:txBody>
      </p:sp>
      <p:sp>
        <p:nvSpPr>
          <p:cNvPr id="32093" name="AutoShape 349"/>
          <p:cNvSpPr>
            <a:spLocks noChangeArrowheads="1"/>
          </p:cNvSpPr>
          <p:nvPr/>
        </p:nvSpPr>
        <p:spPr bwMode="auto">
          <a:xfrm>
            <a:off x="8915400" y="6202363"/>
            <a:ext cx="639763" cy="639762"/>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36</a:t>
            </a:r>
          </a:p>
        </p:txBody>
      </p:sp>
      <p:sp>
        <p:nvSpPr>
          <p:cNvPr id="32094" name="AutoShape 350"/>
          <p:cNvSpPr>
            <a:spLocks noChangeArrowheads="1"/>
          </p:cNvSpPr>
          <p:nvPr/>
        </p:nvSpPr>
        <p:spPr bwMode="auto">
          <a:xfrm>
            <a:off x="8915400" y="6202363"/>
            <a:ext cx="639763" cy="639762"/>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35</a:t>
            </a:r>
          </a:p>
        </p:txBody>
      </p:sp>
      <p:sp>
        <p:nvSpPr>
          <p:cNvPr id="32095" name="AutoShape 351"/>
          <p:cNvSpPr>
            <a:spLocks noChangeArrowheads="1"/>
          </p:cNvSpPr>
          <p:nvPr/>
        </p:nvSpPr>
        <p:spPr bwMode="auto">
          <a:xfrm>
            <a:off x="8915400" y="6202363"/>
            <a:ext cx="639763" cy="639762"/>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34</a:t>
            </a:r>
          </a:p>
        </p:txBody>
      </p:sp>
      <p:sp>
        <p:nvSpPr>
          <p:cNvPr id="32096" name="AutoShape 352"/>
          <p:cNvSpPr>
            <a:spLocks noChangeArrowheads="1"/>
          </p:cNvSpPr>
          <p:nvPr/>
        </p:nvSpPr>
        <p:spPr bwMode="auto">
          <a:xfrm>
            <a:off x="8915400" y="6202363"/>
            <a:ext cx="639763" cy="639762"/>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33</a:t>
            </a:r>
          </a:p>
        </p:txBody>
      </p:sp>
      <p:sp>
        <p:nvSpPr>
          <p:cNvPr id="32097" name="AutoShape 353"/>
          <p:cNvSpPr>
            <a:spLocks noChangeArrowheads="1"/>
          </p:cNvSpPr>
          <p:nvPr/>
        </p:nvSpPr>
        <p:spPr bwMode="auto">
          <a:xfrm>
            <a:off x="8915400" y="6202363"/>
            <a:ext cx="639763" cy="639762"/>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32</a:t>
            </a:r>
          </a:p>
        </p:txBody>
      </p:sp>
      <p:sp>
        <p:nvSpPr>
          <p:cNvPr id="32098" name="AutoShape 354"/>
          <p:cNvSpPr>
            <a:spLocks noChangeArrowheads="1"/>
          </p:cNvSpPr>
          <p:nvPr/>
        </p:nvSpPr>
        <p:spPr bwMode="auto">
          <a:xfrm>
            <a:off x="8915400" y="6202363"/>
            <a:ext cx="639763" cy="639762"/>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31</a:t>
            </a:r>
          </a:p>
        </p:txBody>
      </p:sp>
      <p:sp>
        <p:nvSpPr>
          <p:cNvPr id="32099" name="AutoShape 355"/>
          <p:cNvSpPr>
            <a:spLocks noChangeArrowheads="1"/>
          </p:cNvSpPr>
          <p:nvPr/>
        </p:nvSpPr>
        <p:spPr bwMode="auto">
          <a:xfrm>
            <a:off x="8915400" y="6202363"/>
            <a:ext cx="639763" cy="639762"/>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30</a:t>
            </a:r>
          </a:p>
        </p:txBody>
      </p:sp>
      <p:sp>
        <p:nvSpPr>
          <p:cNvPr id="32100" name="AutoShape 356"/>
          <p:cNvSpPr>
            <a:spLocks noChangeArrowheads="1"/>
          </p:cNvSpPr>
          <p:nvPr/>
        </p:nvSpPr>
        <p:spPr bwMode="auto">
          <a:xfrm>
            <a:off x="8915400" y="6202363"/>
            <a:ext cx="639763" cy="639762"/>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29</a:t>
            </a:r>
          </a:p>
        </p:txBody>
      </p:sp>
      <p:sp>
        <p:nvSpPr>
          <p:cNvPr id="32101" name="AutoShape 357"/>
          <p:cNvSpPr>
            <a:spLocks noChangeArrowheads="1"/>
          </p:cNvSpPr>
          <p:nvPr/>
        </p:nvSpPr>
        <p:spPr bwMode="auto">
          <a:xfrm>
            <a:off x="8915400" y="6202363"/>
            <a:ext cx="639763" cy="639762"/>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28</a:t>
            </a:r>
          </a:p>
        </p:txBody>
      </p:sp>
      <p:sp>
        <p:nvSpPr>
          <p:cNvPr id="32102" name="AutoShape 358"/>
          <p:cNvSpPr>
            <a:spLocks noChangeArrowheads="1"/>
          </p:cNvSpPr>
          <p:nvPr/>
        </p:nvSpPr>
        <p:spPr bwMode="auto">
          <a:xfrm>
            <a:off x="8915400" y="6202363"/>
            <a:ext cx="639763" cy="639762"/>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27</a:t>
            </a:r>
          </a:p>
        </p:txBody>
      </p:sp>
      <p:sp>
        <p:nvSpPr>
          <p:cNvPr id="32103" name="AutoShape 359"/>
          <p:cNvSpPr>
            <a:spLocks noChangeArrowheads="1"/>
          </p:cNvSpPr>
          <p:nvPr/>
        </p:nvSpPr>
        <p:spPr bwMode="auto">
          <a:xfrm>
            <a:off x="8915400" y="6202363"/>
            <a:ext cx="639763" cy="639762"/>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26</a:t>
            </a:r>
          </a:p>
        </p:txBody>
      </p:sp>
      <p:sp>
        <p:nvSpPr>
          <p:cNvPr id="32104" name="AutoShape 360"/>
          <p:cNvSpPr>
            <a:spLocks noChangeArrowheads="1"/>
          </p:cNvSpPr>
          <p:nvPr/>
        </p:nvSpPr>
        <p:spPr bwMode="auto">
          <a:xfrm>
            <a:off x="8915400" y="6202363"/>
            <a:ext cx="639763" cy="639762"/>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25</a:t>
            </a:r>
          </a:p>
        </p:txBody>
      </p:sp>
      <p:sp>
        <p:nvSpPr>
          <p:cNvPr id="32105" name="AutoShape 361"/>
          <p:cNvSpPr>
            <a:spLocks noChangeArrowheads="1"/>
          </p:cNvSpPr>
          <p:nvPr/>
        </p:nvSpPr>
        <p:spPr bwMode="auto">
          <a:xfrm>
            <a:off x="8915400" y="6202363"/>
            <a:ext cx="639763" cy="639762"/>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24</a:t>
            </a:r>
          </a:p>
        </p:txBody>
      </p:sp>
      <p:sp>
        <p:nvSpPr>
          <p:cNvPr id="32106" name="AutoShape 362"/>
          <p:cNvSpPr>
            <a:spLocks noChangeArrowheads="1"/>
          </p:cNvSpPr>
          <p:nvPr/>
        </p:nvSpPr>
        <p:spPr bwMode="auto">
          <a:xfrm>
            <a:off x="8915400" y="6202363"/>
            <a:ext cx="639763" cy="639762"/>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23</a:t>
            </a:r>
          </a:p>
        </p:txBody>
      </p:sp>
      <p:sp>
        <p:nvSpPr>
          <p:cNvPr id="32107" name="AutoShape 363"/>
          <p:cNvSpPr>
            <a:spLocks noChangeArrowheads="1"/>
          </p:cNvSpPr>
          <p:nvPr/>
        </p:nvSpPr>
        <p:spPr bwMode="auto">
          <a:xfrm>
            <a:off x="8915400" y="6202363"/>
            <a:ext cx="639763" cy="639762"/>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22</a:t>
            </a:r>
          </a:p>
        </p:txBody>
      </p:sp>
      <p:sp>
        <p:nvSpPr>
          <p:cNvPr id="32108" name="AutoShape 364"/>
          <p:cNvSpPr>
            <a:spLocks noChangeArrowheads="1"/>
          </p:cNvSpPr>
          <p:nvPr/>
        </p:nvSpPr>
        <p:spPr bwMode="auto">
          <a:xfrm>
            <a:off x="8915400" y="6202363"/>
            <a:ext cx="639763" cy="639762"/>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21</a:t>
            </a:r>
          </a:p>
        </p:txBody>
      </p:sp>
      <p:sp>
        <p:nvSpPr>
          <p:cNvPr id="32109" name="AutoShape 365"/>
          <p:cNvSpPr>
            <a:spLocks noChangeArrowheads="1"/>
          </p:cNvSpPr>
          <p:nvPr/>
        </p:nvSpPr>
        <p:spPr bwMode="auto">
          <a:xfrm>
            <a:off x="8915400" y="6202363"/>
            <a:ext cx="639763" cy="639762"/>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20</a:t>
            </a:r>
          </a:p>
        </p:txBody>
      </p:sp>
      <p:sp>
        <p:nvSpPr>
          <p:cNvPr id="32110" name="AutoShape 366"/>
          <p:cNvSpPr>
            <a:spLocks noChangeArrowheads="1"/>
          </p:cNvSpPr>
          <p:nvPr/>
        </p:nvSpPr>
        <p:spPr bwMode="auto">
          <a:xfrm>
            <a:off x="8915400" y="6202363"/>
            <a:ext cx="639763" cy="639762"/>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19</a:t>
            </a:r>
          </a:p>
        </p:txBody>
      </p:sp>
      <p:sp>
        <p:nvSpPr>
          <p:cNvPr id="32111" name="AutoShape 367"/>
          <p:cNvSpPr>
            <a:spLocks noChangeArrowheads="1"/>
          </p:cNvSpPr>
          <p:nvPr/>
        </p:nvSpPr>
        <p:spPr bwMode="auto">
          <a:xfrm>
            <a:off x="8915400" y="6202363"/>
            <a:ext cx="639763" cy="639762"/>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18</a:t>
            </a:r>
          </a:p>
        </p:txBody>
      </p:sp>
      <p:sp>
        <p:nvSpPr>
          <p:cNvPr id="32112" name="AutoShape 368"/>
          <p:cNvSpPr>
            <a:spLocks noChangeArrowheads="1"/>
          </p:cNvSpPr>
          <p:nvPr/>
        </p:nvSpPr>
        <p:spPr bwMode="auto">
          <a:xfrm>
            <a:off x="8915400" y="6202363"/>
            <a:ext cx="639763" cy="639762"/>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17</a:t>
            </a:r>
          </a:p>
        </p:txBody>
      </p:sp>
      <p:sp>
        <p:nvSpPr>
          <p:cNvPr id="32113" name="AutoShape 369"/>
          <p:cNvSpPr>
            <a:spLocks noChangeArrowheads="1"/>
          </p:cNvSpPr>
          <p:nvPr/>
        </p:nvSpPr>
        <p:spPr bwMode="auto">
          <a:xfrm>
            <a:off x="8915400" y="6202363"/>
            <a:ext cx="639763" cy="639762"/>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16</a:t>
            </a:r>
          </a:p>
        </p:txBody>
      </p:sp>
      <p:sp>
        <p:nvSpPr>
          <p:cNvPr id="32114" name="AutoShape 370"/>
          <p:cNvSpPr>
            <a:spLocks noChangeArrowheads="1"/>
          </p:cNvSpPr>
          <p:nvPr/>
        </p:nvSpPr>
        <p:spPr bwMode="auto">
          <a:xfrm>
            <a:off x="8915400" y="6202363"/>
            <a:ext cx="639763" cy="639762"/>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15</a:t>
            </a:r>
          </a:p>
        </p:txBody>
      </p:sp>
      <p:sp>
        <p:nvSpPr>
          <p:cNvPr id="32115" name="AutoShape 371"/>
          <p:cNvSpPr>
            <a:spLocks noChangeArrowheads="1"/>
          </p:cNvSpPr>
          <p:nvPr/>
        </p:nvSpPr>
        <p:spPr bwMode="auto">
          <a:xfrm>
            <a:off x="8915400" y="6202363"/>
            <a:ext cx="639763" cy="639762"/>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14</a:t>
            </a:r>
          </a:p>
        </p:txBody>
      </p:sp>
      <p:sp>
        <p:nvSpPr>
          <p:cNvPr id="32116" name="AutoShape 372"/>
          <p:cNvSpPr>
            <a:spLocks noChangeArrowheads="1"/>
          </p:cNvSpPr>
          <p:nvPr/>
        </p:nvSpPr>
        <p:spPr bwMode="auto">
          <a:xfrm>
            <a:off x="8915400" y="6202363"/>
            <a:ext cx="639763" cy="639762"/>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13</a:t>
            </a:r>
          </a:p>
        </p:txBody>
      </p:sp>
      <p:sp>
        <p:nvSpPr>
          <p:cNvPr id="32117" name="AutoShape 373"/>
          <p:cNvSpPr>
            <a:spLocks noChangeArrowheads="1"/>
          </p:cNvSpPr>
          <p:nvPr/>
        </p:nvSpPr>
        <p:spPr bwMode="auto">
          <a:xfrm>
            <a:off x="8915400" y="6202363"/>
            <a:ext cx="639763" cy="639762"/>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12</a:t>
            </a:r>
          </a:p>
        </p:txBody>
      </p:sp>
      <p:sp>
        <p:nvSpPr>
          <p:cNvPr id="32118" name="AutoShape 374"/>
          <p:cNvSpPr>
            <a:spLocks noChangeArrowheads="1"/>
          </p:cNvSpPr>
          <p:nvPr/>
        </p:nvSpPr>
        <p:spPr bwMode="auto">
          <a:xfrm>
            <a:off x="8915400" y="6202363"/>
            <a:ext cx="639763" cy="639762"/>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11</a:t>
            </a:r>
          </a:p>
        </p:txBody>
      </p:sp>
      <p:sp>
        <p:nvSpPr>
          <p:cNvPr id="32119" name="AutoShape 375"/>
          <p:cNvSpPr>
            <a:spLocks noChangeArrowheads="1"/>
          </p:cNvSpPr>
          <p:nvPr/>
        </p:nvSpPr>
        <p:spPr bwMode="auto">
          <a:xfrm>
            <a:off x="8915400" y="6202363"/>
            <a:ext cx="639763" cy="639762"/>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10</a:t>
            </a:r>
          </a:p>
        </p:txBody>
      </p:sp>
      <p:sp>
        <p:nvSpPr>
          <p:cNvPr id="32120" name="AutoShape 376"/>
          <p:cNvSpPr>
            <a:spLocks noChangeArrowheads="1"/>
          </p:cNvSpPr>
          <p:nvPr/>
        </p:nvSpPr>
        <p:spPr bwMode="auto">
          <a:xfrm>
            <a:off x="8915400" y="6202363"/>
            <a:ext cx="639763" cy="639762"/>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9</a:t>
            </a:r>
          </a:p>
        </p:txBody>
      </p:sp>
      <p:sp>
        <p:nvSpPr>
          <p:cNvPr id="32121" name="AutoShape 377"/>
          <p:cNvSpPr>
            <a:spLocks noChangeArrowheads="1"/>
          </p:cNvSpPr>
          <p:nvPr/>
        </p:nvSpPr>
        <p:spPr bwMode="auto">
          <a:xfrm>
            <a:off x="8915400" y="6202363"/>
            <a:ext cx="639763" cy="639762"/>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8</a:t>
            </a:r>
          </a:p>
        </p:txBody>
      </p:sp>
      <p:sp>
        <p:nvSpPr>
          <p:cNvPr id="32122" name="AutoShape 378"/>
          <p:cNvSpPr>
            <a:spLocks noChangeArrowheads="1"/>
          </p:cNvSpPr>
          <p:nvPr/>
        </p:nvSpPr>
        <p:spPr bwMode="auto">
          <a:xfrm>
            <a:off x="8915400" y="6202363"/>
            <a:ext cx="639763" cy="639762"/>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7</a:t>
            </a:r>
          </a:p>
        </p:txBody>
      </p:sp>
      <p:sp>
        <p:nvSpPr>
          <p:cNvPr id="32123" name="AutoShape 379"/>
          <p:cNvSpPr>
            <a:spLocks noChangeArrowheads="1"/>
          </p:cNvSpPr>
          <p:nvPr/>
        </p:nvSpPr>
        <p:spPr bwMode="auto">
          <a:xfrm>
            <a:off x="8915400" y="6202363"/>
            <a:ext cx="639763" cy="639762"/>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6</a:t>
            </a:r>
          </a:p>
        </p:txBody>
      </p:sp>
      <p:sp>
        <p:nvSpPr>
          <p:cNvPr id="32124" name="AutoShape 380"/>
          <p:cNvSpPr>
            <a:spLocks noChangeArrowheads="1"/>
          </p:cNvSpPr>
          <p:nvPr/>
        </p:nvSpPr>
        <p:spPr bwMode="auto">
          <a:xfrm>
            <a:off x="8915400" y="6202363"/>
            <a:ext cx="639763" cy="639762"/>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5</a:t>
            </a:r>
          </a:p>
        </p:txBody>
      </p:sp>
      <p:sp>
        <p:nvSpPr>
          <p:cNvPr id="32125" name="AutoShape 381"/>
          <p:cNvSpPr>
            <a:spLocks noChangeArrowheads="1"/>
          </p:cNvSpPr>
          <p:nvPr/>
        </p:nvSpPr>
        <p:spPr bwMode="auto">
          <a:xfrm>
            <a:off x="8915400" y="6202363"/>
            <a:ext cx="639763" cy="639762"/>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4</a:t>
            </a:r>
          </a:p>
        </p:txBody>
      </p:sp>
      <p:sp>
        <p:nvSpPr>
          <p:cNvPr id="32126" name="AutoShape 382"/>
          <p:cNvSpPr>
            <a:spLocks noChangeArrowheads="1"/>
          </p:cNvSpPr>
          <p:nvPr/>
        </p:nvSpPr>
        <p:spPr bwMode="auto">
          <a:xfrm>
            <a:off x="8915400" y="6202363"/>
            <a:ext cx="639763" cy="639762"/>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3</a:t>
            </a:r>
          </a:p>
        </p:txBody>
      </p:sp>
      <p:sp>
        <p:nvSpPr>
          <p:cNvPr id="32127" name="AutoShape 383"/>
          <p:cNvSpPr>
            <a:spLocks noChangeArrowheads="1"/>
          </p:cNvSpPr>
          <p:nvPr/>
        </p:nvSpPr>
        <p:spPr bwMode="auto">
          <a:xfrm>
            <a:off x="8915400" y="6202363"/>
            <a:ext cx="639763" cy="639762"/>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2</a:t>
            </a:r>
          </a:p>
        </p:txBody>
      </p:sp>
      <p:sp>
        <p:nvSpPr>
          <p:cNvPr id="32128" name="AutoShape 384"/>
          <p:cNvSpPr>
            <a:spLocks noChangeArrowheads="1"/>
          </p:cNvSpPr>
          <p:nvPr/>
        </p:nvSpPr>
        <p:spPr bwMode="auto">
          <a:xfrm>
            <a:off x="8915400" y="6202363"/>
            <a:ext cx="639763" cy="639762"/>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1</a:t>
            </a:r>
          </a:p>
        </p:txBody>
      </p:sp>
      <p:sp>
        <p:nvSpPr>
          <p:cNvPr id="32129" name="AutoShape 385"/>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60</a:t>
            </a:r>
          </a:p>
        </p:txBody>
      </p:sp>
      <p:sp>
        <p:nvSpPr>
          <p:cNvPr id="32130" name="AutoShape 386"/>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59</a:t>
            </a:r>
          </a:p>
        </p:txBody>
      </p:sp>
      <p:sp>
        <p:nvSpPr>
          <p:cNvPr id="32131" name="AutoShape 387"/>
          <p:cNvSpPr>
            <a:spLocks noChangeArrowheads="1"/>
          </p:cNvSpPr>
          <p:nvPr/>
        </p:nvSpPr>
        <p:spPr bwMode="auto">
          <a:xfrm>
            <a:off x="8915400" y="6203950"/>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58</a:t>
            </a:r>
          </a:p>
        </p:txBody>
      </p:sp>
      <p:sp>
        <p:nvSpPr>
          <p:cNvPr id="32132" name="AutoShape 388"/>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57</a:t>
            </a:r>
          </a:p>
        </p:txBody>
      </p:sp>
      <p:sp>
        <p:nvSpPr>
          <p:cNvPr id="32133" name="AutoShape 389"/>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56</a:t>
            </a:r>
          </a:p>
        </p:txBody>
      </p:sp>
      <p:sp>
        <p:nvSpPr>
          <p:cNvPr id="32134" name="AutoShape 390"/>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55</a:t>
            </a:r>
          </a:p>
        </p:txBody>
      </p:sp>
      <p:sp>
        <p:nvSpPr>
          <p:cNvPr id="32135" name="AutoShape 391"/>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54</a:t>
            </a:r>
          </a:p>
        </p:txBody>
      </p:sp>
      <p:sp>
        <p:nvSpPr>
          <p:cNvPr id="32136" name="AutoShape 392"/>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53</a:t>
            </a:r>
          </a:p>
        </p:txBody>
      </p:sp>
      <p:sp>
        <p:nvSpPr>
          <p:cNvPr id="32137" name="AutoShape 393"/>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52</a:t>
            </a:r>
          </a:p>
        </p:txBody>
      </p:sp>
      <p:sp>
        <p:nvSpPr>
          <p:cNvPr id="32138" name="AutoShape 394"/>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51</a:t>
            </a:r>
          </a:p>
        </p:txBody>
      </p:sp>
      <p:sp>
        <p:nvSpPr>
          <p:cNvPr id="32139" name="AutoShape 395"/>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50</a:t>
            </a:r>
          </a:p>
        </p:txBody>
      </p:sp>
      <p:sp>
        <p:nvSpPr>
          <p:cNvPr id="32140" name="AutoShape 396"/>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49</a:t>
            </a:r>
          </a:p>
        </p:txBody>
      </p:sp>
      <p:sp>
        <p:nvSpPr>
          <p:cNvPr id="32141" name="AutoShape 397"/>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48</a:t>
            </a:r>
          </a:p>
        </p:txBody>
      </p:sp>
      <p:sp>
        <p:nvSpPr>
          <p:cNvPr id="32142" name="AutoShape 398"/>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47</a:t>
            </a:r>
          </a:p>
        </p:txBody>
      </p:sp>
      <p:sp>
        <p:nvSpPr>
          <p:cNvPr id="32143" name="AutoShape 399"/>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46</a:t>
            </a:r>
          </a:p>
        </p:txBody>
      </p:sp>
      <p:sp>
        <p:nvSpPr>
          <p:cNvPr id="32144" name="AutoShape 400"/>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45</a:t>
            </a:r>
          </a:p>
        </p:txBody>
      </p:sp>
      <p:sp>
        <p:nvSpPr>
          <p:cNvPr id="32145" name="AutoShape 401"/>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44</a:t>
            </a:r>
          </a:p>
        </p:txBody>
      </p:sp>
      <p:sp>
        <p:nvSpPr>
          <p:cNvPr id="32146" name="AutoShape 402"/>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43</a:t>
            </a:r>
          </a:p>
        </p:txBody>
      </p:sp>
      <p:sp>
        <p:nvSpPr>
          <p:cNvPr id="32147" name="AutoShape 403"/>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42</a:t>
            </a:r>
          </a:p>
        </p:txBody>
      </p:sp>
      <p:sp>
        <p:nvSpPr>
          <p:cNvPr id="32148" name="AutoShape 404"/>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41</a:t>
            </a:r>
          </a:p>
        </p:txBody>
      </p:sp>
      <p:sp>
        <p:nvSpPr>
          <p:cNvPr id="32149" name="AutoShape 405"/>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40</a:t>
            </a:r>
          </a:p>
        </p:txBody>
      </p:sp>
      <p:sp>
        <p:nvSpPr>
          <p:cNvPr id="32150" name="AutoShape 406"/>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39</a:t>
            </a:r>
          </a:p>
        </p:txBody>
      </p:sp>
      <p:sp>
        <p:nvSpPr>
          <p:cNvPr id="32151" name="AutoShape 407"/>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38</a:t>
            </a:r>
          </a:p>
        </p:txBody>
      </p:sp>
      <p:sp>
        <p:nvSpPr>
          <p:cNvPr id="32152" name="AutoShape 408"/>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37</a:t>
            </a:r>
          </a:p>
        </p:txBody>
      </p:sp>
      <p:sp>
        <p:nvSpPr>
          <p:cNvPr id="32153" name="AutoShape 409"/>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36</a:t>
            </a:r>
          </a:p>
        </p:txBody>
      </p:sp>
      <p:sp>
        <p:nvSpPr>
          <p:cNvPr id="32154" name="AutoShape 410"/>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35</a:t>
            </a:r>
          </a:p>
        </p:txBody>
      </p:sp>
      <p:sp>
        <p:nvSpPr>
          <p:cNvPr id="32155" name="AutoShape 411"/>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34</a:t>
            </a:r>
          </a:p>
        </p:txBody>
      </p:sp>
      <p:sp>
        <p:nvSpPr>
          <p:cNvPr id="32156" name="AutoShape 412"/>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33</a:t>
            </a:r>
          </a:p>
        </p:txBody>
      </p:sp>
      <p:sp>
        <p:nvSpPr>
          <p:cNvPr id="32157" name="AutoShape 413"/>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32</a:t>
            </a:r>
          </a:p>
        </p:txBody>
      </p:sp>
      <p:sp>
        <p:nvSpPr>
          <p:cNvPr id="32158" name="AutoShape 414"/>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31</a:t>
            </a:r>
          </a:p>
        </p:txBody>
      </p:sp>
      <p:sp>
        <p:nvSpPr>
          <p:cNvPr id="32159" name="AutoShape 415"/>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30</a:t>
            </a:r>
          </a:p>
        </p:txBody>
      </p:sp>
      <p:sp>
        <p:nvSpPr>
          <p:cNvPr id="32160" name="AutoShape 416"/>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29</a:t>
            </a:r>
          </a:p>
        </p:txBody>
      </p:sp>
      <p:sp>
        <p:nvSpPr>
          <p:cNvPr id="32161" name="AutoShape 417"/>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28</a:t>
            </a:r>
          </a:p>
        </p:txBody>
      </p:sp>
      <p:sp>
        <p:nvSpPr>
          <p:cNvPr id="32162" name="AutoShape 418"/>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27</a:t>
            </a:r>
          </a:p>
        </p:txBody>
      </p:sp>
      <p:sp>
        <p:nvSpPr>
          <p:cNvPr id="32163" name="AutoShape 419"/>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26</a:t>
            </a:r>
          </a:p>
        </p:txBody>
      </p:sp>
      <p:sp>
        <p:nvSpPr>
          <p:cNvPr id="32164" name="AutoShape 420"/>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25</a:t>
            </a:r>
          </a:p>
        </p:txBody>
      </p:sp>
      <p:sp>
        <p:nvSpPr>
          <p:cNvPr id="32165" name="AutoShape 421"/>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24</a:t>
            </a:r>
          </a:p>
        </p:txBody>
      </p:sp>
      <p:sp>
        <p:nvSpPr>
          <p:cNvPr id="32166" name="AutoShape 422"/>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23</a:t>
            </a:r>
          </a:p>
        </p:txBody>
      </p:sp>
      <p:sp>
        <p:nvSpPr>
          <p:cNvPr id="32167" name="AutoShape 423"/>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22</a:t>
            </a:r>
          </a:p>
        </p:txBody>
      </p:sp>
      <p:sp>
        <p:nvSpPr>
          <p:cNvPr id="32168" name="AutoShape 424"/>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21</a:t>
            </a:r>
          </a:p>
        </p:txBody>
      </p:sp>
      <p:sp>
        <p:nvSpPr>
          <p:cNvPr id="32169" name="AutoShape 425"/>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20</a:t>
            </a:r>
          </a:p>
        </p:txBody>
      </p:sp>
      <p:sp>
        <p:nvSpPr>
          <p:cNvPr id="32170" name="AutoShape 426"/>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19</a:t>
            </a:r>
          </a:p>
        </p:txBody>
      </p:sp>
      <p:sp>
        <p:nvSpPr>
          <p:cNvPr id="32171" name="AutoShape 427"/>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18</a:t>
            </a:r>
          </a:p>
        </p:txBody>
      </p:sp>
      <p:sp>
        <p:nvSpPr>
          <p:cNvPr id="32172" name="AutoShape 428"/>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17</a:t>
            </a:r>
          </a:p>
        </p:txBody>
      </p:sp>
      <p:sp>
        <p:nvSpPr>
          <p:cNvPr id="32173" name="AutoShape 429"/>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16</a:t>
            </a:r>
          </a:p>
        </p:txBody>
      </p:sp>
      <p:sp>
        <p:nvSpPr>
          <p:cNvPr id="32174" name="AutoShape 430"/>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15</a:t>
            </a:r>
          </a:p>
        </p:txBody>
      </p:sp>
      <p:sp>
        <p:nvSpPr>
          <p:cNvPr id="32175" name="AutoShape 431"/>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14</a:t>
            </a:r>
          </a:p>
        </p:txBody>
      </p:sp>
      <p:sp>
        <p:nvSpPr>
          <p:cNvPr id="32176" name="AutoShape 432"/>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13</a:t>
            </a:r>
          </a:p>
        </p:txBody>
      </p:sp>
      <p:sp>
        <p:nvSpPr>
          <p:cNvPr id="32177" name="AutoShape 433"/>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12</a:t>
            </a:r>
          </a:p>
        </p:txBody>
      </p:sp>
      <p:sp>
        <p:nvSpPr>
          <p:cNvPr id="32178" name="AutoShape 434"/>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11</a:t>
            </a:r>
          </a:p>
        </p:txBody>
      </p:sp>
      <p:sp>
        <p:nvSpPr>
          <p:cNvPr id="32179" name="AutoShape 435"/>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10</a:t>
            </a:r>
          </a:p>
        </p:txBody>
      </p:sp>
      <p:sp>
        <p:nvSpPr>
          <p:cNvPr id="32180" name="AutoShape 436"/>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9</a:t>
            </a:r>
          </a:p>
        </p:txBody>
      </p:sp>
      <p:sp>
        <p:nvSpPr>
          <p:cNvPr id="32181" name="AutoShape 437"/>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8</a:t>
            </a:r>
          </a:p>
        </p:txBody>
      </p:sp>
      <p:sp>
        <p:nvSpPr>
          <p:cNvPr id="32182" name="AutoShape 438"/>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7</a:t>
            </a:r>
          </a:p>
        </p:txBody>
      </p:sp>
      <p:sp>
        <p:nvSpPr>
          <p:cNvPr id="32183" name="AutoShape 439"/>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6</a:t>
            </a:r>
          </a:p>
        </p:txBody>
      </p:sp>
      <p:sp>
        <p:nvSpPr>
          <p:cNvPr id="32184" name="AutoShape 440"/>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5</a:t>
            </a:r>
          </a:p>
        </p:txBody>
      </p:sp>
      <p:sp>
        <p:nvSpPr>
          <p:cNvPr id="32185" name="AutoShape 441"/>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4</a:t>
            </a:r>
          </a:p>
        </p:txBody>
      </p:sp>
      <p:sp>
        <p:nvSpPr>
          <p:cNvPr id="32186" name="AutoShape 442"/>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3</a:t>
            </a:r>
          </a:p>
        </p:txBody>
      </p:sp>
      <p:sp>
        <p:nvSpPr>
          <p:cNvPr id="32187" name="AutoShape 443"/>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2</a:t>
            </a:r>
          </a:p>
        </p:txBody>
      </p:sp>
      <p:sp>
        <p:nvSpPr>
          <p:cNvPr id="32188" name="AutoShape 444"/>
          <p:cNvSpPr>
            <a:spLocks noChangeArrowheads="1"/>
          </p:cNvSpPr>
          <p:nvPr/>
        </p:nvSpPr>
        <p:spPr bwMode="auto">
          <a:xfrm>
            <a:off x="8915400" y="6188075"/>
            <a:ext cx="639763" cy="639763"/>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1</a:t>
            </a:r>
          </a:p>
        </p:txBody>
      </p:sp>
      <p:sp>
        <p:nvSpPr>
          <p:cNvPr id="11484" name="Rectangle 446"/>
          <p:cNvSpPr>
            <a:spLocks noChangeArrowheads="1"/>
          </p:cNvSpPr>
          <p:nvPr/>
        </p:nvSpPr>
        <p:spPr bwMode="auto">
          <a:xfrm>
            <a:off x="685800" y="5943600"/>
            <a:ext cx="5638800" cy="685800"/>
          </a:xfrm>
          <a:prstGeom prst="rect">
            <a:avLst/>
          </a:prstGeom>
          <a:noFill/>
          <a:ln w="9525">
            <a:noFill/>
            <a:miter lim="800000"/>
            <a:headEnd/>
            <a:tailEnd/>
          </a:ln>
        </p:spPr>
        <p:txBody>
          <a:bodyPr anchor="ctr"/>
          <a:lstStyle/>
          <a:p>
            <a:r>
              <a:rPr lang="en-US" sz="2400">
                <a:solidFill>
                  <a:srgbClr val="FFFF00"/>
                </a:solidFill>
              </a:rPr>
              <a:t>Thời gian làm việc nhóm là 3 phút</a:t>
            </a:r>
          </a:p>
        </p:txBody>
      </p:sp>
    </p:spTree>
  </p:cSld>
  <p:clrMapOvr>
    <a:masterClrMapping/>
  </p:clrMapOvr>
  <p:transition spd="slow">
    <p:strips dir="rd"/>
    <p:sndAc>
      <p:stSnd>
        <p:snd r:embed="rId2" name="Slide moi.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1000"/>
                                        <p:tgtEl>
                                          <p:spTgt spid="32188"/>
                                        </p:tgtEl>
                                      </p:cBhvr>
                                    </p:animEffect>
                                    <p:set>
                                      <p:cBhvr>
                                        <p:cTn id="7" dur="1" fill="hold">
                                          <p:stCondLst>
                                            <p:cond delay="999"/>
                                          </p:stCondLst>
                                        </p:cTn>
                                        <p:tgtEl>
                                          <p:spTgt spid="32188"/>
                                        </p:tgtEl>
                                        <p:attrNameLst>
                                          <p:attrName>style.visibility</p:attrName>
                                        </p:attrNameLst>
                                      </p:cBhvr>
                                      <p:to>
                                        <p:strVal val="hidden"/>
                                      </p:to>
                                    </p:set>
                                  </p:childTnLst>
                                  <p:subTnLst>
                                    <p:audio>
                                      <p:cMediaNode vol="11000">
                                        <p:cTn display="0" masterRel="sameClick">
                                          <p:stCondLst>
                                            <p:cond evt="begin" delay="0">
                                              <p:tn val="5"/>
                                            </p:cond>
                                          </p:stCondLst>
                                          <p:endCondLst>
                                            <p:cond evt="onStopAudio" delay="0">
                                              <p:tgtEl>
                                                <p:sldTgt/>
                                              </p:tgtEl>
                                            </p:cond>
                                          </p:endCondLst>
                                        </p:cTn>
                                        <p:tgtEl>
                                          <p:sndTgt r:embed="rId3" name="hammer.wav" builtIn="1"/>
                                        </p:tgtEl>
                                      </p:cMediaNode>
                                    </p:audio>
                                  </p:subTnLst>
                                </p:cTn>
                              </p:par>
                            </p:childTnLst>
                          </p:cTn>
                        </p:par>
                        <p:par>
                          <p:cTn id="8" fill="hold" nodeType="afterGroup">
                            <p:stCondLst>
                              <p:cond delay="1000"/>
                            </p:stCondLst>
                            <p:childTnLst>
                              <p:par>
                                <p:cTn id="9" presetID="10" presetClass="exit" presetSubtype="0" fill="hold" grpId="0" nodeType="afterEffect">
                                  <p:stCondLst>
                                    <p:cond delay="0"/>
                                  </p:stCondLst>
                                  <p:childTnLst>
                                    <p:animEffect transition="out" filter="fade">
                                      <p:cBhvr>
                                        <p:cTn id="10" dur="1000"/>
                                        <p:tgtEl>
                                          <p:spTgt spid="32187"/>
                                        </p:tgtEl>
                                      </p:cBhvr>
                                    </p:animEffect>
                                    <p:set>
                                      <p:cBhvr>
                                        <p:cTn id="11" dur="1" fill="hold">
                                          <p:stCondLst>
                                            <p:cond delay="999"/>
                                          </p:stCondLst>
                                        </p:cTn>
                                        <p:tgtEl>
                                          <p:spTgt spid="32187"/>
                                        </p:tgtEl>
                                        <p:attrNameLst>
                                          <p:attrName>style.visibility</p:attrName>
                                        </p:attrNameLst>
                                      </p:cBhvr>
                                      <p:to>
                                        <p:strVal val="hidden"/>
                                      </p:to>
                                    </p:set>
                                  </p:childTnLst>
                                  <p:subTnLst>
                                    <p:audio>
                                      <p:cMediaNode vol="11000">
                                        <p:cTn display="0" masterRel="sameClick">
                                          <p:stCondLst>
                                            <p:cond evt="begin" delay="0">
                                              <p:tn val="9"/>
                                            </p:cond>
                                          </p:stCondLst>
                                          <p:endCondLst>
                                            <p:cond evt="onStopAudio" delay="0">
                                              <p:tgtEl>
                                                <p:sldTgt/>
                                              </p:tgtEl>
                                            </p:cond>
                                          </p:endCondLst>
                                        </p:cTn>
                                        <p:tgtEl>
                                          <p:sndTgt r:embed="rId3" name="hammer.wav" builtIn="1"/>
                                        </p:tgtEl>
                                      </p:cMediaNode>
                                    </p:audio>
                                  </p:subTnLst>
                                </p:cTn>
                              </p:par>
                            </p:childTnLst>
                          </p:cTn>
                        </p:par>
                        <p:par>
                          <p:cTn id="12" fill="hold" nodeType="afterGroup">
                            <p:stCondLst>
                              <p:cond delay="2000"/>
                            </p:stCondLst>
                            <p:childTnLst>
                              <p:par>
                                <p:cTn id="13" presetID="10" presetClass="exit" presetSubtype="0" fill="hold" grpId="0" nodeType="afterEffect">
                                  <p:stCondLst>
                                    <p:cond delay="0"/>
                                  </p:stCondLst>
                                  <p:childTnLst>
                                    <p:animEffect transition="out" filter="fade">
                                      <p:cBhvr>
                                        <p:cTn id="14" dur="1000"/>
                                        <p:tgtEl>
                                          <p:spTgt spid="32186"/>
                                        </p:tgtEl>
                                      </p:cBhvr>
                                    </p:animEffect>
                                    <p:set>
                                      <p:cBhvr>
                                        <p:cTn id="15" dur="1" fill="hold">
                                          <p:stCondLst>
                                            <p:cond delay="999"/>
                                          </p:stCondLst>
                                        </p:cTn>
                                        <p:tgtEl>
                                          <p:spTgt spid="32186"/>
                                        </p:tgtEl>
                                        <p:attrNameLst>
                                          <p:attrName>style.visibility</p:attrName>
                                        </p:attrNameLst>
                                      </p:cBhvr>
                                      <p:to>
                                        <p:strVal val="hidden"/>
                                      </p:to>
                                    </p:set>
                                  </p:childTnLst>
                                  <p:subTnLst>
                                    <p:audio>
                                      <p:cMediaNode vol="11000">
                                        <p:cTn display="0" masterRel="sameClick">
                                          <p:stCondLst>
                                            <p:cond evt="begin" delay="0">
                                              <p:tn val="13"/>
                                            </p:cond>
                                          </p:stCondLst>
                                          <p:endCondLst>
                                            <p:cond evt="onStopAudio" delay="0">
                                              <p:tgtEl>
                                                <p:sldTgt/>
                                              </p:tgtEl>
                                            </p:cond>
                                          </p:endCondLst>
                                        </p:cTn>
                                        <p:tgtEl>
                                          <p:sndTgt r:embed="rId3" name="hammer.wav" builtIn="1"/>
                                        </p:tgtEl>
                                      </p:cMediaNode>
                                    </p:audio>
                                  </p:subTnLst>
                                </p:cTn>
                              </p:par>
                            </p:childTnLst>
                          </p:cTn>
                        </p:par>
                        <p:par>
                          <p:cTn id="16" fill="hold" nodeType="afterGroup">
                            <p:stCondLst>
                              <p:cond delay="3000"/>
                            </p:stCondLst>
                            <p:childTnLst>
                              <p:par>
                                <p:cTn id="17" presetID="10" presetClass="exit" presetSubtype="0" fill="hold" grpId="0" nodeType="afterEffect">
                                  <p:stCondLst>
                                    <p:cond delay="0"/>
                                  </p:stCondLst>
                                  <p:childTnLst>
                                    <p:animEffect transition="out" filter="fade">
                                      <p:cBhvr>
                                        <p:cTn id="18" dur="1000"/>
                                        <p:tgtEl>
                                          <p:spTgt spid="32185"/>
                                        </p:tgtEl>
                                      </p:cBhvr>
                                    </p:animEffect>
                                    <p:set>
                                      <p:cBhvr>
                                        <p:cTn id="19" dur="1" fill="hold">
                                          <p:stCondLst>
                                            <p:cond delay="999"/>
                                          </p:stCondLst>
                                        </p:cTn>
                                        <p:tgtEl>
                                          <p:spTgt spid="32185"/>
                                        </p:tgtEl>
                                        <p:attrNameLst>
                                          <p:attrName>style.visibility</p:attrName>
                                        </p:attrNameLst>
                                      </p:cBhvr>
                                      <p:to>
                                        <p:strVal val="hidden"/>
                                      </p:to>
                                    </p:set>
                                  </p:childTnLst>
                                  <p:subTnLst>
                                    <p:audio>
                                      <p:cMediaNode vol="11000">
                                        <p:cTn display="0" masterRel="sameClick">
                                          <p:stCondLst>
                                            <p:cond evt="begin" delay="0">
                                              <p:tn val="17"/>
                                            </p:cond>
                                          </p:stCondLst>
                                          <p:endCondLst>
                                            <p:cond evt="onStopAudio" delay="0">
                                              <p:tgtEl>
                                                <p:sldTgt/>
                                              </p:tgtEl>
                                            </p:cond>
                                          </p:endCondLst>
                                        </p:cTn>
                                        <p:tgtEl>
                                          <p:sndTgt r:embed="rId3" name="hammer.wav" builtIn="1"/>
                                        </p:tgtEl>
                                      </p:cMediaNode>
                                    </p:audio>
                                  </p:subTnLst>
                                </p:cTn>
                              </p:par>
                            </p:childTnLst>
                          </p:cTn>
                        </p:par>
                        <p:par>
                          <p:cTn id="20" fill="hold" nodeType="afterGroup">
                            <p:stCondLst>
                              <p:cond delay="4000"/>
                            </p:stCondLst>
                            <p:childTnLst>
                              <p:par>
                                <p:cTn id="21" presetID="10" presetClass="exit" presetSubtype="0" fill="hold" grpId="0" nodeType="afterEffect">
                                  <p:stCondLst>
                                    <p:cond delay="0"/>
                                  </p:stCondLst>
                                  <p:childTnLst>
                                    <p:animEffect transition="out" filter="fade">
                                      <p:cBhvr>
                                        <p:cTn id="22" dur="1000"/>
                                        <p:tgtEl>
                                          <p:spTgt spid="32184"/>
                                        </p:tgtEl>
                                      </p:cBhvr>
                                    </p:animEffect>
                                    <p:set>
                                      <p:cBhvr>
                                        <p:cTn id="23" dur="1" fill="hold">
                                          <p:stCondLst>
                                            <p:cond delay="999"/>
                                          </p:stCondLst>
                                        </p:cTn>
                                        <p:tgtEl>
                                          <p:spTgt spid="32184"/>
                                        </p:tgtEl>
                                        <p:attrNameLst>
                                          <p:attrName>style.visibility</p:attrName>
                                        </p:attrNameLst>
                                      </p:cBhvr>
                                      <p:to>
                                        <p:strVal val="hidden"/>
                                      </p:to>
                                    </p:set>
                                  </p:childTnLst>
                                  <p:subTnLst>
                                    <p:audio>
                                      <p:cMediaNode vol="11000">
                                        <p:cTn display="0" masterRel="sameClick">
                                          <p:stCondLst>
                                            <p:cond evt="begin" delay="0">
                                              <p:tn val="21"/>
                                            </p:cond>
                                          </p:stCondLst>
                                          <p:endCondLst>
                                            <p:cond evt="onStopAudio" delay="0">
                                              <p:tgtEl>
                                                <p:sldTgt/>
                                              </p:tgtEl>
                                            </p:cond>
                                          </p:endCondLst>
                                        </p:cTn>
                                        <p:tgtEl>
                                          <p:sndTgt r:embed="rId3" name="hammer.wav" builtIn="1"/>
                                        </p:tgtEl>
                                      </p:cMediaNode>
                                    </p:audio>
                                  </p:subTnLst>
                                </p:cTn>
                              </p:par>
                            </p:childTnLst>
                          </p:cTn>
                        </p:par>
                        <p:par>
                          <p:cTn id="24" fill="hold" nodeType="afterGroup">
                            <p:stCondLst>
                              <p:cond delay="5000"/>
                            </p:stCondLst>
                            <p:childTnLst>
                              <p:par>
                                <p:cTn id="25" presetID="10" presetClass="exit" presetSubtype="0" fill="hold" grpId="0" nodeType="afterEffect">
                                  <p:stCondLst>
                                    <p:cond delay="0"/>
                                  </p:stCondLst>
                                  <p:childTnLst>
                                    <p:animEffect transition="out" filter="fade">
                                      <p:cBhvr>
                                        <p:cTn id="26" dur="1000"/>
                                        <p:tgtEl>
                                          <p:spTgt spid="32183"/>
                                        </p:tgtEl>
                                      </p:cBhvr>
                                    </p:animEffect>
                                    <p:set>
                                      <p:cBhvr>
                                        <p:cTn id="27" dur="1" fill="hold">
                                          <p:stCondLst>
                                            <p:cond delay="999"/>
                                          </p:stCondLst>
                                        </p:cTn>
                                        <p:tgtEl>
                                          <p:spTgt spid="32183"/>
                                        </p:tgtEl>
                                        <p:attrNameLst>
                                          <p:attrName>style.visibility</p:attrName>
                                        </p:attrNameLst>
                                      </p:cBhvr>
                                      <p:to>
                                        <p:strVal val="hidden"/>
                                      </p:to>
                                    </p:set>
                                  </p:childTnLst>
                                  <p:subTnLst>
                                    <p:audio>
                                      <p:cMediaNode vol="11000">
                                        <p:cTn display="0" masterRel="sameClick">
                                          <p:stCondLst>
                                            <p:cond evt="begin" delay="0">
                                              <p:tn val="25"/>
                                            </p:cond>
                                          </p:stCondLst>
                                          <p:endCondLst>
                                            <p:cond evt="onStopAudio" delay="0">
                                              <p:tgtEl>
                                                <p:sldTgt/>
                                              </p:tgtEl>
                                            </p:cond>
                                          </p:endCondLst>
                                        </p:cTn>
                                        <p:tgtEl>
                                          <p:sndTgt r:embed="rId3" name="hammer.wav" builtIn="1"/>
                                        </p:tgtEl>
                                      </p:cMediaNode>
                                    </p:audio>
                                  </p:subTnLst>
                                </p:cTn>
                              </p:par>
                            </p:childTnLst>
                          </p:cTn>
                        </p:par>
                        <p:par>
                          <p:cTn id="28" fill="hold" nodeType="afterGroup">
                            <p:stCondLst>
                              <p:cond delay="6000"/>
                            </p:stCondLst>
                            <p:childTnLst>
                              <p:par>
                                <p:cTn id="29" presetID="10" presetClass="exit" presetSubtype="0" fill="hold" grpId="0" nodeType="afterEffect">
                                  <p:stCondLst>
                                    <p:cond delay="0"/>
                                  </p:stCondLst>
                                  <p:childTnLst>
                                    <p:animEffect transition="out" filter="fade">
                                      <p:cBhvr>
                                        <p:cTn id="30" dur="1000"/>
                                        <p:tgtEl>
                                          <p:spTgt spid="32182"/>
                                        </p:tgtEl>
                                      </p:cBhvr>
                                    </p:animEffect>
                                    <p:set>
                                      <p:cBhvr>
                                        <p:cTn id="31" dur="1" fill="hold">
                                          <p:stCondLst>
                                            <p:cond delay="999"/>
                                          </p:stCondLst>
                                        </p:cTn>
                                        <p:tgtEl>
                                          <p:spTgt spid="32182"/>
                                        </p:tgtEl>
                                        <p:attrNameLst>
                                          <p:attrName>style.visibility</p:attrName>
                                        </p:attrNameLst>
                                      </p:cBhvr>
                                      <p:to>
                                        <p:strVal val="hidden"/>
                                      </p:to>
                                    </p:set>
                                  </p:childTnLst>
                                  <p:subTnLst>
                                    <p:audio>
                                      <p:cMediaNode vol="11000">
                                        <p:cTn display="0" masterRel="sameClick">
                                          <p:stCondLst>
                                            <p:cond evt="begin" delay="0">
                                              <p:tn val="29"/>
                                            </p:cond>
                                          </p:stCondLst>
                                          <p:endCondLst>
                                            <p:cond evt="onStopAudio" delay="0">
                                              <p:tgtEl>
                                                <p:sldTgt/>
                                              </p:tgtEl>
                                            </p:cond>
                                          </p:endCondLst>
                                        </p:cTn>
                                        <p:tgtEl>
                                          <p:sndTgt r:embed="rId3" name="hammer.wav" builtIn="1"/>
                                        </p:tgtEl>
                                      </p:cMediaNode>
                                    </p:audio>
                                  </p:subTnLst>
                                </p:cTn>
                              </p:par>
                            </p:childTnLst>
                          </p:cTn>
                        </p:par>
                        <p:par>
                          <p:cTn id="32" fill="hold" nodeType="afterGroup">
                            <p:stCondLst>
                              <p:cond delay="7000"/>
                            </p:stCondLst>
                            <p:childTnLst>
                              <p:par>
                                <p:cTn id="33" presetID="10" presetClass="exit" presetSubtype="0" fill="hold" grpId="0" nodeType="afterEffect">
                                  <p:stCondLst>
                                    <p:cond delay="0"/>
                                  </p:stCondLst>
                                  <p:childTnLst>
                                    <p:animEffect transition="out" filter="fade">
                                      <p:cBhvr>
                                        <p:cTn id="34" dur="1000"/>
                                        <p:tgtEl>
                                          <p:spTgt spid="32181"/>
                                        </p:tgtEl>
                                      </p:cBhvr>
                                    </p:animEffect>
                                    <p:set>
                                      <p:cBhvr>
                                        <p:cTn id="35" dur="1" fill="hold">
                                          <p:stCondLst>
                                            <p:cond delay="999"/>
                                          </p:stCondLst>
                                        </p:cTn>
                                        <p:tgtEl>
                                          <p:spTgt spid="32181"/>
                                        </p:tgtEl>
                                        <p:attrNameLst>
                                          <p:attrName>style.visibility</p:attrName>
                                        </p:attrNameLst>
                                      </p:cBhvr>
                                      <p:to>
                                        <p:strVal val="hidden"/>
                                      </p:to>
                                    </p:set>
                                  </p:childTnLst>
                                  <p:subTnLst>
                                    <p:audio>
                                      <p:cMediaNode vol="11000">
                                        <p:cTn display="0" masterRel="sameClick">
                                          <p:stCondLst>
                                            <p:cond evt="begin" delay="0">
                                              <p:tn val="33"/>
                                            </p:cond>
                                          </p:stCondLst>
                                          <p:endCondLst>
                                            <p:cond evt="onStopAudio" delay="0">
                                              <p:tgtEl>
                                                <p:sldTgt/>
                                              </p:tgtEl>
                                            </p:cond>
                                          </p:endCondLst>
                                        </p:cTn>
                                        <p:tgtEl>
                                          <p:sndTgt r:embed="rId3" name="hammer.wav" builtIn="1"/>
                                        </p:tgtEl>
                                      </p:cMediaNode>
                                    </p:audio>
                                  </p:subTnLst>
                                </p:cTn>
                              </p:par>
                            </p:childTnLst>
                          </p:cTn>
                        </p:par>
                        <p:par>
                          <p:cTn id="36" fill="hold" nodeType="afterGroup">
                            <p:stCondLst>
                              <p:cond delay="8000"/>
                            </p:stCondLst>
                            <p:childTnLst>
                              <p:par>
                                <p:cTn id="37" presetID="10" presetClass="exit" presetSubtype="0" fill="hold" grpId="0" nodeType="afterEffect">
                                  <p:stCondLst>
                                    <p:cond delay="0"/>
                                  </p:stCondLst>
                                  <p:childTnLst>
                                    <p:animEffect transition="out" filter="fade">
                                      <p:cBhvr>
                                        <p:cTn id="38" dur="1000"/>
                                        <p:tgtEl>
                                          <p:spTgt spid="32180"/>
                                        </p:tgtEl>
                                      </p:cBhvr>
                                    </p:animEffect>
                                    <p:set>
                                      <p:cBhvr>
                                        <p:cTn id="39" dur="1" fill="hold">
                                          <p:stCondLst>
                                            <p:cond delay="999"/>
                                          </p:stCondLst>
                                        </p:cTn>
                                        <p:tgtEl>
                                          <p:spTgt spid="32180"/>
                                        </p:tgtEl>
                                        <p:attrNameLst>
                                          <p:attrName>style.visibility</p:attrName>
                                        </p:attrNameLst>
                                      </p:cBhvr>
                                      <p:to>
                                        <p:strVal val="hidden"/>
                                      </p:to>
                                    </p:set>
                                  </p:childTnLst>
                                  <p:subTnLst>
                                    <p:audio>
                                      <p:cMediaNode vol="11000">
                                        <p:cTn display="0" masterRel="sameClick">
                                          <p:stCondLst>
                                            <p:cond evt="begin" delay="0">
                                              <p:tn val="37"/>
                                            </p:cond>
                                          </p:stCondLst>
                                          <p:endCondLst>
                                            <p:cond evt="onStopAudio" delay="0">
                                              <p:tgtEl>
                                                <p:sldTgt/>
                                              </p:tgtEl>
                                            </p:cond>
                                          </p:endCondLst>
                                        </p:cTn>
                                        <p:tgtEl>
                                          <p:sndTgt r:embed="rId3" name="hammer.wav" builtIn="1"/>
                                        </p:tgtEl>
                                      </p:cMediaNode>
                                    </p:audio>
                                  </p:subTnLst>
                                </p:cTn>
                              </p:par>
                            </p:childTnLst>
                          </p:cTn>
                        </p:par>
                        <p:par>
                          <p:cTn id="40" fill="hold" nodeType="afterGroup">
                            <p:stCondLst>
                              <p:cond delay="9000"/>
                            </p:stCondLst>
                            <p:childTnLst>
                              <p:par>
                                <p:cTn id="41" presetID="10" presetClass="exit" presetSubtype="0" fill="hold" grpId="0" nodeType="afterEffect">
                                  <p:stCondLst>
                                    <p:cond delay="0"/>
                                  </p:stCondLst>
                                  <p:childTnLst>
                                    <p:animEffect transition="out" filter="fade">
                                      <p:cBhvr>
                                        <p:cTn id="42" dur="1000"/>
                                        <p:tgtEl>
                                          <p:spTgt spid="32179"/>
                                        </p:tgtEl>
                                      </p:cBhvr>
                                    </p:animEffect>
                                    <p:set>
                                      <p:cBhvr>
                                        <p:cTn id="43" dur="1" fill="hold">
                                          <p:stCondLst>
                                            <p:cond delay="999"/>
                                          </p:stCondLst>
                                        </p:cTn>
                                        <p:tgtEl>
                                          <p:spTgt spid="32179"/>
                                        </p:tgtEl>
                                        <p:attrNameLst>
                                          <p:attrName>style.visibility</p:attrName>
                                        </p:attrNameLst>
                                      </p:cBhvr>
                                      <p:to>
                                        <p:strVal val="hidden"/>
                                      </p:to>
                                    </p:set>
                                  </p:childTnLst>
                                  <p:subTnLst>
                                    <p:audio>
                                      <p:cMediaNode vol="11000">
                                        <p:cTn display="0" masterRel="sameClick">
                                          <p:stCondLst>
                                            <p:cond evt="begin" delay="0">
                                              <p:tn val="41"/>
                                            </p:cond>
                                          </p:stCondLst>
                                          <p:endCondLst>
                                            <p:cond evt="onStopAudio" delay="0">
                                              <p:tgtEl>
                                                <p:sldTgt/>
                                              </p:tgtEl>
                                            </p:cond>
                                          </p:endCondLst>
                                        </p:cTn>
                                        <p:tgtEl>
                                          <p:sndTgt r:embed="rId3" name="hammer.wav" builtIn="1"/>
                                        </p:tgtEl>
                                      </p:cMediaNode>
                                    </p:audio>
                                  </p:subTnLst>
                                </p:cTn>
                              </p:par>
                            </p:childTnLst>
                          </p:cTn>
                        </p:par>
                        <p:par>
                          <p:cTn id="44" fill="hold" nodeType="afterGroup">
                            <p:stCondLst>
                              <p:cond delay="10000"/>
                            </p:stCondLst>
                            <p:childTnLst>
                              <p:par>
                                <p:cTn id="45" presetID="10" presetClass="exit" presetSubtype="0" fill="hold" grpId="0" nodeType="afterEffect">
                                  <p:stCondLst>
                                    <p:cond delay="0"/>
                                  </p:stCondLst>
                                  <p:childTnLst>
                                    <p:animEffect transition="out" filter="fade">
                                      <p:cBhvr>
                                        <p:cTn id="46" dur="1000"/>
                                        <p:tgtEl>
                                          <p:spTgt spid="32178"/>
                                        </p:tgtEl>
                                      </p:cBhvr>
                                    </p:animEffect>
                                    <p:set>
                                      <p:cBhvr>
                                        <p:cTn id="47" dur="1" fill="hold">
                                          <p:stCondLst>
                                            <p:cond delay="999"/>
                                          </p:stCondLst>
                                        </p:cTn>
                                        <p:tgtEl>
                                          <p:spTgt spid="32178"/>
                                        </p:tgtEl>
                                        <p:attrNameLst>
                                          <p:attrName>style.visibility</p:attrName>
                                        </p:attrNameLst>
                                      </p:cBhvr>
                                      <p:to>
                                        <p:strVal val="hidden"/>
                                      </p:to>
                                    </p:set>
                                  </p:childTnLst>
                                  <p:subTnLst>
                                    <p:audio>
                                      <p:cMediaNode vol="11000">
                                        <p:cTn display="0" masterRel="sameClick">
                                          <p:stCondLst>
                                            <p:cond evt="begin" delay="0">
                                              <p:tn val="45"/>
                                            </p:cond>
                                          </p:stCondLst>
                                          <p:endCondLst>
                                            <p:cond evt="onStopAudio" delay="0">
                                              <p:tgtEl>
                                                <p:sldTgt/>
                                              </p:tgtEl>
                                            </p:cond>
                                          </p:endCondLst>
                                        </p:cTn>
                                        <p:tgtEl>
                                          <p:sndTgt r:embed="rId3" name="hammer.wav" builtIn="1"/>
                                        </p:tgtEl>
                                      </p:cMediaNode>
                                    </p:audio>
                                  </p:subTnLst>
                                </p:cTn>
                              </p:par>
                            </p:childTnLst>
                          </p:cTn>
                        </p:par>
                        <p:par>
                          <p:cTn id="48" fill="hold" nodeType="afterGroup">
                            <p:stCondLst>
                              <p:cond delay="11000"/>
                            </p:stCondLst>
                            <p:childTnLst>
                              <p:par>
                                <p:cTn id="49" presetID="10" presetClass="exit" presetSubtype="0" fill="hold" grpId="0" nodeType="afterEffect">
                                  <p:stCondLst>
                                    <p:cond delay="0"/>
                                  </p:stCondLst>
                                  <p:childTnLst>
                                    <p:animEffect transition="out" filter="fade">
                                      <p:cBhvr>
                                        <p:cTn id="50" dur="1000"/>
                                        <p:tgtEl>
                                          <p:spTgt spid="32177"/>
                                        </p:tgtEl>
                                      </p:cBhvr>
                                    </p:animEffect>
                                    <p:set>
                                      <p:cBhvr>
                                        <p:cTn id="51" dur="1" fill="hold">
                                          <p:stCondLst>
                                            <p:cond delay="999"/>
                                          </p:stCondLst>
                                        </p:cTn>
                                        <p:tgtEl>
                                          <p:spTgt spid="32177"/>
                                        </p:tgtEl>
                                        <p:attrNameLst>
                                          <p:attrName>style.visibility</p:attrName>
                                        </p:attrNameLst>
                                      </p:cBhvr>
                                      <p:to>
                                        <p:strVal val="hidden"/>
                                      </p:to>
                                    </p:set>
                                  </p:childTnLst>
                                  <p:subTnLst>
                                    <p:audio>
                                      <p:cMediaNode vol="11000">
                                        <p:cTn display="0" masterRel="sameClick">
                                          <p:stCondLst>
                                            <p:cond evt="begin" delay="0">
                                              <p:tn val="49"/>
                                            </p:cond>
                                          </p:stCondLst>
                                          <p:endCondLst>
                                            <p:cond evt="onStopAudio" delay="0">
                                              <p:tgtEl>
                                                <p:sldTgt/>
                                              </p:tgtEl>
                                            </p:cond>
                                          </p:endCondLst>
                                        </p:cTn>
                                        <p:tgtEl>
                                          <p:sndTgt r:embed="rId3" name="hammer.wav" builtIn="1"/>
                                        </p:tgtEl>
                                      </p:cMediaNode>
                                    </p:audio>
                                  </p:subTnLst>
                                </p:cTn>
                              </p:par>
                            </p:childTnLst>
                          </p:cTn>
                        </p:par>
                        <p:par>
                          <p:cTn id="52" fill="hold" nodeType="afterGroup">
                            <p:stCondLst>
                              <p:cond delay="12000"/>
                            </p:stCondLst>
                            <p:childTnLst>
                              <p:par>
                                <p:cTn id="53" presetID="10" presetClass="exit" presetSubtype="0" fill="hold" grpId="0" nodeType="afterEffect">
                                  <p:stCondLst>
                                    <p:cond delay="0"/>
                                  </p:stCondLst>
                                  <p:childTnLst>
                                    <p:animEffect transition="out" filter="fade">
                                      <p:cBhvr>
                                        <p:cTn id="54" dur="1000"/>
                                        <p:tgtEl>
                                          <p:spTgt spid="32176"/>
                                        </p:tgtEl>
                                      </p:cBhvr>
                                    </p:animEffect>
                                    <p:set>
                                      <p:cBhvr>
                                        <p:cTn id="55" dur="1" fill="hold">
                                          <p:stCondLst>
                                            <p:cond delay="999"/>
                                          </p:stCondLst>
                                        </p:cTn>
                                        <p:tgtEl>
                                          <p:spTgt spid="32176"/>
                                        </p:tgtEl>
                                        <p:attrNameLst>
                                          <p:attrName>style.visibility</p:attrName>
                                        </p:attrNameLst>
                                      </p:cBhvr>
                                      <p:to>
                                        <p:strVal val="hidden"/>
                                      </p:to>
                                    </p:set>
                                  </p:childTnLst>
                                  <p:subTnLst>
                                    <p:audio>
                                      <p:cMediaNode vol="11000">
                                        <p:cTn display="0" masterRel="sameClick">
                                          <p:stCondLst>
                                            <p:cond evt="begin" delay="0">
                                              <p:tn val="53"/>
                                            </p:cond>
                                          </p:stCondLst>
                                          <p:endCondLst>
                                            <p:cond evt="onStopAudio" delay="0">
                                              <p:tgtEl>
                                                <p:sldTgt/>
                                              </p:tgtEl>
                                            </p:cond>
                                          </p:endCondLst>
                                        </p:cTn>
                                        <p:tgtEl>
                                          <p:sndTgt r:embed="rId3" name="hammer.wav" builtIn="1"/>
                                        </p:tgtEl>
                                      </p:cMediaNode>
                                    </p:audio>
                                  </p:subTnLst>
                                </p:cTn>
                              </p:par>
                            </p:childTnLst>
                          </p:cTn>
                        </p:par>
                        <p:par>
                          <p:cTn id="56" fill="hold" nodeType="afterGroup">
                            <p:stCondLst>
                              <p:cond delay="13000"/>
                            </p:stCondLst>
                            <p:childTnLst>
                              <p:par>
                                <p:cTn id="57" presetID="10" presetClass="exit" presetSubtype="0" fill="hold" grpId="0" nodeType="afterEffect">
                                  <p:stCondLst>
                                    <p:cond delay="0"/>
                                  </p:stCondLst>
                                  <p:childTnLst>
                                    <p:animEffect transition="out" filter="fade">
                                      <p:cBhvr>
                                        <p:cTn id="58" dur="1000"/>
                                        <p:tgtEl>
                                          <p:spTgt spid="32175"/>
                                        </p:tgtEl>
                                      </p:cBhvr>
                                    </p:animEffect>
                                    <p:set>
                                      <p:cBhvr>
                                        <p:cTn id="59" dur="1" fill="hold">
                                          <p:stCondLst>
                                            <p:cond delay="999"/>
                                          </p:stCondLst>
                                        </p:cTn>
                                        <p:tgtEl>
                                          <p:spTgt spid="32175"/>
                                        </p:tgtEl>
                                        <p:attrNameLst>
                                          <p:attrName>style.visibility</p:attrName>
                                        </p:attrNameLst>
                                      </p:cBhvr>
                                      <p:to>
                                        <p:strVal val="hidden"/>
                                      </p:to>
                                    </p:set>
                                  </p:childTnLst>
                                  <p:subTnLst>
                                    <p:audio>
                                      <p:cMediaNode vol="11000">
                                        <p:cTn display="0" masterRel="sameClick">
                                          <p:stCondLst>
                                            <p:cond evt="begin" delay="0">
                                              <p:tn val="57"/>
                                            </p:cond>
                                          </p:stCondLst>
                                          <p:endCondLst>
                                            <p:cond evt="onStopAudio" delay="0">
                                              <p:tgtEl>
                                                <p:sldTgt/>
                                              </p:tgtEl>
                                            </p:cond>
                                          </p:endCondLst>
                                        </p:cTn>
                                        <p:tgtEl>
                                          <p:sndTgt r:embed="rId3" name="hammer.wav" builtIn="1"/>
                                        </p:tgtEl>
                                      </p:cMediaNode>
                                    </p:audio>
                                  </p:subTnLst>
                                </p:cTn>
                              </p:par>
                            </p:childTnLst>
                          </p:cTn>
                        </p:par>
                        <p:par>
                          <p:cTn id="60" fill="hold" nodeType="afterGroup">
                            <p:stCondLst>
                              <p:cond delay="14000"/>
                            </p:stCondLst>
                            <p:childTnLst>
                              <p:par>
                                <p:cTn id="61" presetID="10" presetClass="exit" presetSubtype="0" fill="hold" grpId="0" nodeType="afterEffect">
                                  <p:stCondLst>
                                    <p:cond delay="0"/>
                                  </p:stCondLst>
                                  <p:childTnLst>
                                    <p:animEffect transition="out" filter="fade">
                                      <p:cBhvr>
                                        <p:cTn id="62" dur="1000"/>
                                        <p:tgtEl>
                                          <p:spTgt spid="32174"/>
                                        </p:tgtEl>
                                      </p:cBhvr>
                                    </p:animEffect>
                                    <p:set>
                                      <p:cBhvr>
                                        <p:cTn id="63" dur="1" fill="hold">
                                          <p:stCondLst>
                                            <p:cond delay="999"/>
                                          </p:stCondLst>
                                        </p:cTn>
                                        <p:tgtEl>
                                          <p:spTgt spid="32174"/>
                                        </p:tgtEl>
                                        <p:attrNameLst>
                                          <p:attrName>style.visibility</p:attrName>
                                        </p:attrNameLst>
                                      </p:cBhvr>
                                      <p:to>
                                        <p:strVal val="hidden"/>
                                      </p:to>
                                    </p:set>
                                  </p:childTnLst>
                                  <p:subTnLst>
                                    <p:audio>
                                      <p:cMediaNode vol="11000">
                                        <p:cTn display="0" masterRel="sameClick">
                                          <p:stCondLst>
                                            <p:cond evt="begin" delay="0">
                                              <p:tn val="61"/>
                                            </p:cond>
                                          </p:stCondLst>
                                          <p:endCondLst>
                                            <p:cond evt="onStopAudio" delay="0">
                                              <p:tgtEl>
                                                <p:sldTgt/>
                                              </p:tgtEl>
                                            </p:cond>
                                          </p:endCondLst>
                                        </p:cTn>
                                        <p:tgtEl>
                                          <p:sndTgt r:embed="rId3" name="hammer.wav" builtIn="1"/>
                                        </p:tgtEl>
                                      </p:cMediaNode>
                                    </p:audio>
                                  </p:subTnLst>
                                </p:cTn>
                              </p:par>
                            </p:childTnLst>
                          </p:cTn>
                        </p:par>
                        <p:par>
                          <p:cTn id="64" fill="hold" nodeType="afterGroup">
                            <p:stCondLst>
                              <p:cond delay="15000"/>
                            </p:stCondLst>
                            <p:childTnLst>
                              <p:par>
                                <p:cTn id="65" presetID="10" presetClass="exit" presetSubtype="0" fill="hold" grpId="0" nodeType="afterEffect">
                                  <p:stCondLst>
                                    <p:cond delay="0"/>
                                  </p:stCondLst>
                                  <p:childTnLst>
                                    <p:animEffect transition="out" filter="fade">
                                      <p:cBhvr>
                                        <p:cTn id="66" dur="1000"/>
                                        <p:tgtEl>
                                          <p:spTgt spid="32173"/>
                                        </p:tgtEl>
                                      </p:cBhvr>
                                    </p:animEffect>
                                    <p:set>
                                      <p:cBhvr>
                                        <p:cTn id="67" dur="1" fill="hold">
                                          <p:stCondLst>
                                            <p:cond delay="999"/>
                                          </p:stCondLst>
                                        </p:cTn>
                                        <p:tgtEl>
                                          <p:spTgt spid="32173"/>
                                        </p:tgtEl>
                                        <p:attrNameLst>
                                          <p:attrName>style.visibility</p:attrName>
                                        </p:attrNameLst>
                                      </p:cBhvr>
                                      <p:to>
                                        <p:strVal val="hidden"/>
                                      </p:to>
                                    </p:set>
                                  </p:childTnLst>
                                  <p:subTnLst>
                                    <p:audio>
                                      <p:cMediaNode vol="11000">
                                        <p:cTn display="0" masterRel="sameClick">
                                          <p:stCondLst>
                                            <p:cond evt="begin" delay="0">
                                              <p:tn val="65"/>
                                            </p:cond>
                                          </p:stCondLst>
                                          <p:endCondLst>
                                            <p:cond evt="onStopAudio" delay="0">
                                              <p:tgtEl>
                                                <p:sldTgt/>
                                              </p:tgtEl>
                                            </p:cond>
                                          </p:endCondLst>
                                        </p:cTn>
                                        <p:tgtEl>
                                          <p:sndTgt r:embed="rId3" name="hammer.wav" builtIn="1"/>
                                        </p:tgtEl>
                                      </p:cMediaNode>
                                    </p:audio>
                                  </p:subTnLst>
                                </p:cTn>
                              </p:par>
                            </p:childTnLst>
                          </p:cTn>
                        </p:par>
                        <p:par>
                          <p:cTn id="68" fill="hold" nodeType="afterGroup">
                            <p:stCondLst>
                              <p:cond delay="16000"/>
                            </p:stCondLst>
                            <p:childTnLst>
                              <p:par>
                                <p:cTn id="69" presetID="10" presetClass="exit" presetSubtype="0" fill="hold" grpId="0" nodeType="afterEffect">
                                  <p:stCondLst>
                                    <p:cond delay="0"/>
                                  </p:stCondLst>
                                  <p:childTnLst>
                                    <p:animEffect transition="out" filter="fade">
                                      <p:cBhvr>
                                        <p:cTn id="70" dur="1000"/>
                                        <p:tgtEl>
                                          <p:spTgt spid="32172"/>
                                        </p:tgtEl>
                                      </p:cBhvr>
                                    </p:animEffect>
                                    <p:set>
                                      <p:cBhvr>
                                        <p:cTn id="71" dur="1" fill="hold">
                                          <p:stCondLst>
                                            <p:cond delay="999"/>
                                          </p:stCondLst>
                                        </p:cTn>
                                        <p:tgtEl>
                                          <p:spTgt spid="32172"/>
                                        </p:tgtEl>
                                        <p:attrNameLst>
                                          <p:attrName>style.visibility</p:attrName>
                                        </p:attrNameLst>
                                      </p:cBhvr>
                                      <p:to>
                                        <p:strVal val="hidden"/>
                                      </p:to>
                                    </p:set>
                                  </p:childTnLst>
                                  <p:subTnLst>
                                    <p:audio>
                                      <p:cMediaNode vol="11000">
                                        <p:cTn display="0" masterRel="sameClick">
                                          <p:stCondLst>
                                            <p:cond evt="begin" delay="0">
                                              <p:tn val="69"/>
                                            </p:cond>
                                          </p:stCondLst>
                                          <p:endCondLst>
                                            <p:cond evt="onStopAudio" delay="0">
                                              <p:tgtEl>
                                                <p:sldTgt/>
                                              </p:tgtEl>
                                            </p:cond>
                                          </p:endCondLst>
                                        </p:cTn>
                                        <p:tgtEl>
                                          <p:sndTgt r:embed="rId3" name="hammer.wav" builtIn="1"/>
                                        </p:tgtEl>
                                      </p:cMediaNode>
                                    </p:audio>
                                  </p:subTnLst>
                                </p:cTn>
                              </p:par>
                            </p:childTnLst>
                          </p:cTn>
                        </p:par>
                        <p:par>
                          <p:cTn id="72" fill="hold" nodeType="afterGroup">
                            <p:stCondLst>
                              <p:cond delay="17000"/>
                            </p:stCondLst>
                            <p:childTnLst>
                              <p:par>
                                <p:cTn id="73" presetID="10" presetClass="exit" presetSubtype="0" fill="hold" grpId="0" nodeType="afterEffect">
                                  <p:stCondLst>
                                    <p:cond delay="0"/>
                                  </p:stCondLst>
                                  <p:childTnLst>
                                    <p:animEffect transition="out" filter="fade">
                                      <p:cBhvr>
                                        <p:cTn id="74" dur="1000"/>
                                        <p:tgtEl>
                                          <p:spTgt spid="32171"/>
                                        </p:tgtEl>
                                      </p:cBhvr>
                                    </p:animEffect>
                                    <p:set>
                                      <p:cBhvr>
                                        <p:cTn id="75" dur="1" fill="hold">
                                          <p:stCondLst>
                                            <p:cond delay="999"/>
                                          </p:stCondLst>
                                        </p:cTn>
                                        <p:tgtEl>
                                          <p:spTgt spid="32171"/>
                                        </p:tgtEl>
                                        <p:attrNameLst>
                                          <p:attrName>style.visibility</p:attrName>
                                        </p:attrNameLst>
                                      </p:cBhvr>
                                      <p:to>
                                        <p:strVal val="hidden"/>
                                      </p:to>
                                    </p:set>
                                  </p:childTnLst>
                                  <p:subTnLst>
                                    <p:audio>
                                      <p:cMediaNode vol="11000">
                                        <p:cTn display="0" masterRel="sameClick">
                                          <p:stCondLst>
                                            <p:cond evt="begin" delay="0">
                                              <p:tn val="73"/>
                                            </p:cond>
                                          </p:stCondLst>
                                          <p:endCondLst>
                                            <p:cond evt="onStopAudio" delay="0">
                                              <p:tgtEl>
                                                <p:sldTgt/>
                                              </p:tgtEl>
                                            </p:cond>
                                          </p:endCondLst>
                                        </p:cTn>
                                        <p:tgtEl>
                                          <p:sndTgt r:embed="rId3" name="hammer.wav" builtIn="1"/>
                                        </p:tgtEl>
                                      </p:cMediaNode>
                                    </p:audio>
                                  </p:subTnLst>
                                </p:cTn>
                              </p:par>
                            </p:childTnLst>
                          </p:cTn>
                        </p:par>
                        <p:par>
                          <p:cTn id="76" fill="hold" nodeType="afterGroup">
                            <p:stCondLst>
                              <p:cond delay="18000"/>
                            </p:stCondLst>
                            <p:childTnLst>
                              <p:par>
                                <p:cTn id="77" presetID="10" presetClass="exit" presetSubtype="0" fill="hold" grpId="0" nodeType="afterEffect">
                                  <p:stCondLst>
                                    <p:cond delay="0"/>
                                  </p:stCondLst>
                                  <p:childTnLst>
                                    <p:animEffect transition="out" filter="fade">
                                      <p:cBhvr>
                                        <p:cTn id="78" dur="1000"/>
                                        <p:tgtEl>
                                          <p:spTgt spid="32170"/>
                                        </p:tgtEl>
                                      </p:cBhvr>
                                    </p:animEffect>
                                    <p:set>
                                      <p:cBhvr>
                                        <p:cTn id="79" dur="1" fill="hold">
                                          <p:stCondLst>
                                            <p:cond delay="999"/>
                                          </p:stCondLst>
                                        </p:cTn>
                                        <p:tgtEl>
                                          <p:spTgt spid="32170"/>
                                        </p:tgtEl>
                                        <p:attrNameLst>
                                          <p:attrName>style.visibility</p:attrName>
                                        </p:attrNameLst>
                                      </p:cBhvr>
                                      <p:to>
                                        <p:strVal val="hidden"/>
                                      </p:to>
                                    </p:set>
                                  </p:childTnLst>
                                  <p:subTnLst>
                                    <p:audio>
                                      <p:cMediaNode vol="11000">
                                        <p:cTn display="0" masterRel="sameClick">
                                          <p:stCondLst>
                                            <p:cond evt="begin" delay="0">
                                              <p:tn val="77"/>
                                            </p:cond>
                                          </p:stCondLst>
                                          <p:endCondLst>
                                            <p:cond evt="onStopAudio" delay="0">
                                              <p:tgtEl>
                                                <p:sldTgt/>
                                              </p:tgtEl>
                                            </p:cond>
                                          </p:endCondLst>
                                        </p:cTn>
                                        <p:tgtEl>
                                          <p:sndTgt r:embed="rId3" name="hammer.wav" builtIn="1"/>
                                        </p:tgtEl>
                                      </p:cMediaNode>
                                    </p:audio>
                                  </p:subTnLst>
                                </p:cTn>
                              </p:par>
                            </p:childTnLst>
                          </p:cTn>
                        </p:par>
                        <p:par>
                          <p:cTn id="80" fill="hold" nodeType="afterGroup">
                            <p:stCondLst>
                              <p:cond delay="19000"/>
                            </p:stCondLst>
                            <p:childTnLst>
                              <p:par>
                                <p:cTn id="81" presetID="10" presetClass="exit" presetSubtype="0" fill="hold" grpId="0" nodeType="afterEffect">
                                  <p:stCondLst>
                                    <p:cond delay="0"/>
                                  </p:stCondLst>
                                  <p:childTnLst>
                                    <p:animEffect transition="out" filter="fade">
                                      <p:cBhvr>
                                        <p:cTn id="82" dur="1000"/>
                                        <p:tgtEl>
                                          <p:spTgt spid="32169"/>
                                        </p:tgtEl>
                                      </p:cBhvr>
                                    </p:animEffect>
                                    <p:set>
                                      <p:cBhvr>
                                        <p:cTn id="83" dur="1" fill="hold">
                                          <p:stCondLst>
                                            <p:cond delay="999"/>
                                          </p:stCondLst>
                                        </p:cTn>
                                        <p:tgtEl>
                                          <p:spTgt spid="32169"/>
                                        </p:tgtEl>
                                        <p:attrNameLst>
                                          <p:attrName>style.visibility</p:attrName>
                                        </p:attrNameLst>
                                      </p:cBhvr>
                                      <p:to>
                                        <p:strVal val="hidden"/>
                                      </p:to>
                                    </p:set>
                                  </p:childTnLst>
                                  <p:subTnLst>
                                    <p:audio>
                                      <p:cMediaNode vol="11000">
                                        <p:cTn display="0" masterRel="sameClick">
                                          <p:stCondLst>
                                            <p:cond evt="begin" delay="0">
                                              <p:tn val="81"/>
                                            </p:cond>
                                          </p:stCondLst>
                                          <p:endCondLst>
                                            <p:cond evt="onStopAudio" delay="0">
                                              <p:tgtEl>
                                                <p:sldTgt/>
                                              </p:tgtEl>
                                            </p:cond>
                                          </p:endCondLst>
                                        </p:cTn>
                                        <p:tgtEl>
                                          <p:sndTgt r:embed="rId3" name="hammer.wav" builtIn="1"/>
                                        </p:tgtEl>
                                      </p:cMediaNode>
                                    </p:audio>
                                  </p:subTnLst>
                                </p:cTn>
                              </p:par>
                            </p:childTnLst>
                          </p:cTn>
                        </p:par>
                        <p:par>
                          <p:cTn id="84" fill="hold" nodeType="afterGroup">
                            <p:stCondLst>
                              <p:cond delay="20000"/>
                            </p:stCondLst>
                            <p:childTnLst>
                              <p:par>
                                <p:cTn id="85" presetID="10" presetClass="exit" presetSubtype="0" fill="hold" grpId="0" nodeType="afterEffect">
                                  <p:stCondLst>
                                    <p:cond delay="0"/>
                                  </p:stCondLst>
                                  <p:childTnLst>
                                    <p:animEffect transition="out" filter="fade">
                                      <p:cBhvr>
                                        <p:cTn id="86" dur="1000"/>
                                        <p:tgtEl>
                                          <p:spTgt spid="32168"/>
                                        </p:tgtEl>
                                      </p:cBhvr>
                                    </p:animEffect>
                                    <p:set>
                                      <p:cBhvr>
                                        <p:cTn id="87" dur="1" fill="hold">
                                          <p:stCondLst>
                                            <p:cond delay="999"/>
                                          </p:stCondLst>
                                        </p:cTn>
                                        <p:tgtEl>
                                          <p:spTgt spid="32168"/>
                                        </p:tgtEl>
                                        <p:attrNameLst>
                                          <p:attrName>style.visibility</p:attrName>
                                        </p:attrNameLst>
                                      </p:cBhvr>
                                      <p:to>
                                        <p:strVal val="hidden"/>
                                      </p:to>
                                    </p:set>
                                  </p:childTnLst>
                                  <p:subTnLst>
                                    <p:audio>
                                      <p:cMediaNode vol="11000">
                                        <p:cTn display="0" masterRel="sameClick">
                                          <p:stCondLst>
                                            <p:cond evt="begin" delay="0">
                                              <p:tn val="85"/>
                                            </p:cond>
                                          </p:stCondLst>
                                          <p:endCondLst>
                                            <p:cond evt="onStopAudio" delay="0">
                                              <p:tgtEl>
                                                <p:sldTgt/>
                                              </p:tgtEl>
                                            </p:cond>
                                          </p:endCondLst>
                                        </p:cTn>
                                        <p:tgtEl>
                                          <p:sndTgt r:embed="rId3" name="hammer.wav" builtIn="1"/>
                                        </p:tgtEl>
                                      </p:cMediaNode>
                                    </p:audio>
                                  </p:subTnLst>
                                </p:cTn>
                              </p:par>
                            </p:childTnLst>
                          </p:cTn>
                        </p:par>
                        <p:par>
                          <p:cTn id="88" fill="hold" nodeType="afterGroup">
                            <p:stCondLst>
                              <p:cond delay="21000"/>
                            </p:stCondLst>
                            <p:childTnLst>
                              <p:par>
                                <p:cTn id="89" presetID="10" presetClass="exit" presetSubtype="0" fill="hold" grpId="0" nodeType="afterEffect">
                                  <p:stCondLst>
                                    <p:cond delay="0"/>
                                  </p:stCondLst>
                                  <p:childTnLst>
                                    <p:animEffect transition="out" filter="fade">
                                      <p:cBhvr>
                                        <p:cTn id="90" dur="1000"/>
                                        <p:tgtEl>
                                          <p:spTgt spid="32167"/>
                                        </p:tgtEl>
                                      </p:cBhvr>
                                    </p:animEffect>
                                    <p:set>
                                      <p:cBhvr>
                                        <p:cTn id="91" dur="1" fill="hold">
                                          <p:stCondLst>
                                            <p:cond delay="999"/>
                                          </p:stCondLst>
                                        </p:cTn>
                                        <p:tgtEl>
                                          <p:spTgt spid="32167"/>
                                        </p:tgtEl>
                                        <p:attrNameLst>
                                          <p:attrName>style.visibility</p:attrName>
                                        </p:attrNameLst>
                                      </p:cBhvr>
                                      <p:to>
                                        <p:strVal val="hidden"/>
                                      </p:to>
                                    </p:set>
                                  </p:childTnLst>
                                  <p:subTnLst>
                                    <p:audio>
                                      <p:cMediaNode vol="11000">
                                        <p:cTn display="0" masterRel="sameClick">
                                          <p:stCondLst>
                                            <p:cond evt="begin" delay="0">
                                              <p:tn val="89"/>
                                            </p:cond>
                                          </p:stCondLst>
                                          <p:endCondLst>
                                            <p:cond evt="onStopAudio" delay="0">
                                              <p:tgtEl>
                                                <p:sldTgt/>
                                              </p:tgtEl>
                                            </p:cond>
                                          </p:endCondLst>
                                        </p:cTn>
                                        <p:tgtEl>
                                          <p:sndTgt r:embed="rId3" name="hammer.wav" builtIn="1"/>
                                        </p:tgtEl>
                                      </p:cMediaNode>
                                    </p:audio>
                                  </p:subTnLst>
                                </p:cTn>
                              </p:par>
                            </p:childTnLst>
                          </p:cTn>
                        </p:par>
                        <p:par>
                          <p:cTn id="92" fill="hold" nodeType="afterGroup">
                            <p:stCondLst>
                              <p:cond delay="22000"/>
                            </p:stCondLst>
                            <p:childTnLst>
                              <p:par>
                                <p:cTn id="93" presetID="10" presetClass="exit" presetSubtype="0" fill="hold" grpId="0" nodeType="afterEffect">
                                  <p:stCondLst>
                                    <p:cond delay="0"/>
                                  </p:stCondLst>
                                  <p:childTnLst>
                                    <p:animEffect transition="out" filter="fade">
                                      <p:cBhvr>
                                        <p:cTn id="94" dur="1000"/>
                                        <p:tgtEl>
                                          <p:spTgt spid="32166"/>
                                        </p:tgtEl>
                                      </p:cBhvr>
                                    </p:animEffect>
                                    <p:set>
                                      <p:cBhvr>
                                        <p:cTn id="95" dur="1" fill="hold">
                                          <p:stCondLst>
                                            <p:cond delay="999"/>
                                          </p:stCondLst>
                                        </p:cTn>
                                        <p:tgtEl>
                                          <p:spTgt spid="32166"/>
                                        </p:tgtEl>
                                        <p:attrNameLst>
                                          <p:attrName>style.visibility</p:attrName>
                                        </p:attrNameLst>
                                      </p:cBhvr>
                                      <p:to>
                                        <p:strVal val="hidden"/>
                                      </p:to>
                                    </p:set>
                                  </p:childTnLst>
                                  <p:subTnLst>
                                    <p:audio>
                                      <p:cMediaNode vol="11000">
                                        <p:cTn display="0" masterRel="sameClick">
                                          <p:stCondLst>
                                            <p:cond evt="begin" delay="0">
                                              <p:tn val="93"/>
                                            </p:cond>
                                          </p:stCondLst>
                                          <p:endCondLst>
                                            <p:cond evt="onStopAudio" delay="0">
                                              <p:tgtEl>
                                                <p:sldTgt/>
                                              </p:tgtEl>
                                            </p:cond>
                                          </p:endCondLst>
                                        </p:cTn>
                                        <p:tgtEl>
                                          <p:sndTgt r:embed="rId3" name="hammer.wav" builtIn="1"/>
                                        </p:tgtEl>
                                      </p:cMediaNode>
                                    </p:audio>
                                  </p:subTnLst>
                                </p:cTn>
                              </p:par>
                            </p:childTnLst>
                          </p:cTn>
                        </p:par>
                        <p:par>
                          <p:cTn id="96" fill="hold" nodeType="afterGroup">
                            <p:stCondLst>
                              <p:cond delay="23000"/>
                            </p:stCondLst>
                            <p:childTnLst>
                              <p:par>
                                <p:cTn id="97" presetID="10" presetClass="exit" presetSubtype="0" fill="hold" grpId="0" nodeType="afterEffect">
                                  <p:stCondLst>
                                    <p:cond delay="0"/>
                                  </p:stCondLst>
                                  <p:childTnLst>
                                    <p:animEffect transition="out" filter="fade">
                                      <p:cBhvr>
                                        <p:cTn id="98" dur="1000"/>
                                        <p:tgtEl>
                                          <p:spTgt spid="32165"/>
                                        </p:tgtEl>
                                      </p:cBhvr>
                                    </p:animEffect>
                                    <p:set>
                                      <p:cBhvr>
                                        <p:cTn id="99" dur="1" fill="hold">
                                          <p:stCondLst>
                                            <p:cond delay="999"/>
                                          </p:stCondLst>
                                        </p:cTn>
                                        <p:tgtEl>
                                          <p:spTgt spid="32165"/>
                                        </p:tgtEl>
                                        <p:attrNameLst>
                                          <p:attrName>style.visibility</p:attrName>
                                        </p:attrNameLst>
                                      </p:cBhvr>
                                      <p:to>
                                        <p:strVal val="hidden"/>
                                      </p:to>
                                    </p:set>
                                  </p:childTnLst>
                                  <p:subTnLst>
                                    <p:audio>
                                      <p:cMediaNode vol="11000">
                                        <p:cTn display="0" masterRel="sameClick">
                                          <p:stCondLst>
                                            <p:cond evt="begin" delay="0">
                                              <p:tn val="97"/>
                                            </p:cond>
                                          </p:stCondLst>
                                          <p:endCondLst>
                                            <p:cond evt="onStopAudio" delay="0">
                                              <p:tgtEl>
                                                <p:sldTgt/>
                                              </p:tgtEl>
                                            </p:cond>
                                          </p:endCondLst>
                                        </p:cTn>
                                        <p:tgtEl>
                                          <p:sndTgt r:embed="rId3" name="hammer.wav" builtIn="1"/>
                                        </p:tgtEl>
                                      </p:cMediaNode>
                                    </p:audio>
                                  </p:subTnLst>
                                </p:cTn>
                              </p:par>
                            </p:childTnLst>
                          </p:cTn>
                        </p:par>
                        <p:par>
                          <p:cTn id="100" fill="hold" nodeType="afterGroup">
                            <p:stCondLst>
                              <p:cond delay="24000"/>
                            </p:stCondLst>
                            <p:childTnLst>
                              <p:par>
                                <p:cTn id="101" presetID="10" presetClass="exit" presetSubtype="0" fill="hold" grpId="0" nodeType="afterEffect">
                                  <p:stCondLst>
                                    <p:cond delay="0"/>
                                  </p:stCondLst>
                                  <p:childTnLst>
                                    <p:animEffect transition="out" filter="fade">
                                      <p:cBhvr>
                                        <p:cTn id="102" dur="1000"/>
                                        <p:tgtEl>
                                          <p:spTgt spid="32164"/>
                                        </p:tgtEl>
                                      </p:cBhvr>
                                    </p:animEffect>
                                    <p:set>
                                      <p:cBhvr>
                                        <p:cTn id="103" dur="1" fill="hold">
                                          <p:stCondLst>
                                            <p:cond delay="999"/>
                                          </p:stCondLst>
                                        </p:cTn>
                                        <p:tgtEl>
                                          <p:spTgt spid="32164"/>
                                        </p:tgtEl>
                                        <p:attrNameLst>
                                          <p:attrName>style.visibility</p:attrName>
                                        </p:attrNameLst>
                                      </p:cBhvr>
                                      <p:to>
                                        <p:strVal val="hidden"/>
                                      </p:to>
                                    </p:set>
                                  </p:childTnLst>
                                  <p:subTnLst>
                                    <p:audio>
                                      <p:cMediaNode vol="11000">
                                        <p:cTn display="0" masterRel="sameClick">
                                          <p:stCondLst>
                                            <p:cond evt="begin" delay="0">
                                              <p:tn val="101"/>
                                            </p:cond>
                                          </p:stCondLst>
                                          <p:endCondLst>
                                            <p:cond evt="onStopAudio" delay="0">
                                              <p:tgtEl>
                                                <p:sldTgt/>
                                              </p:tgtEl>
                                            </p:cond>
                                          </p:endCondLst>
                                        </p:cTn>
                                        <p:tgtEl>
                                          <p:sndTgt r:embed="rId3" name="hammer.wav" builtIn="1"/>
                                        </p:tgtEl>
                                      </p:cMediaNode>
                                    </p:audio>
                                  </p:subTnLst>
                                </p:cTn>
                              </p:par>
                            </p:childTnLst>
                          </p:cTn>
                        </p:par>
                        <p:par>
                          <p:cTn id="104" fill="hold" nodeType="afterGroup">
                            <p:stCondLst>
                              <p:cond delay="25000"/>
                            </p:stCondLst>
                            <p:childTnLst>
                              <p:par>
                                <p:cTn id="105" presetID="10" presetClass="exit" presetSubtype="0" fill="hold" grpId="0" nodeType="afterEffect">
                                  <p:stCondLst>
                                    <p:cond delay="0"/>
                                  </p:stCondLst>
                                  <p:childTnLst>
                                    <p:animEffect transition="out" filter="fade">
                                      <p:cBhvr>
                                        <p:cTn id="106" dur="1000"/>
                                        <p:tgtEl>
                                          <p:spTgt spid="32163"/>
                                        </p:tgtEl>
                                      </p:cBhvr>
                                    </p:animEffect>
                                    <p:set>
                                      <p:cBhvr>
                                        <p:cTn id="107" dur="1" fill="hold">
                                          <p:stCondLst>
                                            <p:cond delay="999"/>
                                          </p:stCondLst>
                                        </p:cTn>
                                        <p:tgtEl>
                                          <p:spTgt spid="32163"/>
                                        </p:tgtEl>
                                        <p:attrNameLst>
                                          <p:attrName>style.visibility</p:attrName>
                                        </p:attrNameLst>
                                      </p:cBhvr>
                                      <p:to>
                                        <p:strVal val="hidden"/>
                                      </p:to>
                                    </p:set>
                                  </p:childTnLst>
                                  <p:subTnLst>
                                    <p:audio>
                                      <p:cMediaNode vol="11000">
                                        <p:cTn display="0" masterRel="sameClick">
                                          <p:stCondLst>
                                            <p:cond evt="begin" delay="0">
                                              <p:tn val="105"/>
                                            </p:cond>
                                          </p:stCondLst>
                                          <p:endCondLst>
                                            <p:cond evt="onStopAudio" delay="0">
                                              <p:tgtEl>
                                                <p:sldTgt/>
                                              </p:tgtEl>
                                            </p:cond>
                                          </p:endCondLst>
                                        </p:cTn>
                                        <p:tgtEl>
                                          <p:sndTgt r:embed="rId3" name="hammer.wav" builtIn="1"/>
                                        </p:tgtEl>
                                      </p:cMediaNode>
                                    </p:audio>
                                  </p:subTnLst>
                                </p:cTn>
                              </p:par>
                            </p:childTnLst>
                          </p:cTn>
                        </p:par>
                        <p:par>
                          <p:cTn id="108" fill="hold" nodeType="afterGroup">
                            <p:stCondLst>
                              <p:cond delay="26000"/>
                            </p:stCondLst>
                            <p:childTnLst>
                              <p:par>
                                <p:cTn id="109" presetID="10" presetClass="exit" presetSubtype="0" fill="hold" grpId="0" nodeType="afterEffect">
                                  <p:stCondLst>
                                    <p:cond delay="0"/>
                                  </p:stCondLst>
                                  <p:childTnLst>
                                    <p:animEffect transition="out" filter="fade">
                                      <p:cBhvr>
                                        <p:cTn id="110" dur="1000"/>
                                        <p:tgtEl>
                                          <p:spTgt spid="32162"/>
                                        </p:tgtEl>
                                      </p:cBhvr>
                                    </p:animEffect>
                                    <p:set>
                                      <p:cBhvr>
                                        <p:cTn id="111" dur="1" fill="hold">
                                          <p:stCondLst>
                                            <p:cond delay="999"/>
                                          </p:stCondLst>
                                        </p:cTn>
                                        <p:tgtEl>
                                          <p:spTgt spid="32162"/>
                                        </p:tgtEl>
                                        <p:attrNameLst>
                                          <p:attrName>style.visibility</p:attrName>
                                        </p:attrNameLst>
                                      </p:cBhvr>
                                      <p:to>
                                        <p:strVal val="hidden"/>
                                      </p:to>
                                    </p:set>
                                  </p:childTnLst>
                                  <p:subTnLst>
                                    <p:audio>
                                      <p:cMediaNode vol="11000">
                                        <p:cTn display="0" masterRel="sameClick">
                                          <p:stCondLst>
                                            <p:cond evt="begin" delay="0">
                                              <p:tn val="109"/>
                                            </p:cond>
                                          </p:stCondLst>
                                          <p:endCondLst>
                                            <p:cond evt="onStopAudio" delay="0">
                                              <p:tgtEl>
                                                <p:sldTgt/>
                                              </p:tgtEl>
                                            </p:cond>
                                          </p:endCondLst>
                                        </p:cTn>
                                        <p:tgtEl>
                                          <p:sndTgt r:embed="rId3" name="hammer.wav" builtIn="1"/>
                                        </p:tgtEl>
                                      </p:cMediaNode>
                                    </p:audio>
                                  </p:subTnLst>
                                </p:cTn>
                              </p:par>
                            </p:childTnLst>
                          </p:cTn>
                        </p:par>
                        <p:par>
                          <p:cTn id="112" fill="hold" nodeType="afterGroup">
                            <p:stCondLst>
                              <p:cond delay="27000"/>
                            </p:stCondLst>
                            <p:childTnLst>
                              <p:par>
                                <p:cTn id="113" presetID="10" presetClass="exit" presetSubtype="0" fill="hold" grpId="0" nodeType="afterEffect">
                                  <p:stCondLst>
                                    <p:cond delay="0"/>
                                  </p:stCondLst>
                                  <p:childTnLst>
                                    <p:animEffect transition="out" filter="fade">
                                      <p:cBhvr>
                                        <p:cTn id="114" dur="1000"/>
                                        <p:tgtEl>
                                          <p:spTgt spid="32161"/>
                                        </p:tgtEl>
                                      </p:cBhvr>
                                    </p:animEffect>
                                    <p:set>
                                      <p:cBhvr>
                                        <p:cTn id="115" dur="1" fill="hold">
                                          <p:stCondLst>
                                            <p:cond delay="999"/>
                                          </p:stCondLst>
                                        </p:cTn>
                                        <p:tgtEl>
                                          <p:spTgt spid="32161"/>
                                        </p:tgtEl>
                                        <p:attrNameLst>
                                          <p:attrName>style.visibility</p:attrName>
                                        </p:attrNameLst>
                                      </p:cBhvr>
                                      <p:to>
                                        <p:strVal val="hidden"/>
                                      </p:to>
                                    </p:set>
                                  </p:childTnLst>
                                  <p:subTnLst>
                                    <p:audio>
                                      <p:cMediaNode vol="11000">
                                        <p:cTn display="0" masterRel="sameClick">
                                          <p:stCondLst>
                                            <p:cond evt="begin" delay="0">
                                              <p:tn val="113"/>
                                            </p:cond>
                                          </p:stCondLst>
                                          <p:endCondLst>
                                            <p:cond evt="onStopAudio" delay="0">
                                              <p:tgtEl>
                                                <p:sldTgt/>
                                              </p:tgtEl>
                                            </p:cond>
                                          </p:endCondLst>
                                        </p:cTn>
                                        <p:tgtEl>
                                          <p:sndTgt r:embed="rId3" name="hammer.wav" builtIn="1"/>
                                        </p:tgtEl>
                                      </p:cMediaNode>
                                    </p:audio>
                                  </p:subTnLst>
                                </p:cTn>
                              </p:par>
                            </p:childTnLst>
                          </p:cTn>
                        </p:par>
                        <p:par>
                          <p:cTn id="116" fill="hold" nodeType="afterGroup">
                            <p:stCondLst>
                              <p:cond delay="28000"/>
                            </p:stCondLst>
                            <p:childTnLst>
                              <p:par>
                                <p:cTn id="117" presetID="10" presetClass="exit" presetSubtype="0" fill="hold" grpId="0" nodeType="afterEffect">
                                  <p:stCondLst>
                                    <p:cond delay="0"/>
                                  </p:stCondLst>
                                  <p:childTnLst>
                                    <p:animEffect transition="out" filter="fade">
                                      <p:cBhvr>
                                        <p:cTn id="118" dur="1000"/>
                                        <p:tgtEl>
                                          <p:spTgt spid="32160"/>
                                        </p:tgtEl>
                                      </p:cBhvr>
                                    </p:animEffect>
                                    <p:set>
                                      <p:cBhvr>
                                        <p:cTn id="119" dur="1" fill="hold">
                                          <p:stCondLst>
                                            <p:cond delay="999"/>
                                          </p:stCondLst>
                                        </p:cTn>
                                        <p:tgtEl>
                                          <p:spTgt spid="32160"/>
                                        </p:tgtEl>
                                        <p:attrNameLst>
                                          <p:attrName>style.visibility</p:attrName>
                                        </p:attrNameLst>
                                      </p:cBhvr>
                                      <p:to>
                                        <p:strVal val="hidden"/>
                                      </p:to>
                                    </p:set>
                                  </p:childTnLst>
                                  <p:subTnLst>
                                    <p:audio>
                                      <p:cMediaNode vol="11000">
                                        <p:cTn display="0" masterRel="sameClick">
                                          <p:stCondLst>
                                            <p:cond evt="begin" delay="0">
                                              <p:tn val="117"/>
                                            </p:cond>
                                          </p:stCondLst>
                                          <p:endCondLst>
                                            <p:cond evt="onStopAudio" delay="0">
                                              <p:tgtEl>
                                                <p:sldTgt/>
                                              </p:tgtEl>
                                            </p:cond>
                                          </p:endCondLst>
                                        </p:cTn>
                                        <p:tgtEl>
                                          <p:sndTgt r:embed="rId3" name="hammer.wav" builtIn="1"/>
                                        </p:tgtEl>
                                      </p:cMediaNode>
                                    </p:audio>
                                  </p:subTnLst>
                                </p:cTn>
                              </p:par>
                            </p:childTnLst>
                          </p:cTn>
                        </p:par>
                        <p:par>
                          <p:cTn id="120" fill="hold" nodeType="afterGroup">
                            <p:stCondLst>
                              <p:cond delay="29000"/>
                            </p:stCondLst>
                            <p:childTnLst>
                              <p:par>
                                <p:cTn id="121" presetID="10" presetClass="exit" presetSubtype="0" fill="hold" grpId="0" nodeType="afterEffect">
                                  <p:stCondLst>
                                    <p:cond delay="0"/>
                                  </p:stCondLst>
                                  <p:childTnLst>
                                    <p:animEffect transition="out" filter="fade">
                                      <p:cBhvr>
                                        <p:cTn id="122" dur="1000"/>
                                        <p:tgtEl>
                                          <p:spTgt spid="32159"/>
                                        </p:tgtEl>
                                      </p:cBhvr>
                                    </p:animEffect>
                                    <p:set>
                                      <p:cBhvr>
                                        <p:cTn id="123" dur="1" fill="hold">
                                          <p:stCondLst>
                                            <p:cond delay="999"/>
                                          </p:stCondLst>
                                        </p:cTn>
                                        <p:tgtEl>
                                          <p:spTgt spid="32159"/>
                                        </p:tgtEl>
                                        <p:attrNameLst>
                                          <p:attrName>style.visibility</p:attrName>
                                        </p:attrNameLst>
                                      </p:cBhvr>
                                      <p:to>
                                        <p:strVal val="hidden"/>
                                      </p:to>
                                    </p:set>
                                  </p:childTnLst>
                                  <p:subTnLst>
                                    <p:audio>
                                      <p:cMediaNode vol="11000">
                                        <p:cTn display="0" masterRel="sameClick">
                                          <p:stCondLst>
                                            <p:cond evt="begin" delay="0">
                                              <p:tn val="121"/>
                                            </p:cond>
                                          </p:stCondLst>
                                          <p:endCondLst>
                                            <p:cond evt="onStopAudio" delay="0">
                                              <p:tgtEl>
                                                <p:sldTgt/>
                                              </p:tgtEl>
                                            </p:cond>
                                          </p:endCondLst>
                                        </p:cTn>
                                        <p:tgtEl>
                                          <p:sndTgt r:embed="rId3" name="hammer.wav" builtIn="1"/>
                                        </p:tgtEl>
                                      </p:cMediaNode>
                                    </p:audio>
                                  </p:subTnLst>
                                </p:cTn>
                              </p:par>
                            </p:childTnLst>
                          </p:cTn>
                        </p:par>
                        <p:par>
                          <p:cTn id="124" fill="hold" nodeType="afterGroup">
                            <p:stCondLst>
                              <p:cond delay="30000"/>
                            </p:stCondLst>
                            <p:childTnLst>
                              <p:par>
                                <p:cTn id="125" presetID="10" presetClass="exit" presetSubtype="0" fill="hold" grpId="0" nodeType="afterEffect">
                                  <p:stCondLst>
                                    <p:cond delay="0"/>
                                  </p:stCondLst>
                                  <p:childTnLst>
                                    <p:animEffect transition="out" filter="fade">
                                      <p:cBhvr>
                                        <p:cTn id="126" dur="1000"/>
                                        <p:tgtEl>
                                          <p:spTgt spid="32158"/>
                                        </p:tgtEl>
                                      </p:cBhvr>
                                    </p:animEffect>
                                    <p:set>
                                      <p:cBhvr>
                                        <p:cTn id="127" dur="1" fill="hold">
                                          <p:stCondLst>
                                            <p:cond delay="999"/>
                                          </p:stCondLst>
                                        </p:cTn>
                                        <p:tgtEl>
                                          <p:spTgt spid="32158"/>
                                        </p:tgtEl>
                                        <p:attrNameLst>
                                          <p:attrName>style.visibility</p:attrName>
                                        </p:attrNameLst>
                                      </p:cBhvr>
                                      <p:to>
                                        <p:strVal val="hidden"/>
                                      </p:to>
                                    </p:set>
                                  </p:childTnLst>
                                  <p:subTnLst>
                                    <p:audio>
                                      <p:cMediaNode vol="11000">
                                        <p:cTn display="0" masterRel="sameClick">
                                          <p:stCondLst>
                                            <p:cond evt="begin" delay="0">
                                              <p:tn val="125"/>
                                            </p:cond>
                                          </p:stCondLst>
                                          <p:endCondLst>
                                            <p:cond evt="onStopAudio" delay="0">
                                              <p:tgtEl>
                                                <p:sldTgt/>
                                              </p:tgtEl>
                                            </p:cond>
                                          </p:endCondLst>
                                        </p:cTn>
                                        <p:tgtEl>
                                          <p:sndTgt r:embed="rId3" name="hammer.wav" builtIn="1"/>
                                        </p:tgtEl>
                                      </p:cMediaNode>
                                    </p:audio>
                                  </p:subTnLst>
                                </p:cTn>
                              </p:par>
                            </p:childTnLst>
                          </p:cTn>
                        </p:par>
                        <p:par>
                          <p:cTn id="128" fill="hold" nodeType="afterGroup">
                            <p:stCondLst>
                              <p:cond delay="31000"/>
                            </p:stCondLst>
                            <p:childTnLst>
                              <p:par>
                                <p:cTn id="129" presetID="10" presetClass="exit" presetSubtype="0" fill="hold" grpId="0" nodeType="afterEffect">
                                  <p:stCondLst>
                                    <p:cond delay="0"/>
                                  </p:stCondLst>
                                  <p:childTnLst>
                                    <p:animEffect transition="out" filter="fade">
                                      <p:cBhvr>
                                        <p:cTn id="130" dur="1000"/>
                                        <p:tgtEl>
                                          <p:spTgt spid="32157"/>
                                        </p:tgtEl>
                                      </p:cBhvr>
                                    </p:animEffect>
                                    <p:set>
                                      <p:cBhvr>
                                        <p:cTn id="131" dur="1" fill="hold">
                                          <p:stCondLst>
                                            <p:cond delay="999"/>
                                          </p:stCondLst>
                                        </p:cTn>
                                        <p:tgtEl>
                                          <p:spTgt spid="32157"/>
                                        </p:tgtEl>
                                        <p:attrNameLst>
                                          <p:attrName>style.visibility</p:attrName>
                                        </p:attrNameLst>
                                      </p:cBhvr>
                                      <p:to>
                                        <p:strVal val="hidden"/>
                                      </p:to>
                                    </p:set>
                                  </p:childTnLst>
                                  <p:subTnLst>
                                    <p:audio>
                                      <p:cMediaNode vol="11000">
                                        <p:cTn display="0" masterRel="sameClick">
                                          <p:stCondLst>
                                            <p:cond evt="begin" delay="0">
                                              <p:tn val="129"/>
                                            </p:cond>
                                          </p:stCondLst>
                                          <p:endCondLst>
                                            <p:cond evt="onStopAudio" delay="0">
                                              <p:tgtEl>
                                                <p:sldTgt/>
                                              </p:tgtEl>
                                            </p:cond>
                                          </p:endCondLst>
                                        </p:cTn>
                                        <p:tgtEl>
                                          <p:sndTgt r:embed="rId3" name="hammer.wav" builtIn="1"/>
                                        </p:tgtEl>
                                      </p:cMediaNode>
                                    </p:audio>
                                  </p:subTnLst>
                                </p:cTn>
                              </p:par>
                            </p:childTnLst>
                          </p:cTn>
                        </p:par>
                        <p:par>
                          <p:cTn id="132" fill="hold" nodeType="afterGroup">
                            <p:stCondLst>
                              <p:cond delay="32000"/>
                            </p:stCondLst>
                            <p:childTnLst>
                              <p:par>
                                <p:cTn id="133" presetID="10" presetClass="exit" presetSubtype="0" fill="hold" grpId="0" nodeType="afterEffect">
                                  <p:stCondLst>
                                    <p:cond delay="0"/>
                                  </p:stCondLst>
                                  <p:childTnLst>
                                    <p:animEffect transition="out" filter="fade">
                                      <p:cBhvr>
                                        <p:cTn id="134" dur="1000"/>
                                        <p:tgtEl>
                                          <p:spTgt spid="32156"/>
                                        </p:tgtEl>
                                      </p:cBhvr>
                                    </p:animEffect>
                                    <p:set>
                                      <p:cBhvr>
                                        <p:cTn id="135" dur="1" fill="hold">
                                          <p:stCondLst>
                                            <p:cond delay="999"/>
                                          </p:stCondLst>
                                        </p:cTn>
                                        <p:tgtEl>
                                          <p:spTgt spid="32156"/>
                                        </p:tgtEl>
                                        <p:attrNameLst>
                                          <p:attrName>style.visibility</p:attrName>
                                        </p:attrNameLst>
                                      </p:cBhvr>
                                      <p:to>
                                        <p:strVal val="hidden"/>
                                      </p:to>
                                    </p:set>
                                  </p:childTnLst>
                                  <p:subTnLst>
                                    <p:audio>
                                      <p:cMediaNode vol="11000">
                                        <p:cTn display="0" masterRel="sameClick">
                                          <p:stCondLst>
                                            <p:cond evt="begin" delay="0">
                                              <p:tn val="133"/>
                                            </p:cond>
                                          </p:stCondLst>
                                          <p:endCondLst>
                                            <p:cond evt="onStopAudio" delay="0">
                                              <p:tgtEl>
                                                <p:sldTgt/>
                                              </p:tgtEl>
                                            </p:cond>
                                          </p:endCondLst>
                                        </p:cTn>
                                        <p:tgtEl>
                                          <p:sndTgt r:embed="rId3" name="hammer.wav" builtIn="1"/>
                                        </p:tgtEl>
                                      </p:cMediaNode>
                                    </p:audio>
                                  </p:subTnLst>
                                </p:cTn>
                              </p:par>
                            </p:childTnLst>
                          </p:cTn>
                        </p:par>
                        <p:par>
                          <p:cTn id="136" fill="hold" nodeType="afterGroup">
                            <p:stCondLst>
                              <p:cond delay="33000"/>
                            </p:stCondLst>
                            <p:childTnLst>
                              <p:par>
                                <p:cTn id="137" presetID="10" presetClass="exit" presetSubtype="0" fill="hold" grpId="0" nodeType="afterEffect">
                                  <p:stCondLst>
                                    <p:cond delay="0"/>
                                  </p:stCondLst>
                                  <p:childTnLst>
                                    <p:animEffect transition="out" filter="fade">
                                      <p:cBhvr>
                                        <p:cTn id="138" dur="1000"/>
                                        <p:tgtEl>
                                          <p:spTgt spid="32155"/>
                                        </p:tgtEl>
                                      </p:cBhvr>
                                    </p:animEffect>
                                    <p:set>
                                      <p:cBhvr>
                                        <p:cTn id="139" dur="1" fill="hold">
                                          <p:stCondLst>
                                            <p:cond delay="999"/>
                                          </p:stCondLst>
                                        </p:cTn>
                                        <p:tgtEl>
                                          <p:spTgt spid="32155"/>
                                        </p:tgtEl>
                                        <p:attrNameLst>
                                          <p:attrName>style.visibility</p:attrName>
                                        </p:attrNameLst>
                                      </p:cBhvr>
                                      <p:to>
                                        <p:strVal val="hidden"/>
                                      </p:to>
                                    </p:set>
                                  </p:childTnLst>
                                  <p:subTnLst>
                                    <p:audio>
                                      <p:cMediaNode vol="11000">
                                        <p:cTn display="0" masterRel="sameClick">
                                          <p:stCondLst>
                                            <p:cond evt="begin" delay="0">
                                              <p:tn val="137"/>
                                            </p:cond>
                                          </p:stCondLst>
                                          <p:endCondLst>
                                            <p:cond evt="onStopAudio" delay="0">
                                              <p:tgtEl>
                                                <p:sldTgt/>
                                              </p:tgtEl>
                                            </p:cond>
                                          </p:endCondLst>
                                        </p:cTn>
                                        <p:tgtEl>
                                          <p:sndTgt r:embed="rId3" name="hammer.wav" builtIn="1"/>
                                        </p:tgtEl>
                                      </p:cMediaNode>
                                    </p:audio>
                                  </p:subTnLst>
                                </p:cTn>
                              </p:par>
                            </p:childTnLst>
                          </p:cTn>
                        </p:par>
                        <p:par>
                          <p:cTn id="140" fill="hold" nodeType="afterGroup">
                            <p:stCondLst>
                              <p:cond delay="34000"/>
                            </p:stCondLst>
                            <p:childTnLst>
                              <p:par>
                                <p:cTn id="141" presetID="10" presetClass="exit" presetSubtype="0" fill="hold" grpId="0" nodeType="afterEffect">
                                  <p:stCondLst>
                                    <p:cond delay="0"/>
                                  </p:stCondLst>
                                  <p:childTnLst>
                                    <p:animEffect transition="out" filter="fade">
                                      <p:cBhvr>
                                        <p:cTn id="142" dur="1000"/>
                                        <p:tgtEl>
                                          <p:spTgt spid="32154"/>
                                        </p:tgtEl>
                                      </p:cBhvr>
                                    </p:animEffect>
                                    <p:set>
                                      <p:cBhvr>
                                        <p:cTn id="143" dur="1" fill="hold">
                                          <p:stCondLst>
                                            <p:cond delay="999"/>
                                          </p:stCondLst>
                                        </p:cTn>
                                        <p:tgtEl>
                                          <p:spTgt spid="32154"/>
                                        </p:tgtEl>
                                        <p:attrNameLst>
                                          <p:attrName>style.visibility</p:attrName>
                                        </p:attrNameLst>
                                      </p:cBhvr>
                                      <p:to>
                                        <p:strVal val="hidden"/>
                                      </p:to>
                                    </p:set>
                                  </p:childTnLst>
                                  <p:subTnLst>
                                    <p:audio>
                                      <p:cMediaNode vol="11000">
                                        <p:cTn display="0" masterRel="sameClick">
                                          <p:stCondLst>
                                            <p:cond evt="begin" delay="0">
                                              <p:tn val="141"/>
                                            </p:cond>
                                          </p:stCondLst>
                                          <p:endCondLst>
                                            <p:cond evt="onStopAudio" delay="0">
                                              <p:tgtEl>
                                                <p:sldTgt/>
                                              </p:tgtEl>
                                            </p:cond>
                                          </p:endCondLst>
                                        </p:cTn>
                                        <p:tgtEl>
                                          <p:sndTgt r:embed="rId3" name="hammer.wav" builtIn="1"/>
                                        </p:tgtEl>
                                      </p:cMediaNode>
                                    </p:audio>
                                  </p:subTnLst>
                                </p:cTn>
                              </p:par>
                            </p:childTnLst>
                          </p:cTn>
                        </p:par>
                        <p:par>
                          <p:cTn id="144" fill="hold" nodeType="afterGroup">
                            <p:stCondLst>
                              <p:cond delay="35000"/>
                            </p:stCondLst>
                            <p:childTnLst>
                              <p:par>
                                <p:cTn id="145" presetID="10" presetClass="exit" presetSubtype="0" fill="hold" grpId="0" nodeType="afterEffect">
                                  <p:stCondLst>
                                    <p:cond delay="0"/>
                                  </p:stCondLst>
                                  <p:childTnLst>
                                    <p:animEffect transition="out" filter="fade">
                                      <p:cBhvr>
                                        <p:cTn id="146" dur="1000"/>
                                        <p:tgtEl>
                                          <p:spTgt spid="32153"/>
                                        </p:tgtEl>
                                      </p:cBhvr>
                                    </p:animEffect>
                                    <p:set>
                                      <p:cBhvr>
                                        <p:cTn id="147" dur="1" fill="hold">
                                          <p:stCondLst>
                                            <p:cond delay="999"/>
                                          </p:stCondLst>
                                        </p:cTn>
                                        <p:tgtEl>
                                          <p:spTgt spid="32153"/>
                                        </p:tgtEl>
                                        <p:attrNameLst>
                                          <p:attrName>style.visibility</p:attrName>
                                        </p:attrNameLst>
                                      </p:cBhvr>
                                      <p:to>
                                        <p:strVal val="hidden"/>
                                      </p:to>
                                    </p:set>
                                  </p:childTnLst>
                                  <p:subTnLst>
                                    <p:audio>
                                      <p:cMediaNode vol="11000">
                                        <p:cTn display="0" masterRel="sameClick">
                                          <p:stCondLst>
                                            <p:cond evt="begin" delay="0">
                                              <p:tn val="145"/>
                                            </p:cond>
                                          </p:stCondLst>
                                          <p:endCondLst>
                                            <p:cond evt="onStopAudio" delay="0">
                                              <p:tgtEl>
                                                <p:sldTgt/>
                                              </p:tgtEl>
                                            </p:cond>
                                          </p:endCondLst>
                                        </p:cTn>
                                        <p:tgtEl>
                                          <p:sndTgt r:embed="rId3" name="hammer.wav" builtIn="1"/>
                                        </p:tgtEl>
                                      </p:cMediaNode>
                                    </p:audio>
                                  </p:subTnLst>
                                </p:cTn>
                              </p:par>
                            </p:childTnLst>
                          </p:cTn>
                        </p:par>
                        <p:par>
                          <p:cTn id="148" fill="hold" nodeType="afterGroup">
                            <p:stCondLst>
                              <p:cond delay="36000"/>
                            </p:stCondLst>
                            <p:childTnLst>
                              <p:par>
                                <p:cTn id="149" presetID="10" presetClass="exit" presetSubtype="0" fill="hold" grpId="0" nodeType="afterEffect">
                                  <p:stCondLst>
                                    <p:cond delay="0"/>
                                  </p:stCondLst>
                                  <p:childTnLst>
                                    <p:animEffect transition="out" filter="fade">
                                      <p:cBhvr>
                                        <p:cTn id="150" dur="1000"/>
                                        <p:tgtEl>
                                          <p:spTgt spid="32152"/>
                                        </p:tgtEl>
                                      </p:cBhvr>
                                    </p:animEffect>
                                    <p:set>
                                      <p:cBhvr>
                                        <p:cTn id="151" dur="1" fill="hold">
                                          <p:stCondLst>
                                            <p:cond delay="999"/>
                                          </p:stCondLst>
                                        </p:cTn>
                                        <p:tgtEl>
                                          <p:spTgt spid="32152"/>
                                        </p:tgtEl>
                                        <p:attrNameLst>
                                          <p:attrName>style.visibility</p:attrName>
                                        </p:attrNameLst>
                                      </p:cBhvr>
                                      <p:to>
                                        <p:strVal val="hidden"/>
                                      </p:to>
                                    </p:set>
                                  </p:childTnLst>
                                  <p:subTnLst>
                                    <p:audio>
                                      <p:cMediaNode vol="11000">
                                        <p:cTn display="0" masterRel="sameClick">
                                          <p:stCondLst>
                                            <p:cond evt="begin" delay="0">
                                              <p:tn val="149"/>
                                            </p:cond>
                                          </p:stCondLst>
                                          <p:endCondLst>
                                            <p:cond evt="onStopAudio" delay="0">
                                              <p:tgtEl>
                                                <p:sldTgt/>
                                              </p:tgtEl>
                                            </p:cond>
                                          </p:endCondLst>
                                        </p:cTn>
                                        <p:tgtEl>
                                          <p:sndTgt r:embed="rId3" name="hammer.wav" builtIn="1"/>
                                        </p:tgtEl>
                                      </p:cMediaNode>
                                    </p:audio>
                                  </p:subTnLst>
                                </p:cTn>
                              </p:par>
                            </p:childTnLst>
                          </p:cTn>
                        </p:par>
                        <p:par>
                          <p:cTn id="152" fill="hold" nodeType="afterGroup">
                            <p:stCondLst>
                              <p:cond delay="37000"/>
                            </p:stCondLst>
                            <p:childTnLst>
                              <p:par>
                                <p:cTn id="153" presetID="10" presetClass="exit" presetSubtype="0" fill="hold" grpId="0" nodeType="afterEffect">
                                  <p:stCondLst>
                                    <p:cond delay="0"/>
                                  </p:stCondLst>
                                  <p:childTnLst>
                                    <p:animEffect transition="out" filter="fade">
                                      <p:cBhvr>
                                        <p:cTn id="154" dur="1000"/>
                                        <p:tgtEl>
                                          <p:spTgt spid="32151"/>
                                        </p:tgtEl>
                                      </p:cBhvr>
                                    </p:animEffect>
                                    <p:set>
                                      <p:cBhvr>
                                        <p:cTn id="155" dur="1" fill="hold">
                                          <p:stCondLst>
                                            <p:cond delay="999"/>
                                          </p:stCondLst>
                                        </p:cTn>
                                        <p:tgtEl>
                                          <p:spTgt spid="32151"/>
                                        </p:tgtEl>
                                        <p:attrNameLst>
                                          <p:attrName>style.visibility</p:attrName>
                                        </p:attrNameLst>
                                      </p:cBhvr>
                                      <p:to>
                                        <p:strVal val="hidden"/>
                                      </p:to>
                                    </p:set>
                                  </p:childTnLst>
                                  <p:subTnLst>
                                    <p:audio>
                                      <p:cMediaNode vol="11000">
                                        <p:cTn display="0" masterRel="sameClick">
                                          <p:stCondLst>
                                            <p:cond evt="begin" delay="0">
                                              <p:tn val="153"/>
                                            </p:cond>
                                          </p:stCondLst>
                                          <p:endCondLst>
                                            <p:cond evt="onStopAudio" delay="0">
                                              <p:tgtEl>
                                                <p:sldTgt/>
                                              </p:tgtEl>
                                            </p:cond>
                                          </p:endCondLst>
                                        </p:cTn>
                                        <p:tgtEl>
                                          <p:sndTgt r:embed="rId3" name="hammer.wav" builtIn="1"/>
                                        </p:tgtEl>
                                      </p:cMediaNode>
                                    </p:audio>
                                  </p:subTnLst>
                                </p:cTn>
                              </p:par>
                            </p:childTnLst>
                          </p:cTn>
                        </p:par>
                        <p:par>
                          <p:cTn id="156" fill="hold" nodeType="afterGroup">
                            <p:stCondLst>
                              <p:cond delay="38000"/>
                            </p:stCondLst>
                            <p:childTnLst>
                              <p:par>
                                <p:cTn id="157" presetID="10" presetClass="exit" presetSubtype="0" fill="hold" grpId="0" nodeType="afterEffect">
                                  <p:stCondLst>
                                    <p:cond delay="0"/>
                                  </p:stCondLst>
                                  <p:childTnLst>
                                    <p:animEffect transition="out" filter="fade">
                                      <p:cBhvr>
                                        <p:cTn id="158" dur="1000"/>
                                        <p:tgtEl>
                                          <p:spTgt spid="32150"/>
                                        </p:tgtEl>
                                      </p:cBhvr>
                                    </p:animEffect>
                                    <p:set>
                                      <p:cBhvr>
                                        <p:cTn id="159" dur="1" fill="hold">
                                          <p:stCondLst>
                                            <p:cond delay="999"/>
                                          </p:stCondLst>
                                        </p:cTn>
                                        <p:tgtEl>
                                          <p:spTgt spid="32150"/>
                                        </p:tgtEl>
                                        <p:attrNameLst>
                                          <p:attrName>style.visibility</p:attrName>
                                        </p:attrNameLst>
                                      </p:cBhvr>
                                      <p:to>
                                        <p:strVal val="hidden"/>
                                      </p:to>
                                    </p:set>
                                  </p:childTnLst>
                                  <p:subTnLst>
                                    <p:audio>
                                      <p:cMediaNode vol="11000">
                                        <p:cTn display="0" masterRel="sameClick">
                                          <p:stCondLst>
                                            <p:cond evt="begin" delay="0">
                                              <p:tn val="157"/>
                                            </p:cond>
                                          </p:stCondLst>
                                          <p:endCondLst>
                                            <p:cond evt="onStopAudio" delay="0">
                                              <p:tgtEl>
                                                <p:sldTgt/>
                                              </p:tgtEl>
                                            </p:cond>
                                          </p:endCondLst>
                                        </p:cTn>
                                        <p:tgtEl>
                                          <p:sndTgt r:embed="rId3" name="hammer.wav" builtIn="1"/>
                                        </p:tgtEl>
                                      </p:cMediaNode>
                                    </p:audio>
                                  </p:subTnLst>
                                </p:cTn>
                              </p:par>
                            </p:childTnLst>
                          </p:cTn>
                        </p:par>
                        <p:par>
                          <p:cTn id="160" fill="hold" nodeType="afterGroup">
                            <p:stCondLst>
                              <p:cond delay="39000"/>
                            </p:stCondLst>
                            <p:childTnLst>
                              <p:par>
                                <p:cTn id="161" presetID="10" presetClass="exit" presetSubtype="0" fill="hold" grpId="0" nodeType="afterEffect">
                                  <p:stCondLst>
                                    <p:cond delay="0"/>
                                  </p:stCondLst>
                                  <p:childTnLst>
                                    <p:animEffect transition="out" filter="fade">
                                      <p:cBhvr>
                                        <p:cTn id="162" dur="1000"/>
                                        <p:tgtEl>
                                          <p:spTgt spid="32149"/>
                                        </p:tgtEl>
                                      </p:cBhvr>
                                    </p:animEffect>
                                    <p:set>
                                      <p:cBhvr>
                                        <p:cTn id="163" dur="1" fill="hold">
                                          <p:stCondLst>
                                            <p:cond delay="999"/>
                                          </p:stCondLst>
                                        </p:cTn>
                                        <p:tgtEl>
                                          <p:spTgt spid="32149"/>
                                        </p:tgtEl>
                                        <p:attrNameLst>
                                          <p:attrName>style.visibility</p:attrName>
                                        </p:attrNameLst>
                                      </p:cBhvr>
                                      <p:to>
                                        <p:strVal val="hidden"/>
                                      </p:to>
                                    </p:set>
                                  </p:childTnLst>
                                  <p:subTnLst>
                                    <p:audio>
                                      <p:cMediaNode vol="11000">
                                        <p:cTn display="0" masterRel="sameClick">
                                          <p:stCondLst>
                                            <p:cond evt="begin" delay="0">
                                              <p:tn val="161"/>
                                            </p:cond>
                                          </p:stCondLst>
                                          <p:endCondLst>
                                            <p:cond evt="onStopAudio" delay="0">
                                              <p:tgtEl>
                                                <p:sldTgt/>
                                              </p:tgtEl>
                                            </p:cond>
                                          </p:endCondLst>
                                        </p:cTn>
                                        <p:tgtEl>
                                          <p:sndTgt r:embed="rId3" name="hammer.wav" builtIn="1"/>
                                        </p:tgtEl>
                                      </p:cMediaNode>
                                    </p:audio>
                                  </p:subTnLst>
                                </p:cTn>
                              </p:par>
                            </p:childTnLst>
                          </p:cTn>
                        </p:par>
                        <p:par>
                          <p:cTn id="164" fill="hold" nodeType="afterGroup">
                            <p:stCondLst>
                              <p:cond delay="40000"/>
                            </p:stCondLst>
                            <p:childTnLst>
                              <p:par>
                                <p:cTn id="165" presetID="10" presetClass="exit" presetSubtype="0" fill="hold" grpId="0" nodeType="afterEffect">
                                  <p:stCondLst>
                                    <p:cond delay="0"/>
                                  </p:stCondLst>
                                  <p:childTnLst>
                                    <p:animEffect transition="out" filter="fade">
                                      <p:cBhvr>
                                        <p:cTn id="166" dur="1000"/>
                                        <p:tgtEl>
                                          <p:spTgt spid="32148"/>
                                        </p:tgtEl>
                                      </p:cBhvr>
                                    </p:animEffect>
                                    <p:set>
                                      <p:cBhvr>
                                        <p:cTn id="167" dur="1" fill="hold">
                                          <p:stCondLst>
                                            <p:cond delay="999"/>
                                          </p:stCondLst>
                                        </p:cTn>
                                        <p:tgtEl>
                                          <p:spTgt spid="32148"/>
                                        </p:tgtEl>
                                        <p:attrNameLst>
                                          <p:attrName>style.visibility</p:attrName>
                                        </p:attrNameLst>
                                      </p:cBhvr>
                                      <p:to>
                                        <p:strVal val="hidden"/>
                                      </p:to>
                                    </p:set>
                                  </p:childTnLst>
                                  <p:subTnLst>
                                    <p:audio>
                                      <p:cMediaNode vol="11000">
                                        <p:cTn display="0" masterRel="sameClick">
                                          <p:stCondLst>
                                            <p:cond evt="begin" delay="0">
                                              <p:tn val="165"/>
                                            </p:cond>
                                          </p:stCondLst>
                                          <p:endCondLst>
                                            <p:cond evt="onStopAudio" delay="0">
                                              <p:tgtEl>
                                                <p:sldTgt/>
                                              </p:tgtEl>
                                            </p:cond>
                                          </p:endCondLst>
                                        </p:cTn>
                                        <p:tgtEl>
                                          <p:sndTgt r:embed="rId3" name="hammer.wav" builtIn="1"/>
                                        </p:tgtEl>
                                      </p:cMediaNode>
                                    </p:audio>
                                  </p:subTnLst>
                                </p:cTn>
                              </p:par>
                            </p:childTnLst>
                          </p:cTn>
                        </p:par>
                        <p:par>
                          <p:cTn id="168" fill="hold" nodeType="afterGroup">
                            <p:stCondLst>
                              <p:cond delay="41000"/>
                            </p:stCondLst>
                            <p:childTnLst>
                              <p:par>
                                <p:cTn id="169" presetID="10" presetClass="exit" presetSubtype="0" fill="hold" grpId="0" nodeType="afterEffect">
                                  <p:stCondLst>
                                    <p:cond delay="0"/>
                                  </p:stCondLst>
                                  <p:childTnLst>
                                    <p:animEffect transition="out" filter="fade">
                                      <p:cBhvr>
                                        <p:cTn id="170" dur="1000"/>
                                        <p:tgtEl>
                                          <p:spTgt spid="32147"/>
                                        </p:tgtEl>
                                      </p:cBhvr>
                                    </p:animEffect>
                                    <p:set>
                                      <p:cBhvr>
                                        <p:cTn id="171" dur="1" fill="hold">
                                          <p:stCondLst>
                                            <p:cond delay="999"/>
                                          </p:stCondLst>
                                        </p:cTn>
                                        <p:tgtEl>
                                          <p:spTgt spid="32147"/>
                                        </p:tgtEl>
                                        <p:attrNameLst>
                                          <p:attrName>style.visibility</p:attrName>
                                        </p:attrNameLst>
                                      </p:cBhvr>
                                      <p:to>
                                        <p:strVal val="hidden"/>
                                      </p:to>
                                    </p:set>
                                  </p:childTnLst>
                                  <p:subTnLst>
                                    <p:audio>
                                      <p:cMediaNode vol="11000">
                                        <p:cTn display="0" masterRel="sameClick">
                                          <p:stCondLst>
                                            <p:cond evt="begin" delay="0">
                                              <p:tn val="169"/>
                                            </p:cond>
                                          </p:stCondLst>
                                          <p:endCondLst>
                                            <p:cond evt="onStopAudio" delay="0">
                                              <p:tgtEl>
                                                <p:sldTgt/>
                                              </p:tgtEl>
                                            </p:cond>
                                          </p:endCondLst>
                                        </p:cTn>
                                        <p:tgtEl>
                                          <p:sndTgt r:embed="rId3" name="hammer.wav" builtIn="1"/>
                                        </p:tgtEl>
                                      </p:cMediaNode>
                                    </p:audio>
                                  </p:subTnLst>
                                </p:cTn>
                              </p:par>
                            </p:childTnLst>
                          </p:cTn>
                        </p:par>
                        <p:par>
                          <p:cTn id="172" fill="hold" nodeType="afterGroup">
                            <p:stCondLst>
                              <p:cond delay="42000"/>
                            </p:stCondLst>
                            <p:childTnLst>
                              <p:par>
                                <p:cTn id="173" presetID="10" presetClass="exit" presetSubtype="0" fill="hold" grpId="0" nodeType="afterEffect">
                                  <p:stCondLst>
                                    <p:cond delay="0"/>
                                  </p:stCondLst>
                                  <p:childTnLst>
                                    <p:animEffect transition="out" filter="fade">
                                      <p:cBhvr>
                                        <p:cTn id="174" dur="1000"/>
                                        <p:tgtEl>
                                          <p:spTgt spid="32146"/>
                                        </p:tgtEl>
                                      </p:cBhvr>
                                    </p:animEffect>
                                    <p:set>
                                      <p:cBhvr>
                                        <p:cTn id="175" dur="1" fill="hold">
                                          <p:stCondLst>
                                            <p:cond delay="999"/>
                                          </p:stCondLst>
                                        </p:cTn>
                                        <p:tgtEl>
                                          <p:spTgt spid="32146"/>
                                        </p:tgtEl>
                                        <p:attrNameLst>
                                          <p:attrName>style.visibility</p:attrName>
                                        </p:attrNameLst>
                                      </p:cBhvr>
                                      <p:to>
                                        <p:strVal val="hidden"/>
                                      </p:to>
                                    </p:set>
                                  </p:childTnLst>
                                  <p:subTnLst>
                                    <p:audio>
                                      <p:cMediaNode vol="11000">
                                        <p:cTn display="0" masterRel="sameClick">
                                          <p:stCondLst>
                                            <p:cond evt="begin" delay="0">
                                              <p:tn val="173"/>
                                            </p:cond>
                                          </p:stCondLst>
                                          <p:endCondLst>
                                            <p:cond evt="onStopAudio" delay="0">
                                              <p:tgtEl>
                                                <p:sldTgt/>
                                              </p:tgtEl>
                                            </p:cond>
                                          </p:endCondLst>
                                        </p:cTn>
                                        <p:tgtEl>
                                          <p:sndTgt r:embed="rId3" name="hammer.wav" builtIn="1"/>
                                        </p:tgtEl>
                                      </p:cMediaNode>
                                    </p:audio>
                                  </p:subTnLst>
                                </p:cTn>
                              </p:par>
                            </p:childTnLst>
                          </p:cTn>
                        </p:par>
                        <p:par>
                          <p:cTn id="176" fill="hold" nodeType="afterGroup">
                            <p:stCondLst>
                              <p:cond delay="43000"/>
                            </p:stCondLst>
                            <p:childTnLst>
                              <p:par>
                                <p:cTn id="177" presetID="10" presetClass="exit" presetSubtype="0" fill="hold" grpId="0" nodeType="afterEffect">
                                  <p:stCondLst>
                                    <p:cond delay="0"/>
                                  </p:stCondLst>
                                  <p:childTnLst>
                                    <p:animEffect transition="out" filter="fade">
                                      <p:cBhvr>
                                        <p:cTn id="178" dur="1000"/>
                                        <p:tgtEl>
                                          <p:spTgt spid="32145"/>
                                        </p:tgtEl>
                                      </p:cBhvr>
                                    </p:animEffect>
                                    <p:set>
                                      <p:cBhvr>
                                        <p:cTn id="179" dur="1" fill="hold">
                                          <p:stCondLst>
                                            <p:cond delay="999"/>
                                          </p:stCondLst>
                                        </p:cTn>
                                        <p:tgtEl>
                                          <p:spTgt spid="32145"/>
                                        </p:tgtEl>
                                        <p:attrNameLst>
                                          <p:attrName>style.visibility</p:attrName>
                                        </p:attrNameLst>
                                      </p:cBhvr>
                                      <p:to>
                                        <p:strVal val="hidden"/>
                                      </p:to>
                                    </p:set>
                                  </p:childTnLst>
                                  <p:subTnLst>
                                    <p:audio>
                                      <p:cMediaNode vol="11000">
                                        <p:cTn display="0" masterRel="sameClick">
                                          <p:stCondLst>
                                            <p:cond evt="begin" delay="0">
                                              <p:tn val="177"/>
                                            </p:cond>
                                          </p:stCondLst>
                                          <p:endCondLst>
                                            <p:cond evt="onStopAudio" delay="0">
                                              <p:tgtEl>
                                                <p:sldTgt/>
                                              </p:tgtEl>
                                            </p:cond>
                                          </p:endCondLst>
                                        </p:cTn>
                                        <p:tgtEl>
                                          <p:sndTgt r:embed="rId3" name="hammer.wav" builtIn="1"/>
                                        </p:tgtEl>
                                      </p:cMediaNode>
                                    </p:audio>
                                  </p:subTnLst>
                                </p:cTn>
                              </p:par>
                            </p:childTnLst>
                          </p:cTn>
                        </p:par>
                        <p:par>
                          <p:cTn id="180" fill="hold" nodeType="afterGroup">
                            <p:stCondLst>
                              <p:cond delay="44000"/>
                            </p:stCondLst>
                            <p:childTnLst>
                              <p:par>
                                <p:cTn id="181" presetID="10" presetClass="exit" presetSubtype="0" fill="hold" grpId="0" nodeType="afterEffect">
                                  <p:stCondLst>
                                    <p:cond delay="0"/>
                                  </p:stCondLst>
                                  <p:childTnLst>
                                    <p:animEffect transition="out" filter="fade">
                                      <p:cBhvr>
                                        <p:cTn id="182" dur="1000"/>
                                        <p:tgtEl>
                                          <p:spTgt spid="32144"/>
                                        </p:tgtEl>
                                      </p:cBhvr>
                                    </p:animEffect>
                                    <p:set>
                                      <p:cBhvr>
                                        <p:cTn id="183" dur="1" fill="hold">
                                          <p:stCondLst>
                                            <p:cond delay="999"/>
                                          </p:stCondLst>
                                        </p:cTn>
                                        <p:tgtEl>
                                          <p:spTgt spid="32144"/>
                                        </p:tgtEl>
                                        <p:attrNameLst>
                                          <p:attrName>style.visibility</p:attrName>
                                        </p:attrNameLst>
                                      </p:cBhvr>
                                      <p:to>
                                        <p:strVal val="hidden"/>
                                      </p:to>
                                    </p:set>
                                  </p:childTnLst>
                                  <p:subTnLst>
                                    <p:audio>
                                      <p:cMediaNode vol="11000">
                                        <p:cTn display="0" masterRel="sameClick">
                                          <p:stCondLst>
                                            <p:cond evt="begin" delay="0">
                                              <p:tn val="181"/>
                                            </p:cond>
                                          </p:stCondLst>
                                          <p:endCondLst>
                                            <p:cond evt="onStopAudio" delay="0">
                                              <p:tgtEl>
                                                <p:sldTgt/>
                                              </p:tgtEl>
                                            </p:cond>
                                          </p:endCondLst>
                                        </p:cTn>
                                        <p:tgtEl>
                                          <p:sndTgt r:embed="rId3" name="hammer.wav" builtIn="1"/>
                                        </p:tgtEl>
                                      </p:cMediaNode>
                                    </p:audio>
                                  </p:subTnLst>
                                </p:cTn>
                              </p:par>
                            </p:childTnLst>
                          </p:cTn>
                        </p:par>
                        <p:par>
                          <p:cTn id="184" fill="hold" nodeType="afterGroup">
                            <p:stCondLst>
                              <p:cond delay="45000"/>
                            </p:stCondLst>
                            <p:childTnLst>
                              <p:par>
                                <p:cTn id="185" presetID="10" presetClass="exit" presetSubtype="0" fill="hold" grpId="0" nodeType="afterEffect">
                                  <p:stCondLst>
                                    <p:cond delay="0"/>
                                  </p:stCondLst>
                                  <p:childTnLst>
                                    <p:animEffect transition="out" filter="fade">
                                      <p:cBhvr>
                                        <p:cTn id="186" dur="1000"/>
                                        <p:tgtEl>
                                          <p:spTgt spid="32143"/>
                                        </p:tgtEl>
                                      </p:cBhvr>
                                    </p:animEffect>
                                    <p:set>
                                      <p:cBhvr>
                                        <p:cTn id="187" dur="1" fill="hold">
                                          <p:stCondLst>
                                            <p:cond delay="999"/>
                                          </p:stCondLst>
                                        </p:cTn>
                                        <p:tgtEl>
                                          <p:spTgt spid="32143"/>
                                        </p:tgtEl>
                                        <p:attrNameLst>
                                          <p:attrName>style.visibility</p:attrName>
                                        </p:attrNameLst>
                                      </p:cBhvr>
                                      <p:to>
                                        <p:strVal val="hidden"/>
                                      </p:to>
                                    </p:set>
                                  </p:childTnLst>
                                  <p:subTnLst>
                                    <p:audio>
                                      <p:cMediaNode vol="11000">
                                        <p:cTn display="0" masterRel="sameClick">
                                          <p:stCondLst>
                                            <p:cond evt="begin" delay="0">
                                              <p:tn val="185"/>
                                            </p:cond>
                                          </p:stCondLst>
                                          <p:endCondLst>
                                            <p:cond evt="onStopAudio" delay="0">
                                              <p:tgtEl>
                                                <p:sldTgt/>
                                              </p:tgtEl>
                                            </p:cond>
                                          </p:endCondLst>
                                        </p:cTn>
                                        <p:tgtEl>
                                          <p:sndTgt r:embed="rId3" name="hammer.wav" builtIn="1"/>
                                        </p:tgtEl>
                                      </p:cMediaNode>
                                    </p:audio>
                                  </p:subTnLst>
                                </p:cTn>
                              </p:par>
                            </p:childTnLst>
                          </p:cTn>
                        </p:par>
                        <p:par>
                          <p:cTn id="188" fill="hold" nodeType="afterGroup">
                            <p:stCondLst>
                              <p:cond delay="46000"/>
                            </p:stCondLst>
                            <p:childTnLst>
                              <p:par>
                                <p:cTn id="189" presetID="10" presetClass="exit" presetSubtype="0" fill="hold" grpId="0" nodeType="afterEffect">
                                  <p:stCondLst>
                                    <p:cond delay="0"/>
                                  </p:stCondLst>
                                  <p:childTnLst>
                                    <p:animEffect transition="out" filter="fade">
                                      <p:cBhvr>
                                        <p:cTn id="190" dur="1000"/>
                                        <p:tgtEl>
                                          <p:spTgt spid="32142"/>
                                        </p:tgtEl>
                                      </p:cBhvr>
                                    </p:animEffect>
                                    <p:set>
                                      <p:cBhvr>
                                        <p:cTn id="191" dur="1" fill="hold">
                                          <p:stCondLst>
                                            <p:cond delay="999"/>
                                          </p:stCondLst>
                                        </p:cTn>
                                        <p:tgtEl>
                                          <p:spTgt spid="32142"/>
                                        </p:tgtEl>
                                        <p:attrNameLst>
                                          <p:attrName>style.visibility</p:attrName>
                                        </p:attrNameLst>
                                      </p:cBhvr>
                                      <p:to>
                                        <p:strVal val="hidden"/>
                                      </p:to>
                                    </p:set>
                                  </p:childTnLst>
                                  <p:subTnLst>
                                    <p:audio>
                                      <p:cMediaNode vol="11000">
                                        <p:cTn display="0" masterRel="sameClick">
                                          <p:stCondLst>
                                            <p:cond evt="begin" delay="0">
                                              <p:tn val="189"/>
                                            </p:cond>
                                          </p:stCondLst>
                                          <p:endCondLst>
                                            <p:cond evt="onStopAudio" delay="0">
                                              <p:tgtEl>
                                                <p:sldTgt/>
                                              </p:tgtEl>
                                            </p:cond>
                                          </p:endCondLst>
                                        </p:cTn>
                                        <p:tgtEl>
                                          <p:sndTgt r:embed="rId3" name="hammer.wav" builtIn="1"/>
                                        </p:tgtEl>
                                      </p:cMediaNode>
                                    </p:audio>
                                  </p:subTnLst>
                                </p:cTn>
                              </p:par>
                            </p:childTnLst>
                          </p:cTn>
                        </p:par>
                        <p:par>
                          <p:cTn id="192" fill="hold" nodeType="afterGroup">
                            <p:stCondLst>
                              <p:cond delay="47000"/>
                            </p:stCondLst>
                            <p:childTnLst>
                              <p:par>
                                <p:cTn id="193" presetID="10" presetClass="exit" presetSubtype="0" fill="hold" grpId="0" nodeType="afterEffect">
                                  <p:stCondLst>
                                    <p:cond delay="0"/>
                                  </p:stCondLst>
                                  <p:childTnLst>
                                    <p:animEffect transition="out" filter="fade">
                                      <p:cBhvr>
                                        <p:cTn id="194" dur="1000"/>
                                        <p:tgtEl>
                                          <p:spTgt spid="32141"/>
                                        </p:tgtEl>
                                      </p:cBhvr>
                                    </p:animEffect>
                                    <p:set>
                                      <p:cBhvr>
                                        <p:cTn id="195" dur="1" fill="hold">
                                          <p:stCondLst>
                                            <p:cond delay="999"/>
                                          </p:stCondLst>
                                        </p:cTn>
                                        <p:tgtEl>
                                          <p:spTgt spid="32141"/>
                                        </p:tgtEl>
                                        <p:attrNameLst>
                                          <p:attrName>style.visibility</p:attrName>
                                        </p:attrNameLst>
                                      </p:cBhvr>
                                      <p:to>
                                        <p:strVal val="hidden"/>
                                      </p:to>
                                    </p:set>
                                  </p:childTnLst>
                                  <p:subTnLst>
                                    <p:audio>
                                      <p:cMediaNode vol="11000">
                                        <p:cTn display="0" masterRel="sameClick">
                                          <p:stCondLst>
                                            <p:cond evt="begin" delay="0">
                                              <p:tn val="193"/>
                                            </p:cond>
                                          </p:stCondLst>
                                          <p:endCondLst>
                                            <p:cond evt="onStopAudio" delay="0">
                                              <p:tgtEl>
                                                <p:sldTgt/>
                                              </p:tgtEl>
                                            </p:cond>
                                          </p:endCondLst>
                                        </p:cTn>
                                        <p:tgtEl>
                                          <p:sndTgt r:embed="rId3" name="hammer.wav" builtIn="1"/>
                                        </p:tgtEl>
                                      </p:cMediaNode>
                                    </p:audio>
                                  </p:subTnLst>
                                </p:cTn>
                              </p:par>
                            </p:childTnLst>
                          </p:cTn>
                        </p:par>
                        <p:par>
                          <p:cTn id="196" fill="hold" nodeType="afterGroup">
                            <p:stCondLst>
                              <p:cond delay="48000"/>
                            </p:stCondLst>
                            <p:childTnLst>
                              <p:par>
                                <p:cTn id="197" presetID="10" presetClass="exit" presetSubtype="0" fill="hold" grpId="0" nodeType="afterEffect">
                                  <p:stCondLst>
                                    <p:cond delay="0"/>
                                  </p:stCondLst>
                                  <p:childTnLst>
                                    <p:animEffect transition="out" filter="fade">
                                      <p:cBhvr>
                                        <p:cTn id="198" dur="1000"/>
                                        <p:tgtEl>
                                          <p:spTgt spid="32140"/>
                                        </p:tgtEl>
                                      </p:cBhvr>
                                    </p:animEffect>
                                    <p:set>
                                      <p:cBhvr>
                                        <p:cTn id="199" dur="1" fill="hold">
                                          <p:stCondLst>
                                            <p:cond delay="999"/>
                                          </p:stCondLst>
                                        </p:cTn>
                                        <p:tgtEl>
                                          <p:spTgt spid="32140"/>
                                        </p:tgtEl>
                                        <p:attrNameLst>
                                          <p:attrName>style.visibility</p:attrName>
                                        </p:attrNameLst>
                                      </p:cBhvr>
                                      <p:to>
                                        <p:strVal val="hidden"/>
                                      </p:to>
                                    </p:set>
                                  </p:childTnLst>
                                  <p:subTnLst>
                                    <p:audio>
                                      <p:cMediaNode vol="11000">
                                        <p:cTn display="0" masterRel="sameClick">
                                          <p:stCondLst>
                                            <p:cond evt="begin" delay="0">
                                              <p:tn val="197"/>
                                            </p:cond>
                                          </p:stCondLst>
                                          <p:endCondLst>
                                            <p:cond evt="onStopAudio" delay="0">
                                              <p:tgtEl>
                                                <p:sldTgt/>
                                              </p:tgtEl>
                                            </p:cond>
                                          </p:endCondLst>
                                        </p:cTn>
                                        <p:tgtEl>
                                          <p:sndTgt r:embed="rId3" name="hammer.wav" builtIn="1"/>
                                        </p:tgtEl>
                                      </p:cMediaNode>
                                    </p:audio>
                                  </p:subTnLst>
                                </p:cTn>
                              </p:par>
                            </p:childTnLst>
                          </p:cTn>
                        </p:par>
                        <p:par>
                          <p:cTn id="200" fill="hold" nodeType="afterGroup">
                            <p:stCondLst>
                              <p:cond delay="49000"/>
                            </p:stCondLst>
                            <p:childTnLst>
                              <p:par>
                                <p:cTn id="201" presetID="10" presetClass="exit" presetSubtype="0" fill="hold" grpId="0" nodeType="afterEffect">
                                  <p:stCondLst>
                                    <p:cond delay="0"/>
                                  </p:stCondLst>
                                  <p:childTnLst>
                                    <p:animEffect transition="out" filter="fade">
                                      <p:cBhvr>
                                        <p:cTn id="202" dur="1000"/>
                                        <p:tgtEl>
                                          <p:spTgt spid="32139"/>
                                        </p:tgtEl>
                                      </p:cBhvr>
                                    </p:animEffect>
                                    <p:set>
                                      <p:cBhvr>
                                        <p:cTn id="203" dur="1" fill="hold">
                                          <p:stCondLst>
                                            <p:cond delay="999"/>
                                          </p:stCondLst>
                                        </p:cTn>
                                        <p:tgtEl>
                                          <p:spTgt spid="32139"/>
                                        </p:tgtEl>
                                        <p:attrNameLst>
                                          <p:attrName>style.visibility</p:attrName>
                                        </p:attrNameLst>
                                      </p:cBhvr>
                                      <p:to>
                                        <p:strVal val="hidden"/>
                                      </p:to>
                                    </p:set>
                                  </p:childTnLst>
                                  <p:subTnLst>
                                    <p:audio>
                                      <p:cMediaNode vol="11000">
                                        <p:cTn display="0" masterRel="sameClick">
                                          <p:stCondLst>
                                            <p:cond evt="begin" delay="0">
                                              <p:tn val="201"/>
                                            </p:cond>
                                          </p:stCondLst>
                                          <p:endCondLst>
                                            <p:cond evt="onStopAudio" delay="0">
                                              <p:tgtEl>
                                                <p:sldTgt/>
                                              </p:tgtEl>
                                            </p:cond>
                                          </p:endCondLst>
                                        </p:cTn>
                                        <p:tgtEl>
                                          <p:sndTgt r:embed="rId3" name="hammer.wav" builtIn="1"/>
                                        </p:tgtEl>
                                      </p:cMediaNode>
                                    </p:audio>
                                  </p:subTnLst>
                                </p:cTn>
                              </p:par>
                            </p:childTnLst>
                          </p:cTn>
                        </p:par>
                        <p:par>
                          <p:cTn id="204" fill="hold" nodeType="afterGroup">
                            <p:stCondLst>
                              <p:cond delay="50000"/>
                            </p:stCondLst>
                            <p:childTnLst>
                              <p:par>
                                <p:cTn id="205" presetID="10" presetClass="exit" presetSubtype="0" fill="hold" grpId="0" nodeType="afterEffect">
                                  <p:stCondLst>
                                    <p:cond delay="0"/>
                                  </p:stCondLst>
                                  <p:childTnLst>
                                    <p:animEffect transition="out" filter="fade">
                                      <p:cBhvr>
                                        <p:cTn id="206" dur="1000"/>
                                        <p:tgtEl>
                                          <p:spTgt spid="32138"/>
                                        </p:tgtEl>
                                      </p:cBhvr>
                                    </p:animEffect>
                                    <p:set>
                                      <p:cBhvr>
                                        <p:cTn id="207" dur="1" fill="hold">
                                          <p:stCondLst>
                                            <p:cond delay="999"/>
                                          </p:stCondLst>
                                        </p:cTn>
                                        <p:tgtEl>
                                          <p:spTgt spid="32138"/>
                                        </p:tgtEl>
                                        <p:attrNameLst>
                                          <p:attrName>style.visibility</p:attrName>
                                        </p:attrNameLst>
                                      </p:cBhvr>
                                      <p:to>
                                        <p:strVal val="hidden"/>
                                      </p:to>
                                    </p:set>
                                  </p:childTnLst>
                                  <p:subTnLst>
                                    <p:audio>
                                      <p:cMediaNode vol="11000">
                                        <p:cTn display="0" masterRel="sameClick">
                                          <p:stCondLst>
                                            <p:cond evt="begin" delay="0">
                                              <p:tn val="205"/>
                                            </p:cond>
                                          </p:stCondLst>
                                          <p:endCondLst>
                                            <p:cond evt="onStopAudio" delay="0">
                                              <p:tgtEl>
                                                <p:sldTgt/>
                                              </p:tgtEl>
                                            </p:cond>
                                          </p:endCondLst>
                                        </p:cTn>
                                        <p:tgtEl>
                                          <p:sndTgt r:embed="rId3" name="hammer.wav" builtIn="1"/>
                                        </p:tgtEl>
                                      </p:cMediaNode>
                                    </p:audio>
                                  </p:subTnLst>
                                </p:cTn>
                              </p:par>
                            </p:childTnLst>
                          </p:cTn>
                        </p:par>
                        <p:par>
                          <p:cTn id="208" fill="hold" nodeType="afterGroup">
                            <p:stCondLst>
                              <p:cond delay="51000"/>
                            </p:stCondLst>
                            <p:childTnLst>
                              <p:par>
                                <p:cTn id="209" presetID="10" presetClass="exit" presetSubtype="0" fill="hold" grpId="0" nodeType="afterEffect">
                                  <p:stCondLst>
                                    <p:cond delay="0"/>
                                  </p:stCondLst>
                                  <p:childTnLst>
                                    <p:animEffect transition="out" filter="fade">
                                      <p:cBhvr>
                                        <p:cTn id="210" dur="1000"/>
                                        <p:tgtEl>
                                          <p:spTgt spid="32137"/>
                                        </p:tgtEl>
                                      </p:cBhvr>
                                    </p:animEffect>
                                    <p:set>
                                      <p:cBhvr>
                                        <p:cTn id="211" dur="1" fill="hold">
                                          <p:stCondLst>
                                            <p:cond delay="999"/>
                                          </p:stCondLst>
                                        </p:cTn>
                                        <p:tgtEl>
                                          <p:spTgt spid="32137"/>
                                        </p:tgtEl>
                                        <p:attrNameLst>
                                          <p:attrName>style.visibility</p:attrName>
                                        </p:attrNameLst>
                                      </p:cBhvr>
                                      <p:to>
                                        <p:strVal val="hidden"/>
                                      </p:to>
                                    </p:set>
                                  </p:childTnLst>
                                  <p:subTnLst>
                                    <p:audio>
                                      <p:cMediaNode vol="11000">
                                        <p:cTn display="0" masterRel="sameClick">
                                          <p:stCondLst>
                                            <p:cond evt="begin" delay="0">
                                              <p:tn val="209"/>
                                            </p:cond>
                                          </p:stCondLst>
                                          <p:endCondLst>
                                            <p:cond evt="onStopAudio" delay="0">
                                              <p:tgtEl>
                                                <p:sldTgt/>
                                              </p:tgtEl>
                                            </p:cond>
                                          </p:endCondLst>
                                        </p:cTn>
                                        <p:tgtEl>
                                          <p:sndTgt r:embed="rId3" name="hammer.wav" builtIn="1"/>
                                        </p:tgtEl>
                                      </p:cMediaNode>
                                    </p:audio>
                                  </p:subTnLst>
                                </p:cTn>
                              </p:par>
                            </p:childTnLst>
                          </p:cTn>
                        </p:par>
                        <p:par>
                          <p:cTn id="212" fill="hold" nodeType="afterGroup">
                            <p:stCondLst>
                              <p:cond delay="52000"/>
                            </p:stCondLst>
                            <p:childTnLst>
                              <p:par>
                                <p:cTn id="213" presetID="10" presetClass="exit" presetSubtype="0" fill="hold" grpId="0" nodeType="afterEffect">
                                  <p:stCondLst>
                                    <p:cond delay="0"/>
                                  </p:stCondLst>
                                  <p:childTnLst>
                                    <p:animEffect transition="out" filter="fade">
                                      <p:cBhvr>
                                        <p:cTn id="214" dur="1000"/>
                                        <p:tgtEl>
                                          <p:spTgt spid="32136"/>
                                        </p:tgtEl>
                                      </p:cBhvr>
                                    </p:animEffect>
                                    <p:set>
                                      <p:cBhvr>
                                        <p:cTn id="215" dur="1" fill="hold">
                                          <p:stCondLst>
                                            <p:cond delay="999"/>
                                          </p:stCondLst>
                                        </p:cTn>
                                        <p:tgtEl>
                                          <p:spTgt spid="32136"/>
                                        </p:tgtEl>
                                        <p:attrNameLst>
                                          <p:attrName>style.visibility</p:attrName>
                                        </p:attrNameLst>
                                      </p:cBhvr>
                                      <p:to>
                                        <p:strVal val="hidden"/>
                                      </p:to>
                                    </p:set>
                                  </p:childTnLst>
                                  <p:subTnLst>
                                    <p:audio>
                                      <p:cMediaNode vol="11000">
                                        <p:cTn display="0" masterRel="sameClick">
                                          <p:stCondLst>
                                            <p:cond evt="begin" delay="0">
                                              <p:tn val="213"/>
                                            </p:cond>
                                          </p:stCondLst>
                                          <p:endCondLst>
                                            <p:cond evt="onStopAudio" delay="0">
                                              <p:tgtEl>
                                                <p:sldTgt/>
                                              </p:tgtEl>
                                            </p:cond>
                                          </p:endCondLst>
                                        </p:cTn>
                                        <p:tgtEl>
                                          <p:sndTgt r:embed="rId3" name="hammer.wav" builtIn="1"/>
                                        </p:tgtEl>
                                      </p:cMediaNode>
                                    </p:audio>
                                  </p:subTnLst>
                                </p:cTn>
                              </p:par>
                            </p:childTnLst>
                          </p:cTn>
                        </p:par>
                        <p:par>
                          <p:cTn id="216" fill="hold" nodeType="afterGroup">
                            <p:stCondLst>
                              <p:cond delay="53000"/>
                            </p:stCondLst>
                            <p:childTnLst>
                              <p:par>
                                <p:cTn id="217" presetID="10" presetClass="exit" presetSubtype="0" fill="hold" grpId="0" nodeType="afterEffect">
                                  <p:stCondLst>
                                    <p:cond delay="0"/>
                                  </p:stCondLst>
                                  <p:childTnLst>
                                    <p:animEffect transition="out" filter="fade">
                                      <p:cBhvr>
                                        <p:cTn id="218" dur="1000"/>
                                        <p:tgtEl>
                                          <p:spTgt spid="32135"/>
                                        </p:tgtEl>
                                      </p:cBhvr>
                                    </p:animEffect>
                                    <p:set>
                                      <p:cBhvr>
                                        <p:cTn id="219" dur="1" fill="hold">
                                          <p:stCondLst>
                                            <p:cond delay="999"/>
                                          </p:stCondLst>
                                        </p:cTn>
                                        <p:tgtEl>
                                          <p:spTgt spid="32135"/>
                                        </p:tgtEl>
                                        <p:attrNameLst>
                                          <p:attrName>style.visibility</p:attrName>
                                        </p:attrNameLst>
                                      </p:cBhvr>
                                      <p:to>
                                        <p:strVal val="hidden"/>
                                      </p:to>
                                    </p:set>
                                  </p:childTnLst>
                                  <p:subTnLst>
                                    <p:audio>
                                      <p:cMediaNode vol="11000">
                                        <p:cTn display="0" masterRel="sameClick">
                                          <p:stCondLst>
                                            <p:cond evt="begin" delay="0">
                                              <p:tn val="217"/>
                                            </p:cond>
                                          </p:stCondLst>
                                          <p:endCondLst>
                                            <p:cond evt="onStopAudio" delay="0">
                                              <p:tgtEl>
                                                <p:sldTgt/>
                                              </p:tgtEl>
                                            </p:cond>
                                          </p:endCondLst>
                                        </p:cTn>
                                        <p:tgtEl>
                                          <p:sndTgt r:embed="rId3" name="hammer.wav" builtIn="1"/>
                                        </p:tgtEl>
                                      </p:cMediaNode>
                                    </p:audio>
                                  </p:subTnLst>
                                </p:cTn>
                              </p:par>
                            </p:childTnLst>
                          </p:cTn>
                        </p:par>
                        <p:par>
                          <p:cTn id="220" fill="hold" nodeType="afterGroup">
                            <p:stCondLst>
                              <p:cond delay="54000"/>
                            </p:stCondLst>
                            <p:childTnLst>
                              <p:par>
                                <p:cTn id="221" presetID="10" presetClass="exit" presetSubtype="0" fill="hold" grpId="0" nodeType="afterEffect">
                                  <p:stCondLst>
                                    <p:cond delay="0"/>
                                  </p:stCondLst>
                                  <p:childTnLst>
                                    <p:animEffect transition="out" filter="fade">
                                      <p:cBhvr>
                                        <p:cTn id="222" dur="1000"/>
                                        <p:tgtEl>
                                          <p:spTgt spid="32134"/>
                                        </p:tgtEl>
                                      </p:cBhvr>
                                    </p:animEffect>
                                    <p:set>
                                      <p:cBhvr>
                                        <p:cTn id="223" dur="1" fill="hold">
                                          <p:stCondLst>
                                            <p:cond delay="999"/>
                                          </p:stCondLst>
                                        </p:cTn>
                                        <p:tgtEl>
                                          <p:spTgt spid="32134"/>
                                        </p:tgtEl>
                                        <p:attrNameLst>
                                          <p:attrName>style.visibility</p:attrName>
                                        </p:attrNameLst>
                                      </p:cBhvr>
                                      <p:to>
                                        <p:strVal val="hidden"/>
                                      </p:to>
                                    </p:set>
                                  </p:childTnLst>
                                  <p:subTnLst>
                                    <p:audio>
                                      <p:cMediaNode vol="11000">
                                        <p:cTn display="0" masterRel="sameClick">
                                          <p:stCondLst>
                                            <p:cond evt="begin" delay="0">
                                              <p:tn val="221"/>
                                            </p:cond>
                                          </p:stCondLst>
                                          <p:endCondLst>
                                            <p:cond evt="onStopAudio" delay="0">
                                              <p:tgtEl>
                                                <p:sldTgt/>
                                              </p:tgtEl>
                                            </p:cond>
                                          </p:endCondLst>
                                        </p:cTn>
                                        <p:tgtEl>
                                          <p:sndTgt r:embed="rId3" name="hammer.wav" builtIn="1"/>
                                        </p:tgtEl>
                                      </p:cMediaNode>
                                    </p:audio>
                                  </p:subTnLst>
                                </p:cTn>
                              </p:par>
                            </p:childTnLst>
                          </p:cTn>
                        </p:par>
                        <p:par>
                          <p:cTn id="224" fill="hold" nodeType="afterGroup">
                            <p:stCondLst>
                              <p:cond delay="55000"/>
                            </p:stCondLst>
                            <p:childTnLst>
                              <p:par>
                                <p:cTn id="225" presetID="10" presetClass="exit" presetSubtype="0" fill="hold" grpId="0" nodeType="afterEffect">
                                  <p:stCondLst>
                                    <p:cond delay="0"/>
                                  </p:stCondLst>
                                  <p:childTnLst>
                                    <p:animEffect transition="out" filter="fade">
                                      <p:cBhvr>
                                        <p:cTn id="226" dur="1000"/>
                                        <p:tgtEl>
                                          <p:spTgt spid="32133"/>
                                        </p:tgtEl>
                                      </p:cBhvr>
                                    </p:animEffect>
                                    <p:set>
                                      <p:cBhvr>
                                        <p:cTn id="227" dur="1" fill="hold">
                                          <p:stCondLst>
                                            <p:cond delay="999"/>
                                          </p:stCondLst>
                                        </p:cTn>
                                        <p:tgtEl>
                                          <p:spTgt spid="32133"/>
                                        </p:tgtEl>
                                        <p:attrNameLst>
                                          <p:attrName>style.visibility</p:attrName>
                                        </p:attrNameLst>
                                      </p:cBhvr>
                                      <p:to>
                                        <p:strVal val="hidden"/>
                                      </p:to>
                                    </p:set>
                                  </p:childTnLst>
                                  <p:subTnLst>
                                    <p:audio>
                                      <p:cMediaNode vol="11000">
                                        <p:cTn display="0" masterRel="sameClick">
                                          <p:stCondLst>
                                            <p:cond evt="begin" delay="0">
                                              <p:tn val="225"/>
                                            </p:cond>
                                          </p:stCondLst>
                                          <p:endCondLst>
                                            <p:cond evt="onStopAudio" delay="0">
                                              <p:tgtEl>
                                                <p:sldTgt/>
                                              </p:tgtEl>
                                            </p:cond>
                                          </p:endCondLst>
                                        </p:cTn>
                                        <p:tgtEl>
                                          <p:sndTgt r:embed="rId3" name="hammer.wav" builtIn="1"/>
                                        </p:tgtEl>
                                      </p:cMediaNode>
                                    </p:audio>
                                  </p:subTnLst>
                                </p:cTn>
                              </p:par>
                            </p:childTnLst>
                          </p:cTn>
                        </p:par>
                        <p:par>
                          <p:cTn id="228" fill="hold" nodeType="afterGroup">
                            <p:stCondLst>
                              <p:cond delay="56000"/>
                            </p:stCondLst>
                            <p:childTnLst>
                              <p:par>
                                <p:cTn id="229" presetID="10" presetClass="exit" presetSubtype="0" fill="hold" grpId="0" nodeType="afterEffect">
                                  <p:stCondLst>
                                    <p:cond delay="0"/>
                                  </p:stCondLst>
                                  <p:childTnLst>
                                    <p:animEffect transition="out" filter="fade">
                                      <p:cBhvr>
                                        <p:cTn id="230" dur="1000"/>
                                        <p:tgtEl>
                                          <p:spTgt spid="32132"/>
                                        </p:tgtEl>
                                      </p:cBhvr>
                                    </p:animEffect>
                                    <p:set>
                                      <p:cBhvr>
                                        <p:cTn id="231" dur="1" fill="hold">
                                          <p:stCondLst>
                                            <p:cond delay="999"/>
                                          </p:stCondLst>
                                        </p:cTn>
                                        <p:tgtEl>
                                          <p:spTgt spid="32132"/>
                                        </p:tgtEl>
                                        <p:attrNameLst>
                                          <p:attrName>style.visibility</p:attrName>
                                        </p:attrNameLst>
                                      </p:cBhvr>
                                      <p:to>
                                        <p:strVal val="hidden"/>
                                      </p:to>
                                    </p:set>
                                  </p:childTnLst>
                                  <p:subTnLst>
                                    <p:audio>
                                      <p:cMediaNode vol="11000">
                                        <p:cTn display="0" masterRel="sameClick">
                                          <p:stCondLst>
                                            <p:cond evt="begin" delay="0">
                                              <p:tn val="229"/>
                                            </p:cond>
                                          </p:stCondLst>
                                          <p:endCondLst>
                                            <p:cond evt="onStopAudio" delay="0">
                                              <p:tgtEl>
                                                <p:sldTgt/>
                                              </p:tgtEl>
                                            </p:cond>
                                          </p:endCondLst>
                                        </p:cTn>
                                        <p:tgtEl>
                                          <p:sndTgt r:embed="rId3" name="hammer.wav" builtIn="1"/>
                                        </p:tgtEl>
                                      </p:cMediaNode>
                                    </p:audio>
                                  </p:subTnLst>
                                </p:cTn>
                              </p:par>
                            </p:childTnLst>
                          </p:cTn>
                        </p:par>
                        <p:par>
                          <p:cTn id="232" fill="hold" nodeType="afterGroup">
                            <p:stCondLst>
                              <p:cond delay="57000"/>
                            </p:stCondLst>
                            <p:childTnLst>
                              <p:par>
                                <p:cTn id="233" presetID="10" presetClass="exit" presetSubtype="0" fill="hold" grpId="0" nodeType="afterEffect">
                                  <p:stCondLst>
                                    <p:cond delay="0"/>
                                  </p:stCondLst>
                                  <p:childTnLst>
                                    <p:animEffect transition="out" filter="fade">
                                      <p:cBhvr>
                                        <p:cTn id="234" dur="1000"/>
                                        <p:tgtEl>
                                          <p:spTgt spid="32131"/>
                                        </p:tgtEl>
                                      </p:cBhvr>
                                    </p:animEffect>
                                    <p:set>
                                      <p:cBhvr>
                                        <p:cTn id="235" dur="1" fill="hold">
                                          <p:stCondLst>
                                            <p:cond delay="999"/>
                                          </p:stCondLst>
                                        </p:cTn>
                                        <p:tgtEl>
                                          <p:spTgt spid="32131"/>
                                        </p:tgtEl>
                                        <p:attrNameLst>
                                          <p:attrName>style.visibility</p:attrName>
                                        </p:attrNameLst>
                                      </p:cBhvr>
                                      <p:to>
                                        <p:strVal val="hidden"/>
                                      </p:to>
                                    </p:set>
                                  </p:childTnLst>
                                  <p:subTnLst>
                                    <p:audio>
                                      <p:cMediaNode vol="11000">
                                        <p:cTn display="0" masterRel="sameClick">
                                          <p:stCondLst>
                                            <p:cond evt="begin" delay="0">
                                              <p:tn val="233"/>
                                            </p:cond>
                                          </p:stCondLst>
                                          <p:endCondLst>
                                            <p:cond evt="onStopAudio" delay="0">
                                              <p:tgtEl>
                                                <p:sldTgt/>
                                              </p:tgtEl>
                                            </p:cond>
                                          </p:endCondLst>
                                        </p:cTn>
                                        <p:tgtEl>
                                          <p:sndTgt r:embed="rId3" name="hammer.wav" builtIn="1"/>
                                        </p:tgtEl>
                                      </p:cMediaNode>
                                    </p:audio>
                                  </p:subTnLst>
                                </p:cTn>
                              </p:par>
                            </p:childTnLst>
                          </p:cTn>
                        </p:par>
                        <p:par>
                          <p:cTn id="236" fill="hold" nodeType="afterGroup">
                            <p:stCondLst>
                              <p:cond delay="58000"/>
                            </p:stCondLst>
                            <p:childTnLst>
                              <p:par>
                                <p:cTn id="237" presetID="10" presetClass="exit" presetSubtype="0" fill="hold" grpId="0" nodeType="afterEffect">
                                  <p:stCondLst>
                                    <p:cond delay="0"/>
                                  </p:stCondLst>
                                  <p:childTnLst>
                                    <p:animEffect transition="out" filter="fade">
                                      <p:cBhvr>
                                        <p:cTn id="238" dur="1000"/>
                                        <p:tgtEl>
                                          <p:spTgt spid="32130"/>
                                        </p:tgtEl>
                                      </p:cBhvr>
                                    </p:animEffect>
                                    <p:set>
                                      <p:cBhvr>
                                        <p:cTn id="239" dur="1" fill="hold">
                                          <p:stCondLst>
                                            <p:cond delay="999"/>
                                          </p:stCondLst>
                                        </p:cTn>
                                        <p:tgtEl>
                                          <p:spTgt spid="32130"/>
                                        </p:tgtEl>
                                        <p:attrNameLst>
                                          <p:attrName>style.visibility</p:attrName>
                                        </p:attrNameLst>
                                      </p:cBhvr>
                                      <p:to>
                                        <p:strVal val="hidden"/>
                                      </p:to>
                                    </p:set>
                                  </p:childTnLst>
                                  <p:subTnLst>
                                    <p:audio>
                                      <p:cMediaNode vol="11000">
                                        <p:cTn display="0" masterRel="sameClick">
                                          <p:stCondLst>
                                            <p:cond evt="begin" delay="0">
                                              <p:tn val="237"/>
                                            </p:cond>
                                          </p:stCondLst>
                                          <p:endCondLst>
                                            <p:cond evt="onStopAudio" delay="0">
                                              <p:tgtEl>
                                                <p:sldTgt/>
                                              </p:tgtEl>
                                            </p:cond>
                                          </p:endCondLst>
                                        </p:cTn>
                                        <p:tgtEl>
                                          <p:sndTgt r:embed="rId3" name="hammer.wav" builtIn="1"/>
                                        </p:tgtEl>
                                      </p:cMediaNode>
                                    </p:audio>
                                  </p:subTnLst>
                                </p:cTn>
                              </p:par>
                            </p:childTnLst>
                          </p:cTn>
                        </p:par>
                        <p:par>
                          <p:cTn id="240" fill="hold" nodeType="afterGroup">
                            <p:stCondLst>
                              <p:cond delay="59000"/>
                            </p:stCondLst>
                            <p:childTnLst>
                              <p:par>
                                <p:cTn id="241" presetID="10" presetClass="exit" presetSubtype="0" fill="hold" grpId="0" nodeType="afterEffect">
                                  <p:stCondLst>
                                    <p:cond delay="0"/>
                                  </p:stCondLst>
                                  <p:childTnLst>
                                    <p:animEffect transition="out" filter="fade">
                                      <p:cBhvr>
                                        <p:cTn id="242" dur="1000"/>
                                        <p:tgtEl>
                                          <p:spTgt spid="32129"/>
                                        </p:tgtEl>
                                      </p:cBhvr>
                                    </p:animEffect>
                                    <p:set>
                                      <p:cBhvr>
                                        <p:cTn id="243" dur="1" fill="hold">
                                          <p:stCondLst>
                                            <p:cond delay="999"/>
                                          </p:stCondLst>
                                        </p:cTn>
                                        <p:tgtEl>
                                          <p:spTgt spid="32129"/>
                                        </p:tgtEl>
                                        <p:attrNameLst>
                                          <p:attrName>style.visibility</p:attrName>
                                        </p:attrNameLst>
                                      </p:cBhvr>
                                      <p:to>
                                        <p:strVal val="hidden"/>
                                      </p:to>
                                    </p:set>
                                  </p:childTnLst>
                                  <p:subTnLst>
                                    <p:audio>
                                      <p:cMediaNode vol="11000">
                                        <p:cTn display="0" masterRel="sameClick">
                                          <p:stCondLst>
                                            <p:cond evt="begin" delay="0">
                                              <p:tn val="241"/>
                                            </p:cond>
                                          </p:stCondLst>
                                          <p:endCondLst>
                                            <p:cond evt="onStopAudio" delay="0">
                                              <p:tgtEl>
                                                <p:sldTgt/>
                                              </p:tgtEl>
                                            </p:cond>
                                          </p:endCondLst>
                                        </p:cTn>
                                        <p:tgtEl>
                                          <p:sndTgt r:embed="rId3" name="hammer.wav" builtIn="1"/>
                                        </p:tgtEl>
                                      </p:cMediaNode>
                                    </p:audio>
                                  </p:subTnLst>
                                </p:cTn>
                              </p:par>
                            </p:childTnLst>
                          </p:cTn>
                        </p:par>
                        <p:par>
                          <p:cTn id="244" fill="hold" nodeType="afterGroup">
                            <p:stCondLst>
                              <p:cond delay="60000"/>
                            </p:stCondLst>
                            <p:childTnLst>
                              <p:par>
                                <p:cTn id="245" presetID="10" presetClass="entr" presetSubtype="0" fill="hold" grpId="0" nodeType="afterEffect">
                                  <p:stCondLst>
                                    <p:cond delay="0"/>
                                  </p:stCondLst>
                                  <p:childTnLst>
                                    <p:set>
                                      <p:cBhvr>
                                        <p:cTn id="246" dur="1" fill="hold">
                                          <p:stCondLst>
                                            <p:cond delay="0"/>
                                          </p:stCondLst>
                                        </p:cTn>
                                        <p:tgtEl>
                                          <p:spTgt spid="32006"/>
                                        </p:tgtEl>
                                        <p:attrNameLst>
                                          <p:attrName>style.visibility</p:attrName>
                                        </p:attrNameLst>
                                      </p:cBhvr>
                                      <p:to>
                                        <p:strVal val="visible"/>
                                      </p:to>
                                    </p:set>
                                    <p:animEffect transition="in" filter="fade">
                                      <p:cBhvr>
                                        <p:cTn id="247" dur="10"/>
                                        <p:tgtEl>
                                          <p:spTgt spid="32006"/>
                                        </p:tgtEl>
                                      </p:cBhvr>
                                    </p:animEffect>
                                  </p:childTnLst>
                                </p:cTn>
                              </p:par>
                            </p:childTnLst>
                          </p:cTn>
                        </p:par>
                        <p:par>
                          <p:cTn id="248" fill="hold" nodeType="afterGroup">
                            <p:stCondLst>
                              <p:cond delay="60010"/>
                            </p:stCondLst>
                            <p:childTnLst>
                              <p:par>
                                <p:cTn id="249" presetID="10" presetClass="exit" presetSubtype="0" fill="hold" grpId="0" nodeType="afterEffect">
                                  <p:stCondLst>
                                    <p:cond delay="0"/>
                                  </p:stCondLst>
                                  <p:childTnLst>
                                    <p:animEffect transition="out" filter="fade">
                                      <p:cBhvr>
                                        <p:cTn id="250" dur="1000"/>
                                        <p:tgtEl>
                                          <p:spTgt spid="32128"/>
                                        </p:tgtEl>
                                      </p:cBhvr>
                                    </p:animEffect>
                                    <p:set>
                                      <p:cBhvr>
                                        <p:cTn id="251" dur="1" fill="hold">
                                          <p:stCondLst>
                                            <p:cond delay="999"/>
                                          </p:stCondLst>
                                        </p:cTn>
                                        <p:tgtEl>
                                          <p:spTgt spid="32128"/>
                                        </p:tgtEl>
                                        <p:attrNameLst>
                                          <p:attrName>style.visibility</p:attrName>
                                        </p:attrNameLst>
                                      </p:cBhvr>
                                      <p:to>
                                        <p:strVal val="hidden"/>
                                      </p:to>
                                    </p:set>
                                  </p:childTnLst>
                                  <p:subTnLst>
                                    <p:audio>
                                      <p:cMediaNode vol="11000">
                                        <p:cTn display="0" masterRel="sameClick">
                                          <p:stCondLst>
                                            <p:cond evt="begin" delay="0">
                                              <p:tn val="249"/>
                                            </p:cond>
                                          </p:stCondLst>
                                          <p:endCondLst>
                                            <p:cond evt="onStopAudio" delay="0">
                                              <p:tgtEl>
                                                <p:sldTgt/>
                                              </p:tgtEl>
                                            </p:cond>
                                          </p:endCondLst>
                                        </p:cTn>
                                        <p:tgtEl>
                                          <p:sndTgt r:embed="rId3" name="hammer.wav" builtIn="1"/>
                                        </p:tgtEl>
                                      </p:cMediaNode>
                                    </p:audio>
                                  </p:subTnLst>
                                </p:cTn>
                              </p:par>
                            </p:childTnLst>
                          </p:cTn>
                        </p:par>
                        <p:par>
                          <p:cTn id="252" fill="hold" nodeType="afterGroup">
                            <p:stCondLst>
                              <p:cond delay="61010"/>
                            </p:stCondLst>
                            <p:childTnLst>
                              <p:par>
                                <p:cTn id="253" presetID="10" presetClass="exit" presetSubtype="0" fill="hold" grpId="0" nodeType="afterEffect">
                                  <p:stCondLst>
                                    <p:cond delay="0"/>
                                  </p:stCondLst>
                                  <p:childTnLst>
                                    <p:animEffect transition="out" filter="fade">
                                      <p:cBhvr>
                                        <p:cTn id="254" dur="1000"/>
                                        <p:tgtEl>
                                          <p:spTgt spid="32127"/>
                                        </p:tgtEl>
                                      </p:cBhvr>
                                    </p:animEffect>
                                    <p:set>
                                      <p:cBhvr>
                                        <p:cTn id="255" dur="1" fill="hold">
                                          <p:stCondLst>
                                            <p:cond delay="999"/>
                                          </p:stCondLst>
                                        </p:cTn>
                                        <p:tgtEl>
                                          <p:spTgt spid="32127"/>
                                        </p:tgtEl>
                                        <p:attrNameLst>
                                          <p:attrName>style.visibility</p:attrName>
                                        </p:attrNameLst>
                                      </p:cBhvr>
                                      <p:to>
                                        <p:strVal val="hidden"/>
                                      </p:to>
                                    </p:set>
                                  </p:childTnLst>
                                  <p:subTnLst>
                                    <p:audio>
                                      <p:cMediaNode vol="11000">
                                        <p:cTn display="0" masterRel="sameClick">
                                          <p:stCondLst>
                                            <p:cond evt="begin" delay="0">
                                              <p:tn val="253"/>
                                            </p:cond>
                                          </p:stCondLst>
                                          <p:endCondLst>
                                            <p:cond evt="onStopAudio" delay="0">
                                              <p:tgtEl>
                                                <p:sldTgt/>
                                              </p:tgtEl>
                                            </p:cond>
                                          </p:endCondLst>
                                        </p:cTn>
                                        <p:tgtEl>
                                          <p:sndTgt r:embed="rId3" name="hammer.wav" builtIn="1"/>
                                        </p:tgtEl>
                                      </p:cMediaNode>
                                    </p:audio>
                                  </p:subTnLst>
                                </p:cTn>
                              </p:par>
                            </p:childTnLst>
                          </p:cTn>
                        </p:par>
                        <p:par>
                          <p:cTn id="256" fill="hold" nodeType="afterGroup">
                            <p:stCondLst>
                              <p:cond delay="62010"/>
                            </p:stCondLst>
                            <p:childTnLst>
                              <p:par>
                                <p:cTn id="257" presetID="10" presetClass="exit" presetSubtype="0" fill="hold" grpId="0" nodeType="afterEffect">
                                  <p:stCondLst>
                                    <p:cond delay="0"/>
                                  </p:stCondLst>
                                  <p:childTnLst>
                                    <p:animEffect transition="out" filter="fade">
                                      <p:cBhvr>
                                        <p:cTn id="258" dur="1000"/>
                                        <p:tgtEl>
                                          <p:spTgt spid="32126"/>
                                        </p:tgtEl>
                                      </p:cBhvr>
                                    </p:animEffect>
                                    <p:set>
                                      <p:cBhvr>
                                        <p:cTn id="259" dur="1" fill="hold">
                                          <p:stCondLst>
                                            <p:cond delay="999"/>
                                          </p:stCondLst>
                                        </p:cTn>
                                        <p:tgtEl>
                                          <p:spTgt spid="32126"/>
                                        </p:tgtEl>
                                        <p:attrNameLst>
                                          <p:attrName>style.visibility</p:attrName>
                                        </p:attrNameLst>
                                      </p:cBhvr>
                                      <p:to>
                                        <p:strVal val="hidden"/>
                                      </p:to>
                                    </p:set>
                                  </p:childTnLst>
                                  <p:subTnLst>
                                    <p:audio>
                                      <p:cMediaNode vol="11000">
                                        <p:cTn display="0" masterRel="sameClick">
                                          <p:stCondLst>
                                            <p:cond evt="begin" delay="0">
                                              <p:tn val="257"/>
                                            </p:cond>
                                          </p:stCondLst>
                                          <p:endCondLst>
                                            <p:cond evt="onStopAudio" delay="0">
                                              <p:tgtEl>
                                                <p:sldTgt/>
                                              </p:tgtEl>
                                            </p:cond>
                                          </p:endCondLst>
                                        </p:cTn>
                                        <p:tgtEl>
                                          <p:sndTgt r:embed="rId3" name="hammer.wav" builtIn="1"/>
                                        </p:tgtEl>
                                      </p:cMediaNode>
                                    </p:audio>
                                  </p:subTnLst>
                                </p:cTn>
                              </p:par>
                            </p:childTnLst>
                          </p:cTn>
                        </p:par>
                        <p:par>
                          <p:cTn id="260" fill="hold" nodeType="afterGroup">
                            <p:stCondLst>
                              <p:cond delay="63010"/>
                            </p:stCondLst>
                            <p:childTnLst>
                              <p:par>
                                <p:cTn id="261" presetID="10" presetClass="exit" presetSubtype="0" fill="hold" grpId="0" nodeType="afterEffect">
                                  <p:stCondLst>
                                    <p:cond delay="0"/>
                                  </p:stCondLst>
                                  <p:childTnLst>
                                    <p:animEffect transition="out" filter="fade">
                                      <p:cBhvr>
                                        <p:cTn id="262" dur="1000"/>
                                        <p:tgtEl>
                                          <p:spTgt spid="32125"/>
                                        </p:tgtEl>
                                      </p:cBhvr>
                                    </p:animEffect>
                                    <p:set>
                                      <p:cBhvr>
                                        <p:cTn id="263" dur="1" fill="hold">
                                          <p:stCondLst>
                                            <p:cond delay="999"/>
                                          </p:stCondLst>
                                        </p:cTn>
                                        <p:tgtEl>
                                          <p:spTgt spid="32125"/>
                                        </p:tgtEl>
                                        <p:attrNameLst>
                                          <p:attrName>style.visibility</p:attrName>
                                        </p:attrNameLst>
                                      </p:cBhvr>
                                      <p:to>
                                        <p:strVal val="hidden"/>
                                      </p:to>
                                    </p:set>
                                  </p:childTnLst>
                                  <p:subTnLst>
                                    <p:audio>
                                      <p:cMediaNode vol="11000">
                                        <p:cTn display="0" masterRel="sameClick">
                                          <p:stCondLst>
                                            <p:cond evt="begin" delay="0">
                                              <p:tn val="261"/>
                                            </p:cond>
                                          </p:stCondLst>
                                          <p:endCondLst>
                                            <p:cond evt="onStopAudio" delay="0">
                                              <p:tgtEl>
                                                <p:sldTgt/>
                                              </p:tgtEl>
                                            </p:cond>
                                          </p:endCondLst>
                                        </p:cTn>
                                        <p:tgtEl>
                                          <p:sndTgt r:embed="rId3" name="hammer.wav" builtIn="1"/>
                                        </p:tgtEl>
                                      </p:cMediaNode>
                                    </p:audio>
                                  </p:subTnLst>
                                </p:cTn>
                              </p:par>
                            </p:childTnLst>
                          </p:cTn>
                        </p:par>
                        <p:par>
                          <p:cTn id="264" fill="hold" nodeType="afterGroup">
                            <p:stCondLst>
                              <p:cond delay="64010"/>
                            </p:stCondLst>
                            <p:childTnLst>
                              <p:par>
                                <p:cTn id="265" presetID="10" presetClass="exit" presetSubtype="0" fill="hold" grpId="0" nodeType="afterEffect">
                                  <p:stCondLst>
                                    <p:cond delay="0"/>
                                  </p:stCondLst>
                                  <p:childTnLst>
                                    <p:animEffect transition="out" filter="fade">
                                      <p:cBhvr>
                                        <p:cTn id="266" dur="1000"/>
                                        <p:tgtEl>
                                          <p:spTgt spid="32124"/>
                                        </p:tgtEl>
                                      </p:cBhvr>
                                    </p:animEffect>
                                    <p:set>
                                      <p:cBhvr>
                                        <p:cTn id="267" dur="1" fill="hold">
                                          <p:stCondLst>
                                            <p:cond delay="999"/>
                                          </p:stCondLst>
                                        </p:cTn>
                                        <p:tgtEl>
                                          <p:spTgt spid="32124"/>
                                        </p:tgtEl>
                                        <p:attrNameLst>
                                          <p:attrName>style.visibility</p:attrName>
                                        </p:attrNameLst>
                                      </p:cBhvr>
                                      <p:to>
                                        <p:strVal val="hidden"/>
                                      </p:to>
                                    </p:set>
                                  </p:childTnLst>
                                  <p:subTnLst>
                                    <p:audio>
                                      <p:cMediaNode vol="11000">
                                        <p:cTn display="0" masterRel="sameClick">
                                          <p:stCondLst>
                                            <p:cond evt="begin" delay="0">
                                              <p:tn val="265"/>
                                            </p:cond>
                                          </p:stCondLst>
                                          <p:endCondLst>
                                            <p:cond evt="onStopAudio" delay="0">
                                              <p:tgtEl>
                                                <p:sldTgt/>
                                              </p:tgtEl>
                                            </p:cond>
                                          </p:endCondLst>
                                        </p:cTn>
                                        <p:tgtEl>
                                          <p:sndTgt r:embed="rId3" name="hammer.wav" builtIn="1"/>
                                        </p:tgtEl>
                                      </p:cMediaNode>
                                    </p:audio>
                                  </p:subTnLst>
                                </p:cTn>
                              </p:par>
                            </p:childTnLst>
                          </p:cTn>
                        </p:par>
                        <p:par>
                          <p:cTn id="268" fill="hold" nodeType="afterGroup">
                            <p:stCondLst>
                              <p:cond delay="65010"/>
                            </p:stCondLst>
                            <p:childTnLst>
                              <p:par>
                                <p:cTn id="269" presetID="10" presetClass="exit" presetSubtype="0" fill="hold" grpId="0" nodeType="afterEffect">
                                  <p:stCondLst>
                                    <p:cond delay="0"/>
                                  </p:stCondLst>
                                  <p:childTnLst>
                                    <p:animEffect transition="out" filter="fade">
                                      <p:cBhvr>
                                        <p:cTn id="270" dur="1000"/>
                                        <p:tgtEl>
                                          <p:spTgt spid="32123"/>
                                        </p:tgtEl>
                                      </p:cBhvr>
                                    </p:animEffect>
                                    <p:set>
                                      <p:cBhvr>
                                        <p:cTn id="271" dur="1" fill="hold">
                                          <p:stCondLst>
                                            <p:cond delay="999"/>
                                          </p:stCondLst>
                                        </p:cTn>
                                        <p:tgtEl>
                                          <p:spTgt spid="32123"/>
                                        </p:tgtEl>
                                        <p:attrNameLst>
                                          <p:attrName>style.visibility</p:attrName>
                                        </p:attrNameLst>
                                      </p:cBhvr>
                                      <p:to>
                                        <p:strVal val="hidden"/>
                                      </p:to>
                                    </p:set>
                                  </p:childTnLst>
                                  <p:subTnLst>
                                    <p:audio>
                                      <p:cMediaNode vol="11000">
                                        <p:cTn display="0" masterRel="sameClick">
                                          <p:stCondLst>
                                            <p:cond evt="begin" delay="0">
                                              <p:tn val="269"/>
                                            </p:cond>
                                          </p:stCondLst>
                                          <p:endCondLst>
                                            <p:cond evt="onStopAudio" delay="0">
                                              <p:tgtEl>
                                                <p:sldTgt/>
                                              </p:tgtEl>
                                            </p:cond>
                                          </p:endCondLst>
                                        </p:cTn>
                                        <p:tgtEl>
                                          <p:sndTgt r:embed="rId3" name="hammer.wav" builtIn="1"/>
                                        </p:tgtEl>
                                      </p:cMediaNode>
                                    </p:audio>
                                  </p:subTnLst>
                                </p:cTn>
                              </p:par>
                            </p:childTnLst>
                          </p:cTn>
                        </p:par>
                        <p:par>
                          <p:cTn id="272" fill="hold" nodeType="afterGroup">
                            <p:stCondLst>
                              <p:cond delay="66010"/>
                            </p:stCondLst>
                            <p:childTnLst>
                              <p:par>
                                <p:cTn id="273" presetID="10" presetClass="exit" presetSubtype="0" fill="hold" grpId="0" nodeType="afterEffect">
                                  <p:stCondLst>
                                    <p:cond delay="0"/>
                                  </p:stCondLst>
                                  <p:childTnLst>
                                    <p:animEffect transition="out" filter="fade">
                                      <p:cBhvr>
                                        <p:cTn id="274" dur="1000"/>
                                        <p:tgtEl>
                                          <p:spTgt spid="32122"/>
                                        </p:tgtEl>
                                      </p:cBhvr>
                                    </p:animEffect>
                                    <p:set>
                                      <p:cBhvr>
                                        <p:cTn id="275" dur="1" fill="hold">
                                          <p:stCondLst>
                                            <p:cond delay="999"/>
                                          </p:stCondLst>
                                        </p:cTn>
                                        <p:tgtEl>
                                          <p:spTgt spid="32122"/>
                                        </p:tgtEl>
                                        <p:attrNameLst>
                                          <p:attrName>style.visibility</p:attrName>
                                        </p:attrNameLst>
                                      </p:cBhvr>
                                      <p:to>
                                        <p:strVal val="hidden"/>
                                      </p:to>
                                    </p:set>
                                  </p:childTnLst>
                                  <p:subTnLst>
                                    <p:audio>
                                      <p:cMediaNode vol="11000">
                                        <p:cTn display="0" masterRel="sameClick">
                                          <p:stCondLst>
                                            <p:cond evt="begin" delay="0">
                                              <p:tn val="273"/>
                                            </p:cond>
                                          </p:stCondLst>
                                          <p:endCondLst>
                                            <p:cond evt="onStopAudio" delay="0">
                                              <p:tgtEl>
                                                <p:sldTgt/>
                                              </p:tgtEl>
                                            </p:cond>
                                          </p:endCondLst>
                                        </p:cTn>
                                        <p:tgtEl>
                                          <p:sndTgt r:embed="rId3" name="hammer.wav" builtIn="1"/>
                                        </p:tgtEl>
                                      </p:cMediaNode>
                                    </p:audio>
                                  </p:subTnLst>
                                </p:cTn>
                              </p:par>
                            </p:childTnLst>
                          </p:cTn>
                        </p:par>
                        <p:par>
                          <p:cTn id="276" fill="hold" nodeType="afterGroup">
                            <p:stCondLst>
                              <p:cond delay="67010"/>
                            </p:stCondLst>
                            <p:childTnLst>
                              <p:par>
                                <p:cTn id="277" presetID="10" presetClass="exit" presetSubtype="0" fill="hold" grpId="0" nodeType="afterEffect">
                                  <p:stCondLst>
                                    <p:cond delay="0"/>
                                  </p:stCondLst>
                                  <p:childTnLst>
                                    <p:animEffect transition="out" filter="fade">
                                      <p:cBhvr>
                                        <p:cTn id="278" dur="1000"/>
                                        <p:tgtEl>
                                          <p:spTgt spid="32121"/>
                                        </p:tgtEl>
                                      </p:cBhvr>
                                    </p:animEffect>
                                    <p:set>
                                      <p:cBhvr>
                                        <p:cTn id="279" dur="1" fill="hold">
                                          <p:stCondLst>
                                            <p:cond delay="999"/>
                                          </p:stCondLst>
                                        </p:cTn>
                                        <p:tgtEl>
                                          <p:spTgt spid="32121"/>
                                        </p:tgtEl>
                                        <p:attrNameLst>
                                          <p:attrName>style.visibility</p:attrName>
                                        </p:attrNameLst>
                                      </p:cBhvr>
                                      <p:to>
                                        <p:strVal val="hidden"/>
                                      </p:to>
                                    </p:set>
                                  </p:childTnLst>
                                  <p:subTnLst>
                                    <p:audio>
                                      <p:cMediaNode vol="11000">
                                        <p:cTn display="0" masterRel="sameClick">
                                          <p:stCondLst>
                                            <p:cond evt="begin" delay="0">
                                              <p:tn val="277"/>
                                            </p:cond>
                                          </p:stCondLst>
                                          <p:endCondLst>
                                            <p:cond evt="onStopAudio" delay="0">
                                              <p:tgtEl>
                                                <p:sldTgt/>
                                              </p:tgtEl>
                                            </p:cond>
                                          </p:endCondLst>
                                        </p:cTn>
                                        <p:tgtEl>
                                          <p:sndTgt r:embed="rId3" name="hammer.wav" builtIn="1"/>
                                        </p:tgtEl>
                                      </p:cMediaNode>
                                    </p:audio>
                                  </p:subTnLst>
                                </p:cTn>
                              </p:par>
                            </p:childTnLst>
                          </p:cTn>
                        </p:par>
                        <p:par>
                          <p:cTn id="280" fill="hold" nodeType="afterGroup">
                            <p:stCondLst>
                              <p:cond delay="68010"/>
                            </p:stCondLst>
                            <p:childTnLst>
                              <p:par>
                                <p:cTn id="281" presetID="10" presetClass="exit" presetSubtype="0" fill="hold" grpId="0" nodeType="afterEffect">
                                  <p:stCondLst>
                                    <p:cond delay="0"/>
                                  </p:stCondLst>
                                  <p:childTnLst>
                                    <p:animEffect transition="out" filter="fade">
                                      <p:cBhvr>
                                        <p:cTn id="282" dur="1000"/>
                                        <p:tgtEl>
                                          <p:spTgt spid="32120"/>
                                        </p:tgtEl>
                                      </p:cBhvr>
                                    </p:animEffect>
                                    <p:set>
                                      <p:cBhvr>
                                        <p:cTn id="283" dur="1" fill="hold">
                                          <p:stCondLst>
                                            <p:cond delay="999"/>
                                          </p:stCondLst>
                                        </p:cTn>
                                        <p:tgtEl>
                                          <p:spTgt spid="32120"/>
                                        </p:tgtEl>
                                        <p:attrNameLst>
                                          <p:attrName>style.visibility</p:attrName>
                                        </p:attrNameLst>
                                      </p:cBhvr>
                                      <p:to>
                                        <p:strVal val="hidden"/>
                                      </p:to>
                                    </p:set>
                                  </p:childTnLst>
                                  <p:subTnLst>
                                    <p:audio>
                                      <p:cMediaNode vol="11000">
                                        <p:cTn display="0" masterRel="sameClick">
                                          <p:stCondLst>
                                            <p:cond evt="begin" delay="0">
                                              <p:tn val="281"/>
                                            </p:cond>
                                          </p:stCondLst>
                                          <p:endCondLst>
                                            <p:cond evt="onStopAudio" delay="0">
                                              <p:tgtEl>
                                                <p:sldTgt/>
                                              </p:tgtEl>
                                            </p:cond>
                                          </p:endCondLst>
                                        </p:cTn>
                                        <p:tgtEl>
                                          <p:sndTgt r:embed="rId3" name="hammer.wav" builtIn="1"/>
                                        </p:tgtEl>
                                      </p:cMediaNode>
                                    </p:audio>
                                  </p:subTnLst>
                                </p:cTn>
                              </p:par>
                            </p:childTnLst>
                          </p:cTn>
                        </p:par>
                        <p:par>
                          <p:cTn id="284" fill="hold" nodeType="afterGroup">
                            <p:stCondLst>
                              <p:cond delay="69010"/>
                            </p:stCondLst>
                            <p:childTnLst>
                              <p:par>
                                <p:cTn id="285" presetID="10" presetClass="exit" presetSubtype="0" fill="hold" grpId="0" nodeType="afterEffect">
                                  <p:stCondLst>
                                    <p:cond delay="0"/>
                                  </p:stCondLst>
                                  <p:childTnLst>
                                    <p:animEffect transition="out" filter="fade">
                                      <p:cBhvr>
                                        <p:cTn id="286" dur="1000"/>
                                        <p:tgtEl>
                                          <p:spTgt spid="32119"/>
                                        </p:tgtEl>
                                      </p:cBhvr>
                                    </p:animEffect>
                                    <p:set>
                                      <p:cBhvr>
                                        <p:cTn id="287" dur="1" fill="hold">
                                          <p:stCondLst>
                                            <p:cond delay="999"/>
                                          </p:stCondLst>
                                        </p:cTn>
                                        <p:tgtEl>
                                          <p:spTgt spid="32119"/>
                                        </p:tgtEl>
                                        <p:attrNameLst>
                                          <p:attrName>style.visibility</p:attrName>
                                        </p:attrNameLst>
                                      </p:cBhvr>
                                      <p:to>
                                        <p:strVal val="hidden"/>
                                      </p:to>
                                    </p:set>
                                  </p:childTnLst>
                                  <p:subTnLst>
                                    <p:audio>
                                      <p:cMediaNode vol="11000">
                                        <p:cTn display="0" masterRel="sameClick">
                                          <p:stCondLst>
                                            <p:cond evt="begin" delay="0">
                                              <p:tn val="285"/>
                                            </p:cond>
                                          </p:stCondLst>
                                          <p:endCondLst>
                                            <p:cond evt="onStopAudio" delay="0">
                                              <p:tgtEl>
                                                <p:sldTgt/>
                                              </p:tgtEl>
                                            </p:cond>
                                          </p:endCondLst>
                                        </p:cTn>
                                        <p:tgtEl>
                                          <p:sndTgt r:embed="rId3" name="hammer.wav" builtIn="1"/>
                                        </p:tgtEl>
                                      </p:cMediaNode>
                                    </p:audio>
                                  </p:subTnLst>
                                </p:cTn>
                              </p:par>
                            </p:childTnLst>
                          </p:cTn>
                        </p:par>
                        <p:par>
                          <p:cTn id="288" fill="hold" nodeType="afterGroup">
                            <p:stCondLst>
                              <p:cond delay="70010"/>
                            </p:stCondLst>
                            <p:childTnLst>
                              <p:par>
                                <p:cTn id="289" presetID="10" presetClass="exit" presetSubtype="0" fill="hold" grpId="0" nodeType="afterEffect">
                                  <p:stCondLst>
                                    <p:cond delay="0"/>
                                  </p:stCondLst>
                                  <p:childTnLst>
                                    <p:animEffect transition="out" filter="fade">
                                      <p:cBhvr>
                                        <p:cTn id="290" dur="1000"/>
                                        <p:tgtEl>
                                          <p:spTgt spid="32118"/>
                                        </p:tgtEl>
                                      </p:cBhvr>
                                    </p:animEffect>
                                    <p:set>
                                      <p:cBhvr>
                                        <p:cTn id="291" dur="1" fill="hold">
                                          <p:stCondLst>
                                            <p:cond delay="999"/>
                                          </p:stCondLst>
                                        </p:cTn>
                                        <p:tgtEl>
                                          <p:spTgt spid="32118"/>
                                        </p:tgtEl>
                                        <p:attrNameLst>
                                          <p:attrName>style.visibility</p:attrName>
                                        </p:attrNameLst>
                                      </p:cBhvr>
                                      <p:to>
                                        <p:strVal val="hidden"/>
                                      </p:to>
                                    </p:set>
                                  </p:childTnLst>
                                  <p:subTnLst>
                                    <p:audio>
                                      <p:cMediaNode vol="11000">
                                        <p:cTn display="0" masterRel="sameClick">
                                          <p:stCondLst>
                                            <p:cond evt="begin" delay="0">
                                              <p:tn val="289"/>
                                            </p:cond>
                                          </p:stCondLst>
                                          <p:endCondLst>
                                            <p:cond evt="onStopAudio" delay="0">
                                              <p:tgtEl>
                                                <p:sldTgt/>
                                              </p:tgtEl>
                                            </p:cond>
                                          </p:endCondLst>
                                        </p:cTn>
                                        <p:tgtEl>
                                          <p:sndTgt r:embed="rId3" name="hammer.wav" builtIn="1"/>
                                        </p:tgtEl>
                                      </p:cMediaNode>
                                    </p:audio>
                                  </p:subTnLst>
                                </p:cTn>
                              </p:par>
                            </p:childTnLst>
                          </p:cTn>
                        </p:par>
                        <p:par>
                          <p:cTn id="292" fill="hold" nodeType="afterGroup">
                            <p:stCondLst>
                              <p:cond delay="71010"/>
                            </p:stCondLst>
                            <p:childTnLst>
                              <p:par>
                                <p:cTn id="293" presetID="10" presetClass="exit" presetSubtype="0" fill="hold" grpId="0" nodeType="afterEffect">
                                  <p:stCondLst>
                                    <p:cond delay="0"/>
                                  </p:stCondLst>
                                  <p:childTnLst>
                                    <p:animEffect transition="out" filter="fade">
                                      <p:cBhvr>
                                        <p:cTn id="294" dur="1000"/>
                                        <p:tgtEl>
                                          <p:spTgt spid="32117"/>
                                        </p:tgtEl>
                                      </p:cBhvr>
                                    </p:animEffect>
                                    <p:set>
                                      <p:cBhvr>
                                        <p:cTn id="295" dur="1" fill="hold">
                                          <p:stCondLst>
                                            <p:cond delay="999"/>
                                          </p:stCondLst>
                                        </p:cTn>
                                        <p:tgtEl>
                                          <p:spTgt spid="32117"/>
                                        </p:tgtEl>
                                        <p:attrNameLst>
                                          <p:attrName>style.visibility</p:attrName>
                                        </p:attrNameLst>
                                      </p:cBhvr>
                                      <p:to>
                                        <p:strVal val="hidden"/>
                                      </p:to>
                                    </p:set>
                                  </p:childTnLst>
                                  <p:subTnLst>
                                    <p:audio>
                                      <p:cMediaNode vol="11000">
                                        <p:cTn display="0" masterRel="sameClick">
                                          <p:stCondLst>
                                            <p:cond evt="begin" delay="0">
                                              <p:tn val="293"/>
                                            </p:cond>
                                          </p:stCondLst>
                                          <p:endCondLst>
                                            <p:cond evt="onStopAudio" delay="0">
                                              <p:tgtEl>
                                                <p:sldTgt/>
                                              </p:tgtEl>
                                            </p:cond>
                                          </p:endCondLst>
                                        </p:cTn>
                                        <p:tgtEl>
                                          <p:sndTgt r:embed="rId3" name="hammer.wav" builtIn="1"/>
                                        </p:tgtEl>
                                      </p:cMediaNode>
                                    </p:audio>
                                  </p:subTnLst>
                                </p:cTn>
                              </p:par>
                            </p:childTnLst>
                          </p:cTn>
                        </p:par>
                        <p:par>
                          <p:cTn id="296" fill="hold" nodeType="afterGroup">
                            <p:stCondLst>
                              <p:cond delay="72010"/>
                            </p:stCondLst>
                            <p:childTnLst>
                              <p:par>
                                <p:cTn id="297" presetID="10" presetClass="exit" presetSubtype="0" fill="hold" grpId="0" nodeType="afterEffect">
                                  <p:stCondLst>
                                    <p:cond delay="0"/>
                                  </p:stCondLst>
                                  <p:childTnLst>
                                    <p:animEffect transition="out" filter="fade">
                                      <p:cBhvr>
                                        <p:cTn id="298" dur="1000"/>
                                        <p:tgtEl>
                                          <p:spTgt spid="32116"/>
                                        </p:tgtEl>
                                      </p:cBhvr>
                                    </p:animEffect>
                                    <p:set>
                                      <p:cBhvr>
                                        <p:cTn id="299" dur="1" fill="hold">
                                          <p:stCondLst>
                                            <p:cond delay="999"/>
                                          </p:stCondLst>
                                        </p:cTn>
                                        <p:tgtEl>
                                          <p:spTgt spid="32116"/>
                                        </p:tgtEl>
                                        <p:attrNameLst>
                                          <p:attrName>style.visibility</p:attrName>
                                        </p:attrNameLst>
                                      </p:cBhvr>
                                      <p:to>
                                        <p:strVal val="hidden"/>
                                      </p:to>
                                    </p:set>
                                  </p:childTnLst>
                                  <p:subTnLst>
                                    <p:audio>
                                      <p:cMediaNode vol="11000">
                                        <p:cTn display="0" masterRel="sameClick">
                                          <p:stCondLst>
                                            <p:cond evt="begin" delay="0">
                                              <p:tn val="297"/>
                                            </p:cond>
                                          </p:stCondLst>
                                          <p:endCondLst>
                                            <p:cond evt="onStopAudio" delay="0">
                                              <p:tgtEl>
                                                <p:sldTgt/>
                                              </p:tgtEl>
                                            </p:cond>
                                          </p:endCondLst>
                                        </p:cTn>
                                        <p:tgtEl>
                                          <p:sndTgt r:embed="rId3" name="hammer.wav" builtIn="1"/>
                                        </p:tgtEl>
                                      </p:cMediaNode>
                                    </p:audio>
                                  </p:subTnLst>
                                </p:cTn>
                              </p:par>
                            </p:childTnLst>
                          </p:cTn>
                        </p:par>
                        <p:par>
                          <p:cTn id="300" fill="hold" nodeType="afterGroup">
                            <p:stCondLst>
                              <p:cond delay="73010"/>
                            </p:stCondLst>
                            <p:childTnLst>
                              <p:par>
                                <p:cTn id="301" presetID="10" presetClass="exit" presetSubtype="0" fill="hold" grpId="0" nodeType="afterEffect">
                                  <p:stCondLst>
                                    <p:cond delay="0"/>
                                  </p:stCondLst>
                                  <p:childTnLst>
                                    <p:animEffect transition="out" filter="fade">
                                      <p:cBhvr>
                                        <p:cTn id="302" dur="1000"/>
                                        <p:tgtEl>
                                          <p:spTgt spid="32115"/>
                                        </p:tgtEl>
                                      </p:cBhvr>
                                    </p:animEffect>
                                    <p:set>
                                      <p:cBhvr>
                                        <p:cTn id="303" dur="1" fill="hold">
                                          <p:stCondLst>
                                            <p:cond delay="999"/>
                                          </p:stCondLst>
                                        </p:cTn>
                                        <p:tgtEl>
                                          <p:spTgt spid="32115"/>
                                        </p:tgtEl>
                                        <p:attrNameLst>
                                          <p:attrName>style.visibility</p:attrName>
                                        </p:attrNameLst>
                                      </p:cBhvr>
                                      <p:to>
                                        <p:strVal val="hidden"/>
                                      </p:to>
                                    </p:set>
                                  </p:childTnLst>
                                  <p:subTnLst>
                                    <p:audio>
                                      <p:cMediaNode vol="11000">
                                        <p:cTn display="0" masterRel="sameClick">
                                          <p:stCondLst>
                                            <p:cond evt="begin" delay="0">
                                              <p:tn val="301"/>
                                            </p:cond>
                                          </p:stCondLst>
                                          <p:endCondLst>
                                            <p:cond evt="onStopAudio" delay="0">
                                              <p:tgtEl>
                                                <p:sldTgt/>
                                              </p:tgtEl>
                                            </p:cond>
                                          </p:endCondLst>
                                        </p:cTn>
                                        <p:tgtEl>
                                          <p:sndTgt r:embed="rId3" name="hammer.wav" builtIn="1"/>
                                        </p:tgtEl>
                                      </p:cMediaNode>
                                    </p:audio>
                                  </p:subTnLst>
                                </p:cTn>
                              </p:par>
                            </p:childTnLst>
                          </p:cTn>
                        </p:par>
                        <p:par>
                          <p:cTn id="304" fill="hold" nodeType="afterGroup">
                            <p:stCondLst>
                              <p:cond delay="74010"/>
                            </p:stCondLst>
                            <p:childTnLst>
                              <p:par>
                                <p:cTn id="305" presetID="10" presetClass="exit" presetSubtype="0" fill="hold" grpId="0" nodeType="afterEffect">
                                  <p:stCondLst>
                                    <p:cond delay="0"/>
                                  </p:stCondLst>
                                  <p:childTnLst>
                                    <p:animEffect transition="out" filter="fade">
                                      <p:cBhvr>
                                        <p:cTn id="306" dur="1000"/>
                                        <p:tgtEl>
                                          <p:spTgt spid="32114"/>
                                        </p:tgtEl>
                                      </p:cBhvr>
                                    </p:animEffect>
                                    <p:set>
                                      <p:cBhvr>
                                        <p:cTn id="307" dur="1" fill="hold">
                                          <p:stCondLst>
                                            <p:cond delay="999"/>
                                          </p:stCondLst>
                                        </p:cTn>
                                        <p:tgtEl>
                                          <p:spTgt spid="32114"/>
                                        </p:tgtEl>
                                        <p:attrNameLst>
                                          <p:attrName>style.visibility</p:attrName>
                                        </p:attrNameLst>
                                      </p:cBhvr>
                                      <p:to>
                                        <p:strVal val="hidden"/>
                                      </p:to>
                                    </p:set>
                                  </p:childTnLst>
                                  <p:subTnLst>
                                    <p:audio>
                                      <p:cMediaNode vol="11000">
                                        <p:cTn display="0" masterRel="sameClick">
                                          <p:stCondLst>
                                            <p:cond evt="begin" delay="0">
                                              <p:tn val="305"/>
                                            </p:cond>
                                          </p:stCondLst>
                                          <p:endCondLst>
                                            <p:cond evt="onStopAudio" delay="0">
                                              <p:tgtEl>
                                                <p:sldTgt/>
                                              </p:tgtEl>
                                            </p:cond>
                                          </p:endCondLst>
                                        </p:cTn>
                                        <p:tgtEl>
                                          <p:sndTgt r:embed="rId3" name="hammer.wav" builtIn="1"/>
                                        </p:tgtEl>
                                      </p:cMediaNode>
                                    </p:audio>
                                  </p:subTnLst>
                                </p:cTn>
                              </p:par>
                            </p:childTnLst>
                          </p:cTn>
                        </p:par>
                        <p:par>
                          <p:cTn id="308" fill="hold" nodeType="afterGroup">
                            <p:stCondLst>
                              <p:cond delay="75010"/>
                            </p:stCondLst>
                            <p:childTnLst>
                              <p:par>
                                <p:cTn id="309" presetID="10" presetClass="exit" presetSubtype="0" fill="hold" grpId="0" nodeType="afterEffect">
                                  <p:stCondLst>
                                    <p:cond delay="0"/>
                                  </p:stCondLst>
                                  <p:childTnLst>
                                    <p:animEffect transition="out" filter="fade">
                                      <p:cBhvr>
                                        <p:cTn id="310" dur="1000"/>
                                        <p:tgtEl>
                                          <p:spTgt spid="32113"/>
                                        </p:tgtEl>
                                      </p:cBhvr>
                                    </p:animEffect>
                                    <p:set>
                                      <p:cBhvr>
                                        <p:cTn id="311" dur="1" fill="hold">
                                          <p:stCondLst>
                                            <p:cond delay="999"/>
                                          </p:stCondLst>
                                        </p:cTn>
                                        <p:tgtEl>
                                          <p:spTgt spid="32113"/>
                                        </p:tgtEl>
                                        <p:attrNameLst>
                                          <p:attrName>style.visibility</p:attrName>
                                        </p:attrNameLst>
                                      </p:cBhvr>
                                      <p:to>
                                        <p:strVal val="hidden"/>
                                      </p:to>
                                    </p:set>
                                  </p:childTnLst>
                                  <p:subTnLst>
                                    <p:audio>
                                      <p:cMediaNode vol="11000">
                                        <p:cTn display="0" masterRel="sameClick">
                                          <p:stCondLst>
                                            <p:cond evt="begin" delay="0">
                                              <p:tn val="309"/>
                                            </p:cond>
                                          </p:stCondLst>
                                          <p:endCondLst>
                                            <p:cond evt="onStopAudio" delay="0">
                                              <p:tgtEl>
                                                <p:sldTgt/>
                                              </p:tgtEl>
                                            </p:cond>
                                          </p:endCondLst>
                                        </p:cTn>
                                        <p:tgtEl>
                                          <p:sndTgt r:embed="rId3" name="hammer.wav" builtIn="1"/>
                                        </p:tgtEl>
                                      </p:cMediaNode>
                                    </p:audio>
                                  </p:subTnLst>
                                </p:cTn>
                              </p:par>
                            </p:childTnLst>
                          </p:cTn>
                        </p:par>
                        <p:par>
                          <p:cTn id="312" fill="hold" nodeType="afterGroup">
                            <p:stCondLst>
                              <p:cond delay="76010"/>
                            </p:stCondLst>
                            <p:childTnLst>
                              <p:par>
                                <p:cTn id="313" presetID="10" presetClass="exit" presetSubtype="0" fill="hold" grpId="0" nodeType="afterEffect">
                                  <p:stCondLst>
                                    <p:cond delay="0"/>
                                  </p:stCondLst>
                                  <p:childTnLst>
                                    <p:animEffect transition="out" filter="fade">
                                      <p:cBhvr>
                                        <p:cTn id="314" dur="1000"/>
                                        <p:tgtEl>
                                          <p:spTgt spid="32112"/>
                                        </p:tgtEl>
                                      </p:cBhvr>
                                    </p:animEffect>
                                    <p:set>
                                      <p:cBhvr>
                                        <p:cTn id="315" dur="1" fill="hold">
                                          <p:stCondLst>
                                            <p:cond delay="999"/>
                                          </p:stCondLst>
                                        </p:cTn>
                                        <p:tgtEl>
                                          <p:spTgt spid="32112"/>
                                        </p:tgtEl>
                                        <p:attrNameLst>
                                          <p:attrName>style.visibility</p:attrName>
                                        </p:attrNameLst>
                                      </p:cBhvr>
                                      <p:to>
                                        <p:strVal val="hidden"/>
                                      </p:to>
                                    </p:set>
                                  </p:childTnLst>
                                  <p:subTnLst>
                                    <p:audio>
                                      <p:cMediaNode vol="11000">
                                        <p:cTn display="0" masterRel="sameClick">
                                          <p:stCondLst>
                                            <p:cond evt="begin" delay="0">
                                              <p:tn val="313"/>
                                            </p:cond>
                                          </p:stCondLst>
                                          <p:endCondLst>
                                            <p:cond evt="onStopAudio" delay="0">
                                              <p:tgtEl>
                                                <p:sldTgt/>
                                              </p:tgtEl>
                                            </p:cond>
                                          </p:endCondLst>
                                        </p:cTn>
                                        <p:tgtEl>
                                          <p:sndTgt r:embed="rId3" name="hammer.wav" builtIn="1"/>
                                        </p:tgtEl>
                                      </p:cMediaNode>
                                    </p:audio>
                                  </p:subTnLst>
                                </p:cTn>
                              </p:par>
                            </p:childTnLst>
                          </p:cTn>
                        </p:par>
                        <p:par>
                          <p:cTn id="316" fill="hold" nodeType="afterGroup">
                            <p:stCondLst>
                              <p:cond delay="77010"/>
                            </p:stCondLst>
                            <p:childTnLst>
                              <p:par>
                                <p:cTn id="317" presetID="10" presetClass="exit" presetSubtype="0" fill="hold" grpId="0" nodeType="afterEffect">
                                  <p:stCondLst>
                                    <p:cond delay="0"/>
                                  </p:stCondLst>
                                  <p:childTnLst>
                                    <p:animEffect transition="out" filter="fade">
                                      <p:cBhvr>
                                        <p:cTn id="318" dur="1000"/>
                                        <p:tgtEl>
                                          <p:spTgt spid="32111"/>
                                        </p:tgtEl>
                                      </p:cBhvr>
                                    </p:animEffect>
                                    <p:set>
                                      <p:cBhvr>
                                        <p:cTn id="319" dur="1" fill="hold">
                                          <p:stCondLst>
                                            <p:cond delay="999"/>
                                          </p:stCondLst>
                                        </p:cTn>
                                        <p:tgtEl>
                                          <p:spTgt spid="32111"/>
                                        </p:tgtEl>
                                        <p:attrNameLst>
                                          <p:attrName>style.visibility</p:attrName>
                                        </p:attrNameLst>
                                      </p:cBhvr>
                                      <p:to>
                                        <p:strVal val="hidden"/>
                                      </p:to>
                                    </p:set>
                                  </p:childTnLst>
                                  <p:subTnLst>
                                    <p:audio>
                                      <p:cMediaNode vol="11000">
                                        <p:cTn display="0" masterRel="sameClick">
                                          <p:stCondLst>
                                            <p:cond evt="begin" delay="0">
                                              <p:tn val="317"/>
                                            </p:cond>
                                          </p:stCondLst>
                                          <p:endCondLst>
                                            <p:cond evt="onStopAudio" delay="0">
                                              <p:tgtEl>
                                                <p:sldTgt/>
                                              </p:tgtEl>
                                            </p:cond>
                                          </p:endCondLst>
                                        </p:cTn>
                                        <p:tgtEl>
                                          <p:sndTgt r:embed="rId3" name="hammer.wav" builtIn="1"/>
                                        </p:tgtEl>
                                      </p:cMediaNode>
                                    </p:audio>
                                  </p:subTnLst>
                                </p:cTn>
                              </p:par>
                            </p:childTnLst>
                          </p:cTn>
                        </p:par>
                        <p:par>
                          <p:cTn id="320" fill="hold" nodeType="afterGroup">
                            <p:stCondLst>
                              <p:cond delay="78010"/>
                            </p:stCondLst>
                            <p:childTnLst>
                              <p:par>
                                <p:cTn id="321" presetID="10" presetClass="exit" presetSubtype="0" fill="hold" grpId="0" nodeType="afterEffect">
                                  <p:stCondLst>
                                    <p:cond delay="0"/>
                                  </p:stCondLst>
                                  <p:childTnLst>
                                    <p:animEffect transition="out" filter="fade">
                                      <p:cBhvr>
                                        <p:cTn id="322" dur="1000"/>
                                        <p:tgtEl>
                                          <p:spTgt spid="32110"/>
                                        </p:tgtEl>
                                      </p:cBhvr>
                                    </p:animEffect>
                                    <p:set>
                                      <p:cBhvr>
                                        <p:cTn id="323" dur="1" fill="hold">
                                          <p:stCondLst>
                                            <p:cond delay="999"/>
                                          </p:stCondLst>
                                        </p:cTn>
                                        <p:tgtEl>
                                          <p:spTgt spid="32110"/>
                                        </p:tgtEl>
                                        <p:attrNameLst>
                                          <p:attrName>style.visibility</p:attrName>
                                        </p:attrNameLst>
                                      </p:cBhvr>
                                      <p:to>
                                        <p:strVal val="hidden"/>
                                      </p:to>
                                    </p:set>
                                  </p:childTnLst>
                                  <p:subTnLst>
                                    <p:audio>
                                      <p:cMediaNode vol="11000">
                                        <p:cTn display="0" masterRel="sameClick">
                                          <p:stCondLst>
                                            <p:cond evt="begin" delay="0">
                                              <p:tn val="321"/>
                                            </p:cond>
                                          </p:stCondLst>
                                          <p:endCondLst>
                                            <p:cond evt="onStopAudio" delay="0">
                                              <p:tgtEl>
                                                <p:sldTgt/>
                                              </p:tgtEl>
                                            </p:cond>
                                          </p:endCondLst>
                                        </p:cTn>
                                        <p:tgtEl>
                                          <p:sndTgt r:embed="rId3" name="hammer.wav" builtIn="1"/>
                                        </p:tgtEl>
                                      </p:cMediaNode>
                                    </p:audio>
                                  </p:subTnLst>
                                </p:cTn>
                              </p:par>
                            </p:childTnLst>
                          </p:cTn>
                        </p:par>
                        <p:par>
                          <p:cTn id="324" fill="hold" nodeType="afterGroup">
                            <p:stCondLst>
                              <p:cond delay="79010"/>
                            </p:stCondLst>
                            <p:childTnLst>
                              <p:par>
                                <p:cTn id="325" presetID="10" presetClass="exit" presetSubtype="0" fill="hold" grpId="0" nodeType="afterEffect">
                                  <p:stCondLst>
                                    <p:cond delay="0"/>
                                  </p:stCondLst>
                                  <p:childTnLst>
                                    <p:animEffect transition="out" filter="fade">
                                      <p:cBhvr>
                                        <p:cTn id="326" dur="1000"/>
                                        <p:tgtEl>
                                          <p:spTgt spid="32109"/>
                                        </p:tgtEl>
                                      </p:cBhvr>
                                    </p:animEffect>
                                    <p:set>
                                      <p:cBhvr>
                                        <p:cTn id="327" dur="1" fill="hold">
                                          <p:stCondLst>
                                            <p:cond delay="999"/>
                                          </p:stCondLst>
                                        </p:cTn>
                                        <p:tgtEl>
                                          <p:spTgt spid="32109"/>
                                        </p:tgtEl>
                                        <p:attrNameLst>
                                          <p:attrName>style.visibility</p:attrName>
                                        </p:attrNameLst>
                                      </p:cBhvr>
                                      <p:to>
                                        <p:strVal val="hidden"/>
                                      </p:to>
                                    </p:set>
                                  </p:childTnLst>
                                  <p:subTnLst>
                                    <p:audio>
                                      <p:cMediaNode vol="11000">
                                        <p:cTn display="0" masterRel="sameClick">
                                          <p:stCondLst>
                                            <p:cond evt="begin" delay="0">
                                              <p:tn val="325"/>
                                            </p:cond>
                                          </p:stCondLst>
                                          <p:endCondLst>
                                            <p:cond evt="onStopAudio" delay="0">
                                              <p:tgtEl>
                                                <p:sldTgt/>
                                              </p:tgtEl>
                                            </p:cond>
                                          </p:endCondLst>
                                        </p:cTn>
                                        <p:tgtEl>
                                          <p:sndTgt r:embed="rId3" name="hammer.wav" builtIn="1"/>
                                        </p:tgtEl>
                                      </p:cMediaNode>
                                    </p:audio>
                                  </p:subTnLst>
                                </p:cTn>
                              </p:par>
                            </p:childTnLst>
                          </p:cTn>
                        </p:par>
                        <p:par>
                          <p:cTn id="328" fill="hold" nodeType="afterGroup">
                            <p:stCondLst>
                              <p:cond delay="80010"/>
                            </p:stCondLst>
                            <p:childTnLst>
                              <p:par>
                                <p:cTn id="329" presetID="10" presetClass="exit" presetSubtype="0" fill="hold" grpId="0" nodeType="afterEffect">
                                  <p:stCondLst>
                                    <p:cond delay="0"/>
                                  </p:stCondLst>
                                  <p:childTnLst>
                                    <p:animEffect transition="out" filter="fade">
                                      <p:cBhvr>
                                        <p:cTn id="330" dur="1000"/>
                                        <p:tgtEl>
                                          <p:spTgt spid="32108"/>
                                        </p:tgtEl>
                                      </p:cBhvr>
                                    </p:animEffect>
                                    <p:set>
                                      <p:cBhvr>
                                        <p:cTn id="331" dur="1" fill="hold">
                                          <p:stCondLst>
                                            <p:cond delay="999"/>
                                          </p:stCondLst>
                                        </p:cTn>
                                        <p:tgtEl>
                                          <p:spTgt spid="32108"/>
                                        </p:tgtEl>
                                        <p:attrNameLst>
                                          <p:attrName>style.visibility</p:attrName>
                                        </p:attrNameLst>
                                      </p:cBhvr>
                                      <p:to>
                                        <p:strVal val="hidden"/>
                                      </p:to>
                                    </p:set>
                                  </p:childTnLst>
                                  <p:subTnLst>
                                    <p:audio>
                                      <p:cMediaNode vol="11000">
                                        <p:cTn display="0" masterRel="sameClick">
                                          <p:stCondLst>
                                            <p:cond evt="begin" delay="0">
                                              <p:tn val="329"/>
                                            </p:cond>
                                          </p:stCondLst>
                                          <p:endCondLst>
                                            <p:cond evt="onStopAudio" delay="0">
                                              <p:tgtEl>
                                                <p:sldTgt/>
                                              </p:tgtEl>
                                            </p:cond>
                                          </p:endCondLst>
                                        </p:cTn>
                                        <p:tgtEl>
                                          <p:sndTgt r:embed="rId3" name="hammer.wav" builtIn="1"/>
                                        </p:tgtEl>
                                      </p:cMediaNode>
                                    </p:audio>
                                  </p:subTnLst>
                                </p:cTn>
                              </p:par>
                            </p:childTnLst>
                          </p:cTn>
                        </p:par>
                        <p:par>
                          <p:cTn id="332" fill="hold" nodeType="afterGroup">
                            <p:stCondLst>
                              <p:cond delay="81010"/>
                            </p:stCondLst>
                            <p:childTnLst>
                              <p:par>
                                <p:cTn id="333" presetID="10" presetClass="exit" presetSubtype="0" fill="hold" grpId="0" nodeType="afterEffect">
                                  <p:stCondLst>
                                    <p:cond delay="0"/>
                                  </p:stCondLst>
                                  <p:childTnLst>
                                    <p:animEffect transition="out" filter="fade">
                                      <p:cBhvr>
                                        <p:cTn id="334" dur="1000"/>
                                        <p:tgtEl>
                                          <p:spTgt spid="32107"/>
                                        </p:tgtEl>
                                      </p:cBhvr>
                                    </p:animEffect>
                                    <p:set>
                                      <p:cBhvr>
                                        <p:cTn id="335" dur="1" fill="hold">
                                          <p:stCondLst>
                                            <p:cond delay="999"/>
                                          </p:stCondLst>
                                        </p:cTn>
                                        <p:tgtEl>
                                          <p:spTgt spid="32107"/>
                                        </p:tgtEl>
                                        <p:attrNameLst>
                                          <p:attrName>style.visibility</p:attrName>
                                        </p:attrNameLst>
                                      </p:cBhvr>
                                      <p:to>
                                        <p:strVal val="hidden"/>
                                      </p:to>
                                    </p:set>
                                  </p:childTnLst>
                                  <p:subTnLst>
                                    <p:audio>
                                      <p:cMediaNode vol="11000">
                                        <p:cTn display="0" masterRel="sameClick">
                                          <p:stCondLst>
                                            <p:cond evt="begin" delay="0">
                                              <p:tn val="333"/>
                                            </p:cond>
                                          </p:stCondLst>
                                          <p:endCondLst>
                                            <p:cond evt="onStopAudio" delay="0">
                                              <p:tgtEl>
                                                <p:sldTgt/>
                                              </p:tgtEl>
                                            </p:cond>
                                          </p:endCondLst>
                                        </p:cTn>
                                        <p:tgtEl>
                                          <p:sndTgt r:embed="rId3" name="hammer.wav" builtIn="1"/>
                                        </p:tgtEl>
                                      </p:cMediaNode>
                                    </p:audio>
                                  </p:subTnLst>
                                </p:cTn>
                              </p:par>
                            </p:childTnLst>
                          </p:cTn>
                        </p:par>
                        <p:par>
                          <p:cTn id="336" fill="hold" nodeType="afterGroup">
                            <p:stCondLst>
                              <p:cond delay="82010"/>
                            </p:stCondLst>
                            <p:childTnLst>
                              <p:par>
                                <p:cTn id="337" presetID="10" presetClass="exit" presetSubtype="0" fill="hold" grpId="0" nodeType="afterEffect">
                                  <p:stCondLst>
                                    <p:cond delay="0"/>
                                  </p:stCondLst>
                                  <p:childTnLst>
                                    <p:animEffect transition="out" filter="fade">
                                      <p:cBhvr>
                                        <p:cTn id="338" dur="1000"/>
                                        <p:tgtEl>
                                          <p:spTgt spid="32106"/>
                                        </p:tgtEl>
                                      </p:cBhvr>
                                    </p:animEffect>
                                    <p:set>
                                      <p:cBhvr>
                                        <p:cTn id="339" dur="1" fill="hold">
                                          <p:stCondLst>
                                            <p:cond delay="999"/>
                                          </p:stCondLst>
                                        </p:cTn>
                                        <p:tgtEl>
                                          <p:spTgt spid="32106"/>
                                        </p:tgtEl>
                                        <p:attrNameLst>
                                          <p:attrName>style.visibility</p:attrName>
                                        </p:attrNameLst>
                                      </p:cBhvr>
                                      <p:to>
                                        <p:strVal val="hidden"/>
                                      </p:to>
                                    </p:set>
                                  </p:childTnLst>
                                  <p:subTnLst>
                                    <p:audio>
                                      <p:cMediaNode vol="11000">
                                        <p:cTn display="0" masterRel="sameClick">
                                          <p:stCondLst>
                                            <p:cond evt="begin" delay="0">
                                              <p:tn val="337"/>
                                            </p:cond>
                                          </p:stCondLst>
                                          <p:endCondLst>
                                            <p:cond evt="onStopAudio" delay="0">
                                              <p:tgtEl>
                                                <p:sldTgt/>
                                              </p:tgtEl>
                                            </p:cond>
                                          </p:endCondLst>
                                        </p:cTn>
                                        <p:tgtEl>
                                          <p:sndTgt r:embed="rId3" name="hammer.wav" builtIn="1"/>
                                        </p:tgtEl>
                                      </p:cMediaNode>
                                    </p:audio>
                                  </p:subTnLst>
                                </p:cTn>
                              </p:par>
                            </p:childTnLst>
                          </p:cTn>
                        </p:par>
                        <p:par>
                          <p:cTn id="340" fill="hold" nodeType="afterGroup">
                            <p:stCondLst>
                              <p:cond delay="83010"/>
                            </p:stCondLst>
                            <p:childTnLst>
                              <p:par>
                                <p:cTn id="341" presetID="10" presetClass="exit" presetSubtype="0" fill="hold" grpId="0" nodeType="afterEffect">
                                  <p:stCondLst>
                                    <p:cond delay="0"/>
                                  </p:stCondLst>
                                  <p:childTnLst>
                                    <p:animEffect transition="out" filter="fade">
                                      <p:cBhvr>
                                        <p:cTn id="342" dur="1000"/>
                                        <p:tgtEl>
                                          <p:spTgt spid="32105"/>
                                        </p:tgtEl>
                                      </p:cBhvr>
                                    </p:animEffect>
                                    <p:set>
                                      <p:cBhvr>
                                        <p:cTn id="343" dur="1" fill="hold">
                                          <p:stCondLst>
                                            <p:cond delay="999"/>
                                          </p:stCondLst>
                                        </p:cTn>
                                        <p:tgtEl>
                                          <p:spTgt spid="32105"/>
                                        </p:tgtEl>
                                        <p:attrNameLst>
                                          <p:attrName>style.visibility</p:attrName>
                                        </p:attrNameLst>
                                      </p:cBhvr>
                                      <p:to>
                                        <p:strVal val="hidden"/>
                                      </p:to>
                                    </p:set>
                                  </p:childTnLst>
                                  <p:subTnLst>
                                    <p:audio>
                                      <p:cMediaNode vol="11000">
                                        <p:cTn display="0" masterRel="sameClick">
                                          <p:stCondLst>
                                            <p:cond evt="begin" delay="0">
                                              <p:tn val="341"/>
                                            </p:cond>
                                          </p:stCondLst>
                                          <p:endCondLst>
                                            <p:cond evt="onStopAudio" delay="0">
                                              <p:tgtEl>
                                                <p:sldTgt/>
                                              </p:tgtEl>
                                            </p:cond>
                                          </p:endCondLst>
                                        </p:cTn>
                                        <p:tgtEl>
                                          <p:sndTgt r:embed="rId3" name="hammer.wav" builtIn="1"/>
                                        </p:tgtEl>
                                      </p:cMediaNode>
                                    </p:audio>
                                  </p:subTnLst>
                                </p:cTn>
                              </p:par>
                            </p:childTnLst>
                          </p:cTn>
                        </p:par>
                        <p:par>
                          <p:cTn id="344" fill="hold" nodeType="afterGroup">
                            <p:stCondLst>
                              <p:cond delay="84010"/>
                            </p:stCondLst>
                            <p:childTnLst>
                              <p:par>
                                <p:cTn id="345" presetID="10" presetClass="exit" presetSubtype="0" fill="hold" grpId="0" nodeType="afterEffect">
                                  <p:stCondLst>
                                    <p:cond delay="0"/>
                                  </p:stCondLst>
                                  <p:childTnLst>
                                    <p:animEffect transition="out" filter="fade">
                                      <p:cBhvr>
                                        <p:cTn id="346" dur="1000"/>
                                        <p:tgtEl>
                                          <p:spTgt spid="32104"/>
                                        </p:tgtEl>
                                      </p:cBhvr>
                                    </p:animEffect>
                                    <p:set>
                                      <p:cBhvr>
                                        <p:cTn id="347" dur="1" fill="hold">
                                          <p:stCondLst>
                                            <p:cond delay="999"/>
                                          </p:stCondLst>
                                        </p:cTn>
                                        <p:tgtEl>
                                          <p:spTgt spid="32104"/>
                                        </p:tgtEl>
                                        <p:attrNameLst>
                                          <p:attrName>style.visibility</p:attrName>
                                        </p:attrNameLst>
                                      </p:cBhvr>
                                      <p:to>
                                        <p:strVal val="hidden"/>
                                      </p:to>
                                    </p:set>
                                  </p:childTnLst>
                                  <p:subTnLst>
                                    <p:audio>
                                      <p:cMediaNode vol="11000">
                                        <p:cTn display="0" masterRel="sameClick">
                                          <p:stCondLst>
                                            <p:cond evt="begin" delay="0">
                                              <p:tn val="345"/>
                                            </p:cond>
                                          </p:stCondLst>
                                          <p:endCondLst>
                                            <p:cond evt="onStopAudio" delay="0">
                                              <p:tgtEl>
                                                <p:sldTgt/>
                                              </p:tgtEl>
                                            </p:cond>
                                          </p:endCondLst>
                                        </p:cTn>
                                        <p:tgtEl>
                                          <p:sndTgt r:embed="rId3" name="hammer.wav" builtIn="1"/>
                                        </p:tgtEl>
                                      </p:cMediaNode>
                                    </p:audio>
                                  </p:subTnLst>
                                </p:cTn>
                              </p:par>
                            </p:childTnLst>
                          </p:cTn>
                        </p:par>
                        <p:par>
                          <p:cTn id="348" fill="hold" nodeType="afterGroup">
                            <p:stCondLst>
                              <p:cond delay="85010"/>
                            </p:stCondLst>
                            <p:childTnLst>
                              <p:par>
                                <p:cTn id="349" presetID="10" presetClass="exit" presetSubtype="0" fill="hold" grpId="0" nodeType="afterEffect">
                                  <p:stCondLst>
                                    <p:cond delay="0"/>
                                  </p:stCondLst>
                                  <p:childTnLst>
                                    <p:animEffect transition="out" filter="fade">
                                      <p:cBhvr>
                                        <p:cTn id="350" dur="1000"/>
                                        <p:tgtEl>
                                          <p:spTgt spid="32103"/>
                                        </p:tgtEl>
                                      </p:cBhvr>
                                    </p:animEffect>
                                    <p:set>
                                      <p:cBhvr>
                                        <p:cTn id="351" dur="1" fill="hold">
                                          <p:stCondLst>
                                            <p:cond delay="999"/>
                                          </p:stCondLst>
                                        </p:cTn>
                                        <p:tgtEl>
                                          <p:spTgt spid="32103"/>
                                        </p:tgtEl>
                                        <p:attrNameLst>
                                          <p:attrName>style.visibility</p:attrName>
                                        </p:attrNameLst>
                                      </p:cBhvr>
                                      <p:to>
                                        <p:strVal val="hidden"/>
                                      </p:to>
                                    </p:set>
                                  </p:childTnLst>
                                  <p:subTnLst>
                                    <p:audio>
                                      <p:cMediaNode vol="11000">
                                        <p:cTn display="0" masterRel="sameClick">
                                          <p:stCondLst>
                                            <p:cond evt="begin" delay="0">
                                              <p:tn val="349"/>
                                            </p:cond>
                                          </p:stCondLst>
                                          <p:endCondLst>
                                            <p:cond evt="onStopAudio" delay="0">
                                              <p:tgtEl>
                                                <p:sldTgt/>
                                              </p:tgtEl>
                                            </p:cond>
                                          </p:endCondLst>
                                        </p:cTn>
                                        <p:tgtEl>
                                          <p:sndTgt r:embed="rId3" name="hammer.wav" builtIn="1"/>
                                        </p:tgtEl>
                                      </p:cMediaNode>
                                    </p:audio>
                                  </p:subTnLst>
                                </p:cTn>
                              </p:par>
                            </p:childTnLst>
                          </p:cTn>
                        </p:par>
                        <p:par>
                          <p:cTn id="352" fill="hold" nodeType="afterGroup">
                            <p:stCondLst>
                              <p:cond delay="86010"/>
                            </p:stCondLst>
                            <p:childTnLst>
                              <p:par>
                                <p:cTn id="353" presetID="10" presetClass="exit" presetSubtype="0" fill="hold" grpId="0" nodeType="afterEffect">
                                  <p:stCondLst>
                                    <p:cond delay="0"/>
                                  </p:stCondLst>
                                  <p:childTnLst>
                                    <p:animEffect transition="out" filter="fade">
                                      <p:cBhvr>
                                        <p:cTn id="354" dur="1000"/>
                                        <p:tgtEl>
                                          <p:spTgt spid="32102"/>
                                        </p:tgtEl>
                                      </p:cBhvr>
                                    </p:animEffect>
                                    <p:set>
                                      <p:cBhvr>
                                        <p:cTn id="355" dur="1" fill="hold">
                                          <p:stCondLst>
                                            <p:cond delay="999"/>
                                          </p:stCondLst>
                                        </p:cTn>
                                        <p:tgtEl>
                                          <p:spTgt spid="32102"/>
                                        </p:tgtEl>
                                        <p:attrNameLst>
                                          <p:attrName>style.visibility</p:attrName>
                                        </p:attrNameLst>
                                      </p:cBhvr>
                                      <p:to>
                                        <p:strVal val="hidden"/>
                                      </p:to>
                                    </p:set>
                                  </p:childTnLst>
                                  <p:subTnLst>
                                    <p:audio>
                                      <p:cMediaNode vol="11000">
                                        <p:cTn display="0" masterRel="sameClick">
                                          <p:stCondLst>
                                            <p:cond evt="begin" delay="0">
                                              <p:tn val="353"/>
                                            </p:cond>
                                          </p:stCondLst>
                                          <p:endCondLst>
                                            <p:cond evt="onStopAudio" delay="0">
                                              <p:tgtEl>
                                                <p:sldTgt/>
                                              </p:tgtEl>
                                            </p:cond>
                                          </p:endCondLst>
                                        </p:cTn>
                                        <p:tgtEl>
                                          <p:sndTgt r:embed="rId3" name="hammer.wav" builtIn="1"/>
                                        </p:tgtEl>
                                      </p:cMediaNode>
                                    </p:audio>
                                  </p:subTnLst>
                                </p:cTn>
                              </p:par>
                            </p:childTnLst>
                          </p:cTn>
                        </p:par>
                        <p:par>
                          <p:cTn id="356" fill="hold" nodeType="afterGroup">
                            <p:stCondLst>
                              <p:cond delay="87010"/>
                            </p:stCondLst>
                            <p:childTnLst>
                              <p:par>
                                <p:cTn id="357" presetID="10" presetClass="exit" presetSubtype="0" fill="hold" grpId="0" nodeType="afterEffect">
                                  <p:stCondLst>
                                    <p:cond delay="0"/>
                                  </p:stCondLst>
                                  <p:childTnLst>
                                    <p:animEffect transition="out" filter="fade">
                                      <p:cBhvr>
                                        <p:cTn id="358" dur="1000"/>
                                        <p:tgtEl>
                                          <p:spTgt spid="32101"/>
                                        </p:tgtEl>
                                      </p:cBhvr>
                                    </p:animEffect>
                                    <p:set>
                                      <p:cBhvr>
                                        <p:cTn id="359" dur="1" fill="hold">
                                          <p:stCondLst>
                                            <p:cond delay="999"/>
                                          </p:stCondLst>
                                        </p:cTn>
                                        <p:tgtEl>
                                          <p:spTgt spid="32101"/>
                                        </p:tgtEl>
                                        <p:attrNameLst>
                                          <p:attrName>style.visibility</p:attrName>
                                        </p:attrNameLst>
                                      </p:cBhvr>
                                      <p:to>
                                        <p:strVal val="hidden"/>
                                      </p:to>
                                    </p:set>
                                  </p:childTnLst>
                                  <p:subTnLst>
                                    <p:audio>
                                      <p:cMediaNode vol="11000">
                                        <p:cTn display="0" masterRel="sameClick">
                                          <p:stCondLst>
                                            <p:cond evt="begin" delay="0">
                                              <p:tn val="357"/>
                                            </p:cond>
                                          </p:stCondLst>
                                          <p:endCondLst>
                                            <p:cond evt="onStopAudio" delay="0">
                                              <p:tgtEl>
                                                <p:sldTgt/>
                                              </p:tgtEl>
                                            </p:cond>
                                          </p:endCondLst>
                                        </p:cTn>
                                        <p:tgtEl>
                                          <p:sndTgt r:embed="rId3" name="hammer.wav" builtIn="1"/>
                                        </p:tgtEl>
                                      </p:cMediaNode>
                                    </p:audio>
                                  </p:subTnLst>
                                </p:cTn>
                              </p:par>
                            </p:childTnLst>
                          </p:cTn>
                        </p:par>
                        <p:par>
                          <p:cTn id="360" fill="hold" nodeType="afterGroup">
                            <p:stCondLst>
                              <p:cond delay="88010"/>
                            </p:stCondLst>
                            <p:childTnLst>
                              <p:par>
                                <p:cTn id="361" presetID="10" presetClass="exit" presetSubtype="0" fill="hold" grpId="0" nodeType="afterEffect">
                                  <p:stCondLst>
                                    <p:cond delay="0"/>
                                  </p:stCondLst>
                                  <p:childTnLst>
                                    <p:animEffect transition="out" filter="fade">
                                      <p:cBhvr>
                                        <p:cTn id="362" dur="1000"/>
                                        <p:tgtEl>
                                          <p:spTgt spid="32100"/>
                                        </p:tgtEl>
                                      </p:cBhvr>
                                    </p:animEffect>
                                    <p:set>
                                      <p:cBhvr>
                                        <p:cTn id="363" dur="1" fill="hold">
                                          <p:stCondLst>
                                            <p:cond delay="999"/>
                                          </p:stCondLst>
                                        </p:cTn>
                                        <p:tgtEl>
                                          <p:spTgt spid="32100"/>
                                        </p:tgtEl>
                                        <p:attrNameLst>
                                          <p:attrName>style.visibility</p:attrName>
                                        </p:attrNameLst>
                                      </p:cBhvr>
                                      <p:to>
                                        <p:strVal val="hidden"/>
                                      </p:to>
                                    </p:set>
                                  </p:childTnLst>
                                  <p:subTnLst>
                                    <p:audio>
                                      <p:cMediaNode vol="11000">
                                        <p:cTn display="0" masterRel="sameClick">
                                          <p:stCondLst>
                                            <p:cond evt="begin" delay="0">
                                              <p:tn val="361"/>
                                            </p:cond>
                                          </p:stCondLst>
                                          <p:endCondLst>
                                            <p:cond evt="onStopAudio" delay="0">
                                              <p:tgtEl>
                                                <p:sldTgt/>
                                              </p:tgtEl>
                                            </p:cond>
                                          </p:endCondLst>
                                        </p:cTn>
                                        <p:tgtEl>
                                          <p:sndTgt r:embed="rId3" name="hammer.wav" builtIn="1"/>
                                        </p:tgtEl>
                                      </p:cMediaNode>
                                    </p:audio>
                                  </p:subTnLst>
                                </p:cTn>
                              </p:par>
                            </p:childTnLst>
                          </p:cTn>
                        </p:par>
                        <p:par>
                          <p:cTn id="364" fill="hold" nodeType="afterGroup">
                            <p:stCondLst>
                              <p:cond delay="89010"/>
                            </p:stCondLst>
                            <p:childTnLst>
                              <p:par>
                                <p:cTn id="365" presetID="10" presetClass="exit" presetSubtype="0" fill="hold" grpId="0" nodeType="afterEffect">
                                  <p:stCondLst>
                                    <p:cond delay="0"/>
                                  </p:stCondLst>
                                  <p:childTnLst>
                                    <p:animEffect transition="out" filter="fade">
                                      <p:cBhvr>
                                        <p:cTn id="366" dur="1000"/>
                                        <p:tgtEl>
                                          <p:spTgt spid="32099"/>
                                        </p:tgtEl>
                                      </p:cBhvr>
                                    </p:animEffect>
                                    <p:set>
                                      <p:cBhvr>
                                        <p:cTn id="367" dur="1" fill="hold">
                                          <p:stCondLst>
                                            <p:cond delay="999"/>
                                          </p:stCondLst>
                                        </p:cTn>
                                        <p:tgtEl>
                                          <p:spTgt spid="32099"/>
                                        </p:tgtEl>
                                        <p:attrNameLst>
                                          <p:attrName>style.visibility</p:attrName>
                                        </p:attrNameLst>
                                      </p:cBhvr>
                                      <p:to>
                                        <p:strVal val="hidden"/>
                                      </p:to>
                                    </p:set>
                                  </p:childTnLst>
                                  <p:subTnLst>
                                    <p:audio>
                                      <p:cMediaNode vol="11000">
                                        <p:cTn display="0" masterRel="sameClick">
                                          <p:stCondLst>
                                            <p:cond evt="begin" delay="0">
                                              <p:tn val="365"/>
                                            </p:cond>
                                          </p:stCondLst>
                                          <p:endCondLst>
                                            <p:cond evt="onStopAudio" delay="0">
                                              <p:tgtEl>
                                                <p:sldTgt/>
                                              </p:tgtEl>
                                            </p:cond>
                                          </p:endCondLst>
                                        </p:cTn>
                                        <p:tgtEl>
                                          <p:sndTgt r:embed="rId3" name="hammer.wav" builtIn="1"/>
                                        </p:tgtEl>
                                      </p:cMediaNode>
                                    </p:audio>
                                  </p:subTnLst>
                                </p:cTn>
                              </p:par>
                            </p:childTnLst>
                          </p:cTn>
                        </p:par>
                        <p:par>
                          <p:cTn id="368" fill="hold" nodeType="afterGroup">
                            <p:stCondLst>
                              <p:cond delay="90010"/>
                            </p:stCondLst>
                            <p:childTnLst>
                              <p:par>
                                <p:cTn id="369" presetID="10" presetClass="exit" presetSubtype="0" fill="hold" grpId="0" nodeType="afterEffect">
                                  <p:stCondLst>
                                    <p:cond delay="0"/>
                                  </p:stCondLst>
                                  <p:childTnLst>
                                    <p:animEffect transition="out" filter="fade">
                                      <p:cBhvr>
                                        <p:cTn id="370" dur="1000"/>
                                        <p:tgtEl>
                                          <p:spTgt spid="32098"/>
                                        </p:tgtEl>
                                      </p:cBhvr>
                                    </p:animEffect>
                                    <p:set>
                                      <p:cBhvr>
                                        <p:cTn id="371" dur="1" fill="hold">
                                          <p:stCondLst>
                                            <p:cond delay="999"/>
                                          </p:stCondLst>
                                        </p:cTn>
                                        <p:tgtEl>
                                          <p:spTgt spid="32098"/>
                                        </p:tgtEl>
                                        <p:attrNameLst>
                                          <p:attrName>style.visibility</p:attrName>
                                        </p:attrNameLst>
                                      </p:cBhvr>
                                      <p:to>
                                        <p:strVal val="hidden"/>
                                      </p:to>
                                    </p:set>
                                  </p:childTnLst>
                                  <p:subTnLst>
                                    <p:audio>
                                      <p:cMediaNode vol="11000">
                                        <p:cTn display="0" masterRel="sameClick">
                                          <p:stCondLst>
                                            <p:cond evt="begin" delay="0">
                                              <p:tn val="369"/>
                                            </p:cond>
                                          </p:stCondLst>
                                          <p:endCondLst>
                                            <p:cond evt="onStopAudio" delay="0">
                                              <p:tgtEl>
                                                <p:sldTgt/>
                                              </p:tgtEl>
                                            </p:cond>
                                          </p:endCondLst>
                                        </p:cTn>
                                        <p:tgtEl>
                                          <p:sndTgt r:embed="rId3" name="hammer.wav" builtIn="1"/>
                                        </p:tgtEl>
                                      </p:cMediaNode>
                                    </p:audio>
                                  </p:subTnLst>
                                </p:cTn>
                              </p:par>
                            </p:childTnLst>
                          </p:cTn>
                        </p:par>
                        <p:par>
                          <p:cTn id="372" fill="hold" nodeType="afterGroup">
                            <p:stCondLst>
                              <p:cond delay="91010"/>
                            </p:stCondLst>
                            <p:childTnLst>
                              <p:par>
                                <p:cTn id="373" presetID="10" presetClass="exit" presetSubtype="0" fill="hold" grpId="0" nodeType="afterEffect">
                                  <p:stCondLst>
                                    <p:cond delay="0"/>
                                  </p:stCondLst>
                                  <p:childTnLst>
                                    <p:animEffect transition="out" filter="fade">
                                      <p:cBhvr>
                                        <p:cTn id="374" dur="1000"/>
                                        <p:tgtEl>
                                          <p:spTgt spid="32097"/>
                                        </p:tgtEl>
                                      </p:cBhvr>
                                    </p:animEffect>
                                    <p:set>
                                      <p:cBhvr>
                                        <p:cTn id="375" dur="1" fill="hold">
                                          <p:stCondLst>
                                            <p:cond delay="999"/>
                                          </p:stCondLst>
                                        </p:cTn>
                                        <p:tgtEl>
                                          <p:spTgt spid="32097"/>
                                        </p:tgtEl>
                                        <p:attrNameLst>
                                          <p:attrName>style.visibility</p:attrName>
                                        </p:attrNameLst>
                                      </p:cBhvr>
                                      <p:to>
                                        <p:strVal val="hidden"/>
                                      </p:to>
                                    </p:set>
                                  </p:childTnLst>
                                  <p:subTnLst>
                                    <p:audio>
                                      <p:cMediaNode vol="11000">
                                        <p:cTn display="0" masterRel="sameClick">
                                          <p:stCondLst>
                                            <p:cond evt="begin" delay="0">
                                              <p:tn val="373"/>
                                            </p:cond>
                                          </p:stCondLst>
                                          <p:endCondLst>
                                            <p:cond evt="onStopAudio" delay="0">
                                              <p:tgtEl>
                                                <p:sldTgt/>
                                              </p:tgtEl>
                                            </p:cond>
                                          </p:endCondLst>
                                        </p:cTn>
                                        <p:tgtEl>
                                          <p:sndTgt r:embed="rId3" name="hammer.wav" builtIn="1"/>
                                        </p:tgtEl>
                                      </p:cMediaNode>
                                    </p:audio>
                                  </p:subTnLst>
                                </p:cTn>
                              </p:par>
                            </p:childTnLst>
                          </p:cTn>
                        </p:par>
                        <p:par>
                          <p:cTn id="376" fill="hold" nodeType="afterGroup">
                            <p:stCondLst>
                              <p:cond delay="92010"/>
                            </p:stCondLst>
                            <p:childTnLst>
                              <p:par>
                                <p:cTn id="377" presetID="10" presetClass="exit" presetSubtype="0" fill="hold" grpId="0" nodeType="afterEffect">
                                  <p:stCondLst>
                                    <p:cond delay="0"/>
                                  </p:stCondLst>
                                  <p:childTnLst>
                                    <p:animEffect transition="out" filter="fade">
                                      <p:cBhvr>
                                        <p:cTn id="378" dur="1000"/>
                                        <p:tgtEl>
                                          <p:spTgt spid="32096"/>
                                        </p:tgtEl>
                                      </p:cBhvr>
                                    </p:animEffect>
                                    <p:set>
                                      <p:cBhvr>
                                        <p:cTn id="379" dur="1" fill="hold">
                                          <p:stCondLst>
                                            <p:cond delay="999"/>
                                          </p:stCondLst>
                                        </p:cTn>
                                        <p:tgtEl>
                                          <p:spTgt spid="32096"/>
                                        </p:tgtEl>
                                        <p:attrNameLst>
                                          <p:attrName>style.visibility</p:attrName>
                                        </p:attrNameLst>
                                      </p:cBhvr>
                                      <p:to>
                                        <p:strVal val="hidden"/>
                                      </p:to>
                                    </p:set>
                                  </p:childTnLst>
                                  <p:subTnLst>
                                    <p:audio>
                                      <p:cMediaNode vol="11000">
                                        <p:cTn display="0" masterRel="sameClick">
                                          <p:stCondLst>
                                            <p:cond evt="begin" delay="0">
                                              <p:tn val="377"/>
                                            </p:cond>
                                          </p:stCondLst>
                                          <p:endCondLst>
                                            <p:cond evt="onStopAudio" delay="0">
                                              <p:tgtEl>
                                                <p:sldTgt/>
                                              </p:tgtEl>
                                            </p:cond>
                                          </p:endCondLst>
                                        </p:cTn>
                                        <p:tgtEl>
                                          <p:sndTgt r:embed="rId3" name="hammer.wav" builtIn="1"/>
                                        </p:tgtEl>
                                      </p:cMediaNode>
                                    </p:audio>
                                  </p:subTnLst>
                                </p:cTn>
                              </p:par>
                            </p:childTnLst>
                          </p:cTn>
                        </p:par>
                        <p:par>
                          <p:cTn id="380" fill="hold" nodeType="afterGroup">
                            <p:stCondLst>
                              <p:cond delay="93010"/>
                            </p:stCondLst>
                            <p:childTnLst>
                              <p:par>
                                <p:cTn id="381" presetID="10" presetClass="exit" presetSubtype="0" fill="hold" grpId="0" nodeType="afterEffect">
                                  <p:stCondLst>
                                    <p:cond delay="0"/>
                                  </p:stCondLst>
                                  <p:childTnLst>
                                    <p:animEffect transition="out" filter="fade">
                                      <p:cBhvr>
                                        <p:cTn id="382" dur="1000"/>
                                        <p:tgtEl>
                                          <p:spTgt spid="32095"/>
                                        </p:tgtEl>
                                      </p:cBhvr>
                                    </p:animEffect>
                                    <p:set>
                                      <p:cBhvr>
                                        <p:cTn id="383" dur="1" fill="hold">
                                          <p:stCondLst>
                                            <p:cond delay="999"/>
                                          </p:stCondLst>
                                        </p:cTn>
                                        <p:tgtEl>
                                          <p:spTgt spid="32095"/>
                                        </p:tgtEl>
                                        <p:attrNameLst>
                                          <p:attrName>style.visibility</p:attrName>
                                        </p:attrNameLst>
                                      </p:cBhvr>
                                      <p:to>
                                        <p:strVal val="hidden"/>
                                      </p:to>
                                    </p:set>
                                  </p:childTnLst>
                                  <p:subTnLst>
                                    <p:audio>
                                      <p:cMediaNode vol="11000">
                                        <p:cTn display="0" masterRel="sameClick">
                                          <p:stCondLst>
                                            <p:cond evt="begin" delay="0">
                                              <p:tn val="381"/>
                                            </p:cond>
                                          </p:stCondLst>
                                          <p:endCondLst>
                                            <p:cond evt="onStopAudio" delay="0">
                                              <p:tgtEl>
                                                <p:sldTgt/>
                                              </p:tgtEl>
                                            </p:cond>
                                          </p:endCondLst>
                                        </p:cTn>
                                        <p:tgtEl>
                                          <p:sndTgt r:embed="rId3" name="hammer.wav" builtIn="1"/>
                                        </p:tgtEl>
                                      </p:cMediaNode>
                                    </p:audio>
                                  </p:subTnLst>
                                </p:cTn>
                              </p:par>
                            </p:childTnLst>
                          </p:cTn>
                        </p:par>
                        <p:par>
                          <p:cTn id="384" fill="hold" nodeType="afterGroup">
                            <p:stCondLst>
                              <p:cond delay="94010"/>
                            </p:stCondLst>
                            <p:childTnLst>
                              <p:par>
                                <p:cTn id="385" presetID="10" presetClass="exit" presetSubtype="0" fill="hold" grpId="0" nodeType="afterEffect">
                                  <p:stCondLst>
                                    <p:cond delay="0"/>
                                  </p:stCondLst>
                                  <p:childTnLst>
                                    <p:animEffect transition="out" filter="fade">
                                      <p:cBhvr>
                                        <p:cTn id="386" dur="1000"/>
                                        <p:tgtEl>
                                          <p:spTgt spid="32094"/>
                                        </p:tgtEl>
                                      </p:cBhvr>
                                    </p:animEffect>
                                    <p:set>
                                      <p:cBhvr>
                                        <p:cTn id="387" dur="1" fill="hold">
                                          <p:stCondLst>
                                            <p:cond delay="999"/>
                                          </p:stCondLst>
                                        </p:cTn>
                                        <p:tgtEl>
                                          <p:spTgt spid="32094"/>
                                        </p:tgtEl>
                                        <p:attrNameLst>
                                          <p:attrName>style.visibility</p:attrName>
                                        </p:attrNameLst>
                                      </p:cBhvr>
                                      <p:to>
                                        <p:strVal val="hidden"/>
                                      </p:to>
                                    </p:set>
                                  </p:childTnLst>
                                  <p:subTnLst>
                                    <p:audio>
                                      <p:cMediaNode vol="11000">
                                        <p:cTn display="0" masterRel="sameClick">
                                          <p:stCondLst>
                                            <p:cond evt="begin" delay="0">
                                              <p:tn val="385"/>
                                            </p:cond>
                                          </p:stCondLst>
                                          <p:endCondLst>
                                            <p:cond evt="onStopAudio" delay="0">
                                              <p:tgtEl>
                                                <p:sldTgt/>
                                              </p:tgtEl>
                                            </p:cond>
                                          </p:endCondLst>
                                        </p:cTn>
                                        <p:tgtEl>
                                          <p:sndTgt r:embed="rId3" name="hammer.wav" builtIn="1"/>
                                        </p:tgtEl>
                                      </p:cMediaNode>
                                    </p:audio>
                                  </p:subTnLst>
                                </p:cTn>
                              </p:par>
                            </p:childTnLst>
                          </p:cTn>
                        </p:par>
                        <p:par>
                          <p:cTn id="388" fill="hold" nodeType="afterGroup">
                            <p:stCondLst>
                              <p:cond delay="95010"/>
                            </p:stCondLst>
                            <p:childTnLst>
                              <p:par>
                                <p:cTn id="389" presetID="10" presetClass="exit" presetSubtype="0" fill="hold" grpId="0" nodeType="afterEffect">
                                  <p:stCondLst>
                                    <p:cond delay="0"/>
                                  </p:stCondLst>
                                  <p:childTnLst>
                                    <p:animEffect transition="out" filter="fade">
                                      <p:cBhvr>
                                        <p:cTn id="390" dur="1000"/>
                                        <p:tgtEl>
                                          <p:spTgt spid="32093"/>
                                        </p:tgtEl>
                                      </p:cBhvr>
                                    </p:animEffect>
                                    <p:set>
                                      <p:cBhvr>
                                        <p:cTn id="391" dur="1" fill="hold">
                                          <p:stCondLst>
                                            <p:cond delay="999"/>
                                          </p:stCondLst>
                                        </p:cTn>
                                        <p:tgtEl>
                                          <p:spTgt spid="32093"/>
                                        </p:tgtEl>
                                        <p:attrNameLst>
                                          <p:attrName>style.visibility</p:attrName>
                                        </p:attrNameLst>
                                      </p:cBhvr>
                                      <p:to>
                                        <p:strVal val="hidden"/>
                                      </p:to>
                                    </p:set>
                                  </p:childTnLst>
                                  <p:subTnLst>
                                    <p:audio>
                                      <p:cMediaNode vol="11000">
                                        <p:cTn display="0" masterRel="sameClick">
                                          <p:stCondLst>
                                            <p:cond evt="begin" delay="0">
                                              <p:tn val="389"/>
                                            </p:cond>
                                          </p:stCondLst>
                                          <p:endCondLst>
                                            <p:cond evt="onStopAudio" delay="0">
                                              <p:tgtEl>
                                                <p:sldTgt/>
                                              </p:tgtEl>
                                            </p:cond>
                                          </p:endCondLst>
                                        </p:cTn>
                                        <p:tgtEl>
                                          <p:sndTgt r:embed="rId3" name="hammer.wav" builtIn="1"/>
                                        </p:tgtEl>
                                      </p:cMediaNode>
                                    </p:audio>
                                  </p:subTnLst>
                                </p:cTn>
                              </p:par>
                            </p:childTnLst>
                          </p:cTn>
                        </p:par>
                        <p:par>
                          <p:cTn id="392" fill="hold" nodeType="afterGroup">
                            <p:stCondLst>
                              <p:cond delay="96010"/>
                            </p:stCondLst>
                            <p:childTnLst>
                              <p:par>
                                <p:cTn id="393" presetID="10" presetClass="exit" presetSubtype="0" fill="hold" grpId="0" nodeType="afterEffect">
                                  <p:stCondLst>
                                    <p:cond delay="0"/>
                                  </p:stCondLst>
                                  <p:childTnLst>
                                    <p:animEffect transition="out" filter="fade">
                                      <p:cBhvr>
                                        <p:cTn id="394" dur="1000"/>
                                        <p:tgtEl>
                                          <p:spTgt spid="32092"/>
                                        </p:tgtEl>
                                      </p:cBhvr>
                                    </p:animEffect>
                                    <p:set>
                                      <p:cBhvr>
                                        <p:cTn id="395" dur="1" fill="hold">
                                          <p:stCondLst>
                                            <p:cond delay="999"/>
                                          </p:stCondLst>
                                        </p:cTn>
                                        <p:tgtEl>
                                          <p:spTgt spid="32092"/>
                                        </p:tgtEl>
                                        <p:attrNameLst>
                                          <p:attrName>style.visibility</p:attrName>
                                        </p:attrNameLst>
                                      </p:cBhvr>
                                      <p:to>
                                        <p:strVal val="hidden"/>
                                      </p:to>
                                    </p:set>
                                  </p:childTnLst>
                                  <p:subTnLst>
                                    <p:audio>
                                      <p:cMediaNode vol="11000">
                                        <p:cTn display="0" masterRel="sameClick">
                                          <p:stCondLst>
                                            <p:cond evt="begin" delay="0">
                                              <p:tn val="393"/>
                                            </p:cond>
                                          </p:stCondLst>
                                          <p:endCondLst>
                                            <p:cond evt="onStopAudio" delay="0">
                                              <p:tgtEl>
                                                <p:sldTgt/>
                                              </p:tgtEl>
                                            </p:cond>
                                          </p:endCondLst>
                                        </p:cTn>
                                        <p:tgtEl>
                                          <p:sndTgt r:embed="rId3" name="hammer.wav" builtIn="1"/>
                                        </p:tgtEl>
                                      </p:cMediaNode>
                                    </p:audio>
                                  </p:subTnLst>
                                </p:cTn>
                              </p:par>
                            </p:childTnLst>
                          </p:cTn>
                        </p:par>
                        <p:par>
                          <p:cTn id="396" fill="hold" nodeType="afterGroup">
                            <p:stCondLst>
                              <p:cond delay="97010"/>
                            </p:stCondLst>
                            <p:childTnLst>
                              <p:par>
                                <p:cTn id="397" presetID="10" presetClass="exit" presetSubtype="0" fill="hold" grpId="0" nodeType="afterEffect">
                                  <p:stCondLst>
                                    <p:cond delay="0"/>
                                  </p:stCondLst>
                                  <p:childTnLst>
                                    <p:animEffect transition="out" filter="fade">
                                      <p:cBhvr>
                                        <p:cTn id="398" dur="1000"/>
                                        <p:tgtEl>
                                          <p:spTgt spid="32091"/>
                                        </p:tgtEl>
                                      </p:cBhvr>
                                    </p:animEffect>
                                    <p:set>
                                      <p:cBhvr>
                                        <p:cTn id="399" dur="1" fill="hold">
                                          <p:stCondLst>
                                            <p:cond delay="999"/>
                                          </p:stCondLst>
                                        </p:cTn>
                                        <p:tgtEl>
                                          <p:spTgt spid="32091"/>
                                        </p:tgtEl>
                                        <p:attrNameLst>
                                          <p:attrName>style.visibility</p:attrName>
                                        </p:attrNameLst>
                                      </p:cBhvr>
                                      <p:to>
                                        <p:strVal val="hidden"/>
                                      </p:to>
                                    </p:set>
                                  </p:childTnLst>
                                  <p:subTnLst>
                                    <p:audio>
                                      <p:cMediaNode vol="11000">
                                        <p:cTn display="0" masterRel="sameClick">
                                          <p:stCondLst>
                                            <p:cond evt="begin" delay="0">
                                              <p:tn val="397"/>
                                            </p:cond>
                                          </p:stCondLst>
                                          <p:endCondLst>
                                            <p:cond evt="onStopAudio" delay="0">
                                              <p:tgtEl>
                                                <p:sldTgt/>
                                              </p:tgtEl>
                                            </p:cond>
                                          </p:endCondLst>
                                        </p:cTn>
                                        <p:tgtEl>
                                          <p:sndTgt r:embed="rId3" name="hammer.wav" builtIn="1"/>
                                        </p:tgtEl>
                                      </p:cMediaNode>
                                    </p:audio>
                                  </p:subTnLst>
                                </p:cTn>
                              </p:par>
                            </p:childTnLst>
                          </p:cTn>
                        </p:par>
                        <p:par>
                          <p:cTn id="400" fill="hold" nodeType="afterGroup">
                            <p:stCondLst>
                              <p:cond delay="98010"/>
                            </p:stCondLst>
                            <p:childTnLst>
                              <p:par>
                                <p:cTn id="401" presetID="10" presetClass="exit" presetSubtype="0" fill="hold" grpId="0" nodeType="afterEffect">
                                  <p:stCondLst>
                                    <p:cond delay="0"/>
                                  </p:stCondLst>
                                  <p:childTnLst>
                                    <p:animEffect transition="out" filter="fade">
                                      <p:cBhvr>
                                        <p:cTn id="402" dur="1000"/>
                                        <p:tgtEl>
                                          <p:spTgt spid="32090"/>
                                        </p:tgtEl>
                                      </p:cBhvr>
                                    </p:animEffect>
                                    <p:set>
                                      <p:cBhvr>
                                        <p:cTn id="403" dur="1" fill="hold">
                                          <p:stCondLst>
                                            <p:cond delay="999"/>
                                          </p:stCondLst>
                                        </p:cTn>
                                        <p:tgtEl>
                                          <p:spTgt spid="32090"/>
                                        </p:tgtEl>
                                        <p:attrNameLst>
                                          <p:attrName>style.visibility</p:attrName>
                                        </p:attrNameLst>
                                      </p:cBhvr>
                                      <p:to>
                                        <p:strVal val="hidden"/>
                                      </p:to>
                                    </p:set>
                                  </p:childTnLst>
                                  <p:subTnLst>
                                    <p:audio>
                                      <p:cMediaNode vol="11000">
                                        <p:cTn display="0" masterRel="sameClick">
                                          <p:stCondLst>
                                            <p:cond evt="begin" delay="0">
                                              <p:tn val="401"/>
                                            </p:cond>
                                          </p:stCondLst>
                                          <p:endCondLst>
                                            <p:cond evt="onStopAudio" delay="0">
                                              <p:tgtEl>
                                                <p:sldTgt/>
                                              </p:tgtEl>
                                            </p:cond>
                                          </p:endCondLst>
                                        </p:cTn>
                                        <p:tgtEl>
                                          <p:sndTgt r:embed="rId3" name="hammer.wav" builtIn="1"/>
                                        </p:tgtEl>
                                      </p:cMediaNode>
                                    </p:audio>
                                  </p:subTnLst>
                                </p:cTn>
                              </p:par>
                            </p:childTnLst>
                          </p:cTn>
                        </p:par>
                        <p:par>
                          <p:cTn id="404" fill="hold" nodeType="afterGroup">
                            <p:stCondLst>
                              <p:cond delay="99010"/>
                            </p:stCondLst>
                            <p:childTnLst>
                              <p:par>
                                <p:cTn id="405" presetID="10" presetClass="exit" presetSubtype="0" fill="hold" grpId="0" nodeType="afterEffect">
                                  <p:stCondLst>
                                    <p:cond delay="0"/>
                                  </p:stCondLst>
                                  <p:childTnLst>
                                    <p:animEffect transition="out" filter="fade">
                                      <p:cBhvr>
                                        <p:cTn id="406" dur="1000"/>
                                        <p:tgtEl>
                                          <p:spTgt spid="32089"/>
                                        </p:tgtEl>
                                      </p:cBhvr>
                                    </p:animEffect>
                                    <p:set>
                                      <p:cBhvr>
                                        <p:cTn id="407" dur="1" fill="hold">
                                          <p:stCondLst>
                                            <p:cond delay="999"/>
                                          </p:stCondLst>
                                        </p:cTn>
                                        <p:tgtEl>
                                          <p:spTgt spid="32089"/>
                                        </p:tgtEl>
                                        <p:attrNameLst>
                                          <p:attrName>style.visibility</p:attrName>
                                        </p:attrNameLst>
                                      </p:cBhvr>
                                      <p:to>
                                        <p:strVal val="hidden"/>
                                      </p:to>
                                    </p:set>
                                  </p:childTnLst>
                                  <p:subTnLst>
                                    <p:audio>
                                      <p:cMediaNode vol="11000">
                                        <p:cTn display="0" masterRel="sameClick">
                                          <p:stCondLst>
                                            <p:cond evt="begin" delay="0">
                                              <p:tn val="405"/>
                                            </p:cond>
                                          </p:stCondLst>
                                          <p:endCondLst>
                                            <p:cond evt="onStopAudio" delay="0">
                                              <p:tgtEl>
                                                <p:sldTgt/>
                                              </p:tgtEl>
                                            </p:cond>
                                          </p:endCondLst>
                                        </p:cTn>
                                        <p:tgtEl>
                                          <p:sndTgt r:embed="rId3" name="hammer.wav" builtIn="1"/>
                                        </p:tgtEl>
                                      </p:cMediaNode>
                                    </p:audio>
                                  </p:subTnLst>
                                </p:cTn>
                              </p:par>
                            </p:childTnLst>
                          </p:cTn>
                        </p:par>
                        <p:par>
                          <p:cTn id="408" fill="hold" nodeType="afterGroup">
                            <p:stCondLst>
                              <p:cond delay="100010"/>
                            </p:stCondLst>
                            <p:childTnLst>
                              <p:par>
                                <p:cTn id="409" presetID="10" presetClass="exit" presetSubtype="0" fill="hold" grpId="0" nodeType="afterEffect">
                                  <p:stCondLst>
                                    <p:cond delay="0"/>
                                  </p:stCondLst>
                                  <p:childTnLst>
                                    <p:animEffect transition="out" filter="fade">
                                      <p:cBhvr>
                                        <p:cTn id="410" dur="1000"/>
                                        <p:tgtEl>
                                          <p:spTgt spid="32088"/>
                                        </p:tgtEl>
                                      </p:cBhvr>
                                    </p:animEffect>
                                    <p:set>
                                      <p:cBhvr>
                                        <p:cTn id="411" dur="1" fill="hold">
                                          <p:stCondLst>
                                            <p:cond delay="999"/>
                                          </p:stCondLst>
                                        </p:cTn>
                                        <p:tgtEl>
                                          <p:spTgt spid="32088"/>
                                        </p:tgtEl>
                                        <p:attrNameLst>
                                          <p:attrName>style.visibility</p:attrName>
                                        </p:attrNameLst>
                                      </p:cBhvr>
                                      <p:to>
                                        <p:strVal val="hidden"/>
                                      </p:to>
                                    </p:set>
                                  </p:childTnLst>
                                  <p:subTnLst>
                                    <p:audio>
                                      <p:cMediaNode vol="11000">
                                        <p:cTn display="0" masterRel="sameClick">
                                          <p:stCondLst>
                                            <p:cond evt="begin" delay="0">
                                              <p:tn val="409"/>
                                            </p:cond>
                                          </p:stCondLst>
                                          <p:endCondLst>
                                            <p:cond evt="onStopAudio" delay="0">
                                              <p:tgtEl>
                                                <p:sldTgt/>
                                              </p:tgtEl>
                                            </p:cond>
                                          </p:endCondLst>
                                        </p:cTn>
                                        <p:tgtEl>
                                          <p:sndTgt r:embed="rId3" name="hammer.wav" builtIn="1"/>
                                        </p:tgtEl>
                                      </p:cMediaNode>
                                    </p:audio>
                                  </p:subTnLst>
                                </p:cTn>
                              </p:par>
                            </p:childTnLst>
                          </p:cTn>
                        </p:par>
                        <p:par>
                          <p:cTn id="412" fill="hold" nodeType="afterGroup">
                            <p:stCondLst>
                              <p:cond delay="101010"/>
                            </p:stCondLst>
                            <p:childTnLst>
                              <p:par>
                                <p:cTn id="413" presetID="10" presetClass="exit" presetSubtype="0" fill="hold" grpId="0" nodeType="afterEffect">
                                  <p:stCondLst>
                                    <p:cond delay="0"/>
                                  </p:stCondLst>
                                  <p:childTnLst>
                                    <p:animEffect transition="out" filter="fade">
                                      <p:cBhvr>
                                        <p:cTn id="414" dur="1000"/>
                                        <p:tgtEl>
                                          <p:spTgt spid="32087"/>
                                        </p:tgtEl>
                                      </p:cBhvr>
                                    </p:animEffect>
                                    <p:set>
                                      <p:cBhvr>
                                        <p:cTn id="415" dur="1" fill="hold">
                                          <p:stCondLst>
                                            <p:cond delay="999"/>
                                          </p:stCondLst>
                                        </p:cTn>
                                        <p:tgtEl>
                                          <p:spTgt spid="32087"/>
                                        </p:tgtEl>
                                        <p:attrNameLst>
                                          <p:attrName>style.visibility</p:attrName>
                                        </p:attrNameLst>
                                      </p:cBhvr>
                                      <p:to>
                                        <p:strVal val="hidden"/>
                                      </p:to>
                                    </p:set>
                                  </p:childTnLst>
                                  <p:subTnLst>
                                    <p:audio>
                                      <p:cMediaNode vol="11000">
                                        <p:cTn display="0" masterRel="sameClick">
                                          <p:stCondLst>
                                            <p:cond evt="begin" delay="0">
                                              <p:tn val="413"/>
                                            </p:cond>
                                          </p:stCondLst>
                                          <p:endCondLst>
                                            <p:cond evt="onStopAudio" delay="0">
                                              <p:tgtEl>
                                                <p:sldTgt/>
                                              </p:tgtEl>
                                            </p:cond>
                                          </p:endCondLst>
                                        </p:cTn>
                                        <p:tgtEl>
                                          <p:sndTgt r:embed="rId3" name="hammer.wav" builtIn="1"/>
                                        </p:tgtEl>
                                      </p:cMediaNode>
                                    </p:audio>
                                  </p:subTnLst>
                                </p:cTn>
                              </p:par>
                            </p:childTnLst>
                          </p:cTn>
                        </p:par>
                        <p:par>
                          <p:cTn id="416" fill="hold" nodeType="afterGroup">
                            <p:stCondLst>
                              <p:cond delay="102010"/>
                            </p:stCondLst>
                            <p:childTnLst>
                              <p:par>
                                <p:cTn id="417" presetID="10" presetClass="exit" presetSubtype="0" fill="hold" grpId="0" nodeType="afterEffect">
                                  <p:stCondLst>
                                    <p:cond delay="0"/>
                                  </p:stCondLst>
                                  <p:childTnLst>
                                    <p:animEffect transition="out" filter="fade">
                                      <p:cBhvr>
                                        <p:cTn id="418" dur="1000"/>
                                        <p:tgtEl>
                                          <p:spTgt spid="32086"/>
                                        </p:tgtEl>
                                      </p:cBhvr>
                                    </p:animEffect>
                                    <p:set>
                                      <p:cBhvr>
                                        <p:cTn id="419" dur="1" fill="hold">
                                          <p:stCondLst>
                                            <p:cond delay="999"/>
                                          </p:stCondLst>
                                        </p:cTn>
                                        <p:tgtEl>
                                          <p:spTgt spid="32086"/>
                                        </p:tgtEl>
                                        <p:attrNameLst>
                                          <p:attrName>style.visibility</p:attrName>
                                        </p:attrNameLst>
                                      </p:cBhvr>
                                      <p:to>
                                        <p:strVal val="hidden"/>
                                      </p:to>
                                    </p:set>
                                  </p:childTnLst>
                                  <p:subTnLst>
                                    <p:audio>
                                      <p:cMediaNode vol="11000">
                                        <p:cTn display="0" masterRel="sameClick">
                                          <p:stCondLst>
                                            <p:cond evt="begin" delay="0">
                                              <p:tn val="417"/>
                                            </p:cond>
                                          </p:stCondLst>
                                          <p:endCondLst>
                                            <p:cond evt="onStopAudio" delay="0">
                                              <p:tgtEl>
                                                <p:sldTgt/>
                                              </p:tgtEl>
                                            </p:cond>
                                          </p:endCondLst>
                                        </p:cTn>
                                        <p:tgtEl>
                                          <p:sndTgt r:embed="rId3" name="hammer.wav" builtIn="1"/>
                                        </p:tgtEl>
                                      </p:cMediaNode>
                                    </p:audio>
                                  </p:subTnLst>
                                </p:cTn>
                              </p:par>
                            </p:childTnLst>
                          </p:cTn>
                        </p:par>
                        <p:par>
                          <p:cTn id="420" fill="hold" nodeType="afterGroup">
                            <p:stCondLst>
                              <p:cond delay="103010"/>
                            </p:stCondLst>
                            <p:childTnLst>
                              <p:par>
                                <p:cTn id="421" presetID="10" presetClass="exit" presetSubtype="0" fill="hold" grpId="0" nodeType="afterEffect">
                                  <p:stCondLst>
                                    <p:cond delay="0"/>
                                  </p:stCondLst>
                                  <p:childTnLst>
                                    <p:animEffect transition="out" filter="fade">
                                      <p:cBhvr>
                                        <p:cTn id="422" dur="1000"/>
                                        <p:tgtEl>
                                          <p:spTgt spid="32085"/>
                                        </p:tgtEl>
                                      </p:cBhvr>
                                    </p:animEffect>
                                    <p:set>
                                      <p:cBhvr>
                                        <p:cTn id="423" dur="1" fill="hold">
                                          <p:stCondLst>
                                            <p:cond delay="999"/>
                                          </p:stCondLst>
                                        </p:cTn>
                                        <p:tgtEl>
                                          <p:spTgt spid="32085"/>
                                        </p:tgtEl>
                                        <p:attrNameLst>
                                          <p:attrName>style.visibility</p:attrName>
                                        </p:attrNameLst>
                                      </p:cBhvr>
                                      <p:to>
                                        <p:strVal val="hidden"/>
                                      </p:to>
                                    </p:set>
                                  </p:childTnLst>
                                  <p:subTnLst>
                                    <p:audio>
                                      <p:cMediaNode vol="11000">
                                        <p:cTn display="0" masterRel="sameClick">
                                          <p:stCondLst>
                                            <p:cond evt="begin" delay="0">
                                              <p:tn val="421"/>
                                            </p:cond>
                                          </p:stCondLst>
                                          <p:endCondLst>
                                            <p:cond evt="onStopAudio" delay="0">
                                              <p:tgtEl>
                                                <p:sldTgt/>
                                              </p:tgtEl>
                                            </p:cond>
                                          </p:endCondLst>
                                        </p:cTn>
                                        <p:tgtEl>
                                          <p:sndTgt r:embed="rId3" name="hammer.wav" builtIn="1"/>
                                        </p:tgtEl>
                                      </p:cMediaNode>
                                    </p:audio>
                                  </p:subTnLst>
                                </p:cTn>
                              </p:par>
                            </p:childTnLst>
                          </p:cTn>
                        </p:par>
                        <p:par>
                          <p:cTn id="424" fill="hold" nodeType="afterGroup">
                            <p:stCondLst>
                              <p:cond delay="104010"/>
                            </p:stCondLst>
                            <p:childTnLst>
                              <p:par>
                                <p:cTn id="425" presetID="10" presetClass="exit" presetSubtype="0" fill="hold" grpId="0" nodeType="afterEffect">
                                  <p:stCondLst>
                                    <p:cond delay="0"/>
                                  </p:stCondLst>
                                  <p:childTnLst>
                                    <p:animEffect transition="out" filter="fade">
                                      <p:cBhvr>
                                        <p:cTn id="426" dur="1000"/>
                                        <p:tgtEl>
                                          <p:spTgt spid="32084"/>
                                        </p:tgtEl>
                                      </p:cBhvr>
                                    </p:animEffect>
                                    <p:set>
                                      <p:cBhvr>
                                        <p:cTn id="427" dur="1" fill="hold">
                                          <p:stCondLst>
                                            <p:cond delay="999"/>
                                          </p:stCondLst>
                                        </p:cTn>
                                        <p:tgtEl>
                                          <p:spTgt spid="32084"/>
                                        </p:tgtEl>
                                        <p:attrNameLst>
                                          <p:attrName>style.visibility</p:attrName>
                                        </p:attrNameLst>
                                      </p:cBhvr>
                                      <p:to>
                                        <p:strVal val="hidden"/>
                                      </p:to>
                                    </p:set>
                                  </p:childTnLst>
                                  <p:subTnLst>
                                    <p:audio>
                                      <p:cMediaNode vol="11000">
                                        <p:cTn display="0" masterRel="sameClick">
                                          <p:stCondLst>
                                            <p:cond evt="begin" delay="0">
                                              <p:tn val="425"/>
                                            </p:cond>
                                          </p:stCondLst>
                                          <p:endCondLst>
                                            <p:cond evt="onStopAudio" delay="0">
                                              <p:tgtEl>
                                                <p:sldTgt/>
                                              </p:tgtEl>
                                            </p:cond>
                                          </p:endCondLst>
                                        </p:cTn>
                                        <p:tgtEl>
                                          <p:sndTgt r:embed="rId3" name="hammer.wav" builtIn="1"/>
                                        </p:tgtEl>
                                      </p:cMediaNode>
                                    </p:audio>
                                  </p:subTnLst>
                                </p:cTn>
                              </p:par>
                            </p:childTnLst>
                          </p:cTn>
                        </p:par>
                        <p:par>
                          <p:cTn id="428" fill="hold" nodeType="afterGroup">
                            <p:stCondLst>
                              <p:cond delay="105010"/>
                            </p:stCondLst>
                            <p:childTnLst>
                              <p:par>
                                <p:cTn id="429" presetID="10" presetClass="exit" presetSubtype="0" fill="hold" grpId="0" nodeType="afterEffect">
                                  <p:stCondLst>
                                    <p:cond delay="0"/>
                                  </p:stCondLst>
                                  <p:childTnLst>
                                    <p:animEffect transition="out" filter="fade">
                                      <p:cBhvr>
                                        <p:cTn id="430" dur="1000"/>
                                        <p:tgtEl>
                                          <p:spTgt spid="32083"/>
                                        </p:tgtEl>
                                      </p:cBhvr>
                                    </p:animEffect>
                                    <p:set>
                                      <p:cBhvr>
                                        <p:cTn id="431" dur="1" fill="hold">
                                          <p:stCondLst>
                                            <p:cond delay="999"/>
                                          </p:stCondLst>
                                        </p:cTn>
                                        <p:tgtEl>
                                          <p:spTgt spid="32083"/>
                                        </p:tgtEl>
                                        <p:attrNameLst>
                                          <p:attrName>style.visibility</p:attrName>
                                        </p:attrNameLst>
                                      </p:cBhvr>
                                      <p:to>
                                        <p:strVal val="hidden"/>
                                      </p:to>
                                    </p:set>
                                  </p:childTnLst>
                                  <p:subTnLst>
                                    <p:audio>
                                      <p:cMediaNode vol="11000">
                                        <p:cTn display="0" masterRel="sameClick">
                                          <p:stCondLst>
                                            <p:cond evt="begin" delay="0">
                                              <p:tn val="429"/>
                                            </p:cond>
                                          </p:stCondLst>
                                          <p:endCondLst>
                                            <p:cond evt="onStopAudio" delay="0">
                                              <p:tgtEl>
                                                <p:sldTgt/>
                                              </p:tgtEl>
                                            </p:cond>
                                          </p:endCondLst>
                                        </p:cTn>
                                        <p:tgtEl>
                                          <p:sndTgt r:embed="rId3" name="hammer.wav" builtIn="1"/>
                                        </p:tgtEl>
                                      </p:cMediaNode>
                                    </p:audio>
                                  </p:subTnLst>
                                </p:cTn>
                              </p:par>
                            </p:childTnLst>
                          </p:cTn>
                        </p:par>
                        <p:par>
                          <p:cTn id="432" fill="hold" nodeType="afterGroup">
                            <p:stCondLst>
                              <p:cond delay="106010"/>
                            </p:stCondLst>
                            <p:childTnLst>
                              <p:par>
                                <p:cTn id="433" presetID="10" presetClass="exit" presetSubtype="0" fill="hold" grpId="0" nodeType="afterEffect">
                                  <p:stCondLst>
                                    <p:cond delay="0"/>
                                  </p:stCondLst>
                                  <p:childTnLst>
                                    <p:animEffect transition="out" filter="fade">
                                      <p:cBhvr>
                                        <p:cTn id="434" dur="1000"/>
                                        <p:tgtEl>
                                          <p:spTgt spid="32082"/>
                                        </p:tgtEl>
                                      </p:cBhvr>
                                    </p:animEffect>
                                    <p:set>
                                      <p:cBhvr>
                                        <p:cTn id="435" dur="1" fill="hold">
                                          <p:stCondLst>
                                            <p:cond delay="999"/>
                                          </p:stCondLst>
                                        </p:cTn>
                                        <p:tgtEl>
                                          <p:spTgt spid="32082"/>
                                        </p:tgtEl>
                                        <p:attrNameLst>
                                          <p:attrName>style.visibility</p:attrName>
                                        </p:attrNameLst>
                                      </p:cBhvr>
                                      <p:to>
                                        <p:strVal val="hidden"/>
                                      </p:to>
                                    </p:set>
                                  </p:childTnLst>
                                  <p:subTnLst>
                                    <p:audio>
                                      <p:cMediaNode vol="11000">
                                        <p:cTn display="0" masterRel="sameClick">
                                          <p:stCondLst>
                                            <p:cond evt="begin" delay="0">
                                              <p:tn val="433"/>
                                            </p:cond>
                                          </p:stCondLst>
                                          <p:endCondLst>
                                            <p:cond evt="onStopAudio" delay="0">
                                              <p:tgtEl>
                                                <p:sldTgt/>
                                              </p:tgtEl>
                                            </p:cond>
                                          </p:endCondLst>
                                        </p:cTn>
                                        <p:tgtEl>
                                          <p:sndTgt r:embed="rId3" name="hammer.wav" builtIn="1"/>
                                        </p:tgtEl>
                                      </p:cMediaNode>
                                    </p:audio>
                                  </p:subTnLst>
                                </p:cTn>
                              </p:par>
                            </p:childTnLst>
                          </p:cTn>
                        </p:par>
                        <p:par>
                          <p:cTn id="436" fill="hold" nodeType="afterGroup">
                            <p:stCondLst>
                              <p:cond delay="107010"/>
                            </p:stCondLst>
                            <p:childTnLst>
                              <p:par>
                                <p:cTn id="437" presetID="10" presetClass="exit" presetSubtype="0" fill="hold" grpId="0" nodeType="afterEffect">
                                  <p:stCondLst>
                                    <p:cond delay="0"/>
                                  </p:stCondLst>
                                  <p:childTnLst>
                                    <p:animEffect transition="out" filter="fade">
                                      <p:cBhvr>
                                        <p:cTn id="438" dur="1000"/>
                                        <p:tgtEl>
                                          <p:spTgt spid="32081"/>
                                        </p:tgtEl>
                                      </p:cBhvr>
                                    </p:animEffect>
                                    <p:set>
                                      <p:cBhvr>
                                        <p:cTn id="439" dur="1" fill="hold">
                                          <p:stCondLst>
                                            <p:cond delay="999"/>
                                          </p:stCondLst>
                                        </p:cTn>
                                        <p:tgtEl>
                                          <p:spTgt spid="32081"/>
                                        </p:tgtEl>
                                        <p:attrNameLst>
                                          <p:attrName>style.visibility</p:attrName>
                                        </p:attrNameLst>
                                      </p:cBhvr>
                                      <p:to>
                                        <p:strVal val="hidden"/>
                                      </p:to>
                                    </p:set>
                                  </p:childTnLst>
                                  <p:subTnLst>
                                    <p:audio>
                                      <p:cMediaNode vol="11000">
                                        <p:cTn display="0" masterRel="sameClick">
                                          <p:stCondLst>
                                            <p:cond evt="begin" delay="0">
                                              <p:tn val="437"/>
                                            </p:cond>
                                          </p:stCondLst>
                                          <p:endCondLst>
                                            <p:cond evt="onStopAudio" delay="0">
                                              <p:tgtEl>
                                                <p:sldTgt/>
                                              </p:tgtEl>
                                            </p:cond>
                                          </p:endCondLst>
                                        </p:cTn>
                                        <p:tgtEl>
                                          <p:sndTgt r:embed="rId3" name="hammer.wav" builtIn="1"/>
                                        </p:tgtEl>
                                      </p:cMediaNode>
                                    </p:audio>
                                  </p:subTnLst>
                                </p:cTn>
                              </p:par>
                            </p:childTnLst>
                          </p:cTn>
                        </p:par>
                        <p:par>
                          <p:cTn id="440" fill="hold" nodeType="afterGroup">
                            <p:stCondLst>
                              <p:cond delay="108010"/>
                            </p:stCondLst>
                            <p:childTnLst>
                              <p:par>
                                <p:cTn id="441" presetID="10" presetClass="exit" presetSubtype="0" fill="hold" grpId="0" nodeType="afterEffect">
                                  <p:stCondLst>
                                    <p:cond delay="0"/>
                                  </p:stCondLst>
                                  <p:childTnLst>
                                    <p:animEffect transition="out" filter="fade">
                                      <p:cBhvr>
                                        <p:cTn id="442" dur="1000"/>
                                        <p:tgtEl>
                                          <p:spTgt spid="32080"/>
                                        </p:tgtEl>
                                      </p:cBhvr>
                                    </p:animEffect>
                                    <p:set>
                                      <p:cBhvr>
                                        <p:cTn id="443" dur="1" fill="hold">
                                          <p:stCondLst>
                                            <p:cond delay="999"/>
                                          </p:stCondLst>
                                        </p:cTn>
                                        <p:tgtEl>
                                          <p:spTgt spid="32080"/>
                                        </p:tgtEl>
                                        <p:attrNameLst>
                                          <p:attrName>style.visibility</p:attrName>
                                        </p:attrNameLst>
                                      </p:cBhvr>
                                      <p:to>
                                        <p:strVal val="hidden"/>
                                      </p:to>
                                    </p:set>
                                  </p:childTnLst>
                                  <p:subTnLst>
                                    <p:audio>
                                      <p:cMediaNode vol="11000">
                                        <p:cTn display="0" masterRel="sameClick">
                                          <p:stCondLst>
                                            <p:cond evt="begin" delay="0">
                                              <p:tn val="441"/>
                                            </p:cond>
                                          </p:stCondLst>
                                          <p:endCondLst>
                                            <p:cond evt="onStopAudio" delay="0">
                                              <p:tgtEl>
                                                <p:sldTgt/>
                                              </p:tgtEl>
                                            </p:cond>
                                          </p:endCondLst>
                                        </p:cTn>
                                        <p:tgtEl>
                                          <p:sndTgt r:embed="rId3" name="hammer.wav" builtIn="1"/>
                                        </p:tgtEl>
                                      </p:cMediaNode>
                                    </p:audio>
                                  </p:subTnLst>
                                </p:cTn>
                              </p:par>
                            </p:childTnLst>
                          </p:cTn>
                        </p:par>
                        <p:par>
                          <p:cTn id="444" fill="hold" nodeType="afterGroup">
                            <p:stCondLst>
                              <p:cond delay="109010"/>
                            </p:stCondLst>
                            <p:childTnLst>
                              <p:par>
                                <p:cTn id="445" presetID="10" presetClass="exit" presetSubtype="0" fill="hold" grpId="0" nodeType="afterEffect">
                                  <p:stCondLst>
                                    <p:cond delay="0"/>
                                  </p:stCondLst>
                                  <p:childTnLst>
                                    <p:animEffect transition="out" filter="fade">
                                      <p:cBhvr>
                                        <p:cTn id="446" dur="1000"/>
                                        <p:tgtEl>
                                          <p:spTgt spid="32079"/>
                                        </p:tgtEl>
                                      </p:cBhvr>
                                    </p:animEffect>
                                    <p:set>
                                      <p:cBhvr>
                                        <p:cTn id="447" dur="1" fill="hold">
                                          <p:stCondLst>
                                            <p:cond delay="999"/>
                                          </p:stCondLst>
                                        </p:cTn>
                                        <p:tgtEl>
                                          <p:spTgt spid="32079"/>
                                        </p:tgtEl>
                                        <p:attrNameLst>
                                          <p:attrName>style.visibility</p:attrName>
                                        </p:attrNameLst>
                                      </p:cBhvr>
                                      <p:to>
                                        <p:strVal val="hidden"/>
                                      </p:to>
                                    </p:set>
                                  </p:childTnLst>
                                  <p:subTnLst>
                                    <p:audio>
                                      <p:cMediaNode vol="11000">
                                        <p:cTn display="0" masterRel="sameClick">
                                          <p:stCondLst>
                                            <p:cond evt="begin" delay="0">
                                              <p:tn val="445"/>
                                            </p:cond>
                                          </p:stCondLst>
                                          <p:endCondLst>
                                            <p:cond evt="onStopAudio" delay="0">
                                              <p:tgtEl>
                                                <p:sldTgt/>
                                              </p:tgtEl>
                                            </p:cond>
                                          </p:endCondLst>
                                        </p:cTn>
                                        <p:tgtEl>
                                          <p:sndTgt r:embed="rId3" name="hammer.wav" builtIn="1"/>
                                        </p:tgtEl>
                                      </p:cMediaNode>
                                    </p:audio>
                                  </p:subTnLst>
                                </p:cTn>
                              </p:par>
                            </p:childTnLst>
                          </p:cTn>
                        </p:par>
                        <p:par>
                          <p:cTn id="448" fill="hold" nodeType="afterGroup">
                            <p:stCondLst>
                              <p:cond delay="110010"/>
                            </p:stCondLst>
                            <p:childTnLst>
                              <p:par>
                                <p:cTn id="449" presetID="10" presetClass="exit" presetSubtype="0" fill="hold" grpId="0" nodeType="afterEffect">
                                  <p:stCondLst>
                                    <p:cond delay="0"/>
                                  </p:stCondLst>
                                  <p:childTnLst>
                                    <p:animEffect transition="out" filter="fade">
                                      <p:cBhvr>
                                        <p:cTn id="450" dur="1000"/>
                                        <p:tgtEl>
                                          <p:spTgt spid="32078"/>
                                        </p:tgtEl>
                                      </p:cBhvr>
                                    </p:animEffect>
                                    <p:set>
                                      <p:cBhvr>
                                        <p:cTn id="451" dur="1" fill="hold">
                                          <p:stCondLst>
                                            <p:cond delay="999"/>
                                          </p:stCondLst>
                                        </p:cTn>
                                        <p:tgtEl>
                                          <p:spTgt spid="32078"/>
                                        </p:tgtEl>
                                        <p:attrNameLst>
                                          <p:attrName>style.visibility</p:attrName>
                                        </p:attrNameLst>
                                      </p:cBhvr>
                                      <p:to>
                                        <p:strVal val="hidden"/>
                                      </p:to>
                                    </p:set>
                                  </p:childTnLst>
                                  <p:subTnLst>
                                    <p:audio>
                                      <p:cMediaNode vol="11000">
                                        <p:cTn display="0" masterRel="sameClick">
                                          <p:stCondLst>
                                            <p:cond evt="begin" delay="0">
                                              <p:tn val="449"/>
                                            </p:cond>
                                          </p:stCondLst>
                                          <p:endCondLst>
                                            <p:cond evt="onStopAudio" delay="0">
                                              <p:tgtEl>
                                                <p:sldTgt/>
                                              </p:tgtEl>
                                            </p:cond>
                                          </p:endCondLst>
                                        </p:cTn>
                                        <p:tgtEl>
                                          <p:sndTgt r:embed="rId3" name="hammer.wav" builtIn="1"/>
                                        </p:tgtEl>
                                      </p:cMediaNode>
                                    </p:audio>
                                  </p:subTnLst>
                                </p:cTn>
                              </p:par>
                            </p:childTnLst>
                          </p:cTn>
                        </p:par>
                        <p:par>
                          <p:cTn id="452" fill="hold" nodeType="afterGroup">
                            <p:stCondLst>
                              <p:cond delay="111010"/>
                            </p:stCondLst>
                            <p:childTnLst>
                              <p:par>
                                <p:cTn id="453" presetID="10" presetClass="exit" presetSubtype="0" fill="hold" grpId="0" nodeType="afterEffect">
                                  <p:stCondLst>
                                    <p:cond delay="0"/>
                                  </p:stCondLst>
                                  <p:childTnLst>
                                    <p:animEffect transition="out" filter="fade">
                                      <p:cBhvr>
                                        <p:cTn id="454" dur="1000"/>
                                        <p:tgtEl>
                                          <p:spTgt spid="32077"/>
                                        </p:tgtEl>
                                      </p:cBhvr>
                                    </p:animEffect>
                                    <p:set>
                                      <p:cBhvr>
                                        <p:cTn id="455" dur="1" fill="hold">
                                          <p:stCondLst>
                                            <p:cond delay="999"/>
                                          </p:stCondLst>
                                        </p:cTn>
                                        <p:tgtEl>
                                          <p:spTgt spid="32077"/>
                                        </p:tgtEl>
                                        <p:attrNameLst>
                                          <p:attrName>style.visibility</p:attrName>
                                        </p:attrNameLst>
                                      </p:cBhvr>
                                      <p:to>
                                        <p:strVal val="hidden"/>
                                      </p:to>
                                    </p:set>
                                  </p:childTnLst>
                                  <p:subTnLst>
                                    <p:audio>
                                      <p:cMediaNode vol="11000">
                                        <p:cTn display="0" masterRel="sameClick">
                                          <p:stCondLst>
                                            <p:cond evt="begin" delay="0">
                                              <p:tn val="453"/>
                                            </p:cond>
                                          </p:stCondLst>
                                          <p:endCondLst>
                                            <p:cond evt="onStopAudio" delay="0">
                                              <p:tgtEl>
                                                <p:sldTgt/>
                                              </p:tgtEl>
                                            </p:cond>
                                          </p:endCondLst>
                                        </p:cTn>
                                        <p:tgtEl>
                                          <p:sndTgt r:embed="rId3" name="hammer.wav" builtIn="1"/>
                                        </p:tgtEl>
                                      </p:cMediaNode>
                                    </p:audio>
                                  </p:subTnLst>
                                </p:cTn>
                              </p:par>
                            </p:childTnLst>
                          </p:cTn>
                        </p:par>
                        <p:par>
                          <p:cTn id="456" fill="hold" nodeType="afterGroup">
                            <p:stCondLst>
                              <p:cond delay="112010"/>
                            </p:stCondLst>
                            <p:childTnLst>
                              <p:par>
                                <p:cTn id="457" presetID="10" presetClass="exit" presetSubtype="0" fill="hold" grpId="0" nodeType="afterEffect">
                                  <p:stCondLst>
                                    <p:cond delay="0"/>
                                  </p:stCondLst>
                                  <p:childTnLst>
                                    <p:animEffect transition="out" filter="fade">
                                      <p:cBhvr>
                                        <p:cTn id="458" dur="1000"/>
                                        <p:tgtEl>
                                          <p:spTgt spid="32076"/>
                                        </p:tgtEl>
                                      </p:cBhvr>
                                    </p:animEffect>
                                    <p:set>
                                      <p:cBhvr>
                                        <p:cTn id="459" dur="1" fill="hold">
                                          <p:stCondLst>
                                            <p:cond delay="999"/>
                                          </p:stCondLst>
                                        </p:cTn>
                                        <p:tgtEl>
                                          <p:spTgt spid="32076"/>
                                        </p:tgtEl>
                                        <p:attrNameLst>
                                          <p:attrName>style.visibility</p:attrName>
                                        </p:attrNameLst>
                                      </p:cBhvr>
                                      <p:to>
                                        <p:strVal val="hidden"/>
                                      </p:to>
                                    </p:set>
                                  </p:childTnLst>
                                  <p:subTnLst>
                                    <p:audio>
                                      <p:cMediaNode vol="11000">
                                        <p:cTn display="0" masterRel="sameClick">
                                          <p:stCondLst>
                                            <p:cond evt="begin" delay="0">
                                              <p:tn val="457"/>
                                            </p:cond>
                                          </p:stCondLst>
                                          <p:endCondLst>
                                            <p:cond evt="onStopAudio" delay="0">
                                              <p:tgtEl>
                                                <p:sldTgt/>
                                              </p:tgtEl>
                                            </p:cond>
                                          </p:endCondLst>
                                        </p:cTn>
                                        <p:tgtEl>
                                          <p:sndTgt r:embed="rId3" name="hammer.wav" builtIn="1"/>
                                        </p:tgtEl>
                                      </p:cMediaNode>
                                    </p:audio>
                                  </p:subTnLst>
                                </p:cTn>
                              </p:par>
                            </p:childTnLst>
                          </p:cTn>
                        </p:par>
                        <p:par>
                          <p:cTn id="460" fill="hold" nodeType="afterGroup">
                            <p:stCondLst>
                              <p:cond delay="113010"/>
                            </p:stCondLst>
                            <p:childTnLst>
                              <p:par>
                                <p:cTn id="461" presetID="10" presetClass="exit" presetSubtype="0" fill="hold" grpId="0" nodeType="afterEffect">
                                  <p:stCondLst>
                                    <p:cond delay="0"/>
                                  </p:stCondLst>
                                  <p:childTnLst>
                                    <p:animEffect transition="out" filter="fade">
                                      <p:cBhvr>
                                        <p:cTn id="462" dur="1000"/>
                                        <p:tgtEl>
                                          <p:spTgt spid="32075"/>
                                        </p:tgtEl>
                                      </p:cBhvr>
                                    </p:animEffect>
                                    <p:set>
                                      <p:cBhvr>
                                        <p:cTn id="463" dur="1" fill="hold">
                                          <p:stCondLst>
                                            <p:cond delay="999"/>
                                          </p:stCondLst>
                                        </p:cTn>
                                        <p:tgtEl>
                                          <p:spTgt spid="32075"/>
                                        </p:tgtEl>
                                        <p:attrNameLst>
                                          <p:attrName>style.visibility</p:attrName>
                                        </p:attrNameLst>
                                      </p:cBhvr>
                                      <p:to>
                                        <p:strVal val="hidden"/>
                                      </p:to>
                                    </p:set>
                                  </p:childTnLst>
                                  <p:subTnLst>
                                    <p:audio>
                                      <p:cMediaNode vol="11000">
                                        <p:cTn display="0" masterRel="sameClick">
                                          <p:stCondLst>
                                            <p:cond evt="begin" delay="0">
                                              <p:tn val="461"/>
                                            </p:cond>
                                          </p:stCondLst>
                                          <p:endCondLst>
                                            <p:cond evt="onStopAudio" delay="0">
                                              <p:tgtEl>
                                                <p:sldTgt/>
                                              </p:tgtEl>
                                            </p:cond>
                                          </p:endCondLst>
                                        </p:cTn>
                                        <p:tgtEl>
                                          <p:sndTgt r:embed="rId3" name="hammer.wav" builtIn="1"/>
                                        </p:tgtEl>
                                      </p:cMediaNode>
                                    </p:audio>
                                  </p:subTnLst>
                                </p:cTn>
                              </p:par>
                            </p:childTnLst>
                          </p:cTn>
                        </p:par>
                        <p:par>
                          <p:cTn id="464" fill="hold" nodeType="afterGroup">
                            <p:stCondLst>
                              <p:cond delay="114010"/>
                            </p:stCondLst>
                            <p:childTnLst>
                              <p:par>
                                <p:cTn id="465" presetID="10" presetClass="exit" presetSubtype="0" fill="hold" grpId="0" nodeType="afterEffect">
                                  <p:stCondLst>
                                    <p:cond delay="0"/>
                                  </p:stCondLst>
                                  <p:childTnLst>
                                    <p:animEffect transition="out" filter="fade">
                                      <p:cBhvr>
                                        <p:cTn id="466" dur="1000"/>
                                        <p:tgtEl>
                                          <p:spTgt spid="32074"/>
                                        </p:tgtEl>
                                      </p:cBhvr>
                                    </p:animEffect>
                                    <p:set>
                                      <p:cBhvr>
                                        <p:cTn id="467" dur="1" fill="hold">
                                          <p:stCondLst>
                                            <p:cond delay="999"/>
                                          </p:stCondLst>
                                        </p:cTn>
                                        <p:tgtEl>
                                          <p:spTgt spid="32074"/>
                                        </p:tgtEl>
                                        <p:attrNameLst>
                                          <p:attrName>style.visibility</p:attrName>
                                        </p:attrNameLst>
                                      </p:cBhvr>
                                      <p:to>
                                        <p:strVal val="hidden"/>
                                      </p:to>
                                    </p:set>
                                  </p:childTnLst>
                                  <p:subTnLst>
                                    <p:audio>
                                      <p:cMediaNode vol="11000">
                                        <p:cTn display="0" masterRel="sameClick">
                                          <p:stCondLst>
                                            <p:cond evt="begin" delay="0">
                                              <p:tn val="465"/>
                                            </p:cond>
                                          </p:stCondLst>
                                          <p:endCondLst>
                                            <p:cond evt="onStopAudio" delay="0">
                                              <p:tgtEl>
                                                <p:sldTgt/>
                                              </p:tgtEl>
                                            </p:cond>
                                          </p:endCondLst>
                                        </p:cTn>
                                        <p:tgtEl>
                                          <p:sndTgt r:embed="rId3" name="hammer.wav" builtIn="1"/>
                                        </p:tgtEl>
                                      </p:cMediaNode>
                                    </p:audio>
                                  </p:subTnLst>
                                </p:cTn>
                              </p:par>
                            </p:childTnLst>
                          </p:cTn>
                        </p:par>
                        <p:par>
                          <p:cTn id="468" fill="hold" nodeType="afterGroup">
                            <p:stCondLst>
                              <p:cond delay="115010"/>
                            </p:stCondLst>
                            <p:childTnLst>
                              <p:par>
                                <p:cTn id="469" presetID="10" presetClass="exit" presetSubtype="0" fill="hold" grpId="0" nodeType="afterEffect">
                                  <p:stCondLst>
                                    <p:cond delay="0"/>
                                  </p:stCondLst>
                                  <p:childTnLst>
                                    <p:animEffect transition="out" filter="fade">
                                      <p:cBhvr>
                                        <p:cTn id="470" dur="1000"/>
                                        <p:tgtEl>
                                          <p:spTgt spid="32073"/>
                                        </p:tgtEl>
                                      </p:cBhvr>
                                    </p:animEffect>
                                    <p:set>
                                      <p:cBhvr>
                                        <p:cTn id="471" dur="1" fill="hold">
                                          <p:stCondLst>
                                            <p:cond delay="999"/>
                                          </p:stCondLst>
                                        </p:cTn>
                                        <p:tgtEl>
                                          <p:spTgt spid="32073"/>
                                        </p:tgtEl>
                                        <p:attrNameLst>
                                          <p:attrName>style.visibility</p:attrName>
                                        </p:attrNameLst>
                                      </p:cBhvr>
                                      <p:to>
                                        <p:strVal val="hidden"/>
                                      </p:to>
                                    </p:set>
                                  </p:childTnLst>
                                  <p:subTnLst>
                                    <p:audio>
                                      <p:cMediaNode vol="11000">
                                        <p:cTn display="0" masterRel="sameClick">
                                          <p:stCondLst>
                                            <p:cond evt="begin" delay="0">
                                              <p:tn val="469"/>
                                            </p:cond>
                                          </p:stCondLst>
                                          <p:endCondLst>
                                            <p:cond evt="onStopAudio" delay="0">
                                              <p:tgtEl>
                                                <p:sldTgt/>
                                              </p:tgtEl>
                                            </p:cond>
                                          </p:endCondLst>
                                        </p:cTn>
                                        <p:tgtEl>
                                          <p:sndTgt r:embed="rId3" name="hammer.wav" builtIn="1"/>
                                        </p:tgtEl>
                                      </p:cMediaNode>
                                    </p:audio>
                                  </p:subTnLst>
                                </p:cTn>
                              </p:par>
                            </p:childTnLst>
                          </p:cTn>
                        </p:par>
                        <p:par>
                          <p:cTn id="472" fill="hold" nodeType="afterGroup">
                            <p:stCondLst>
                              <p:cond delay="116010"/>
                            </p:stCondLst>
                            <p:childTnLst>
                              <p:par>
                                <p:cTn id="473" presetID="10" presetClass="exit" presetSubtype="0" fill="hold" grpId="0" nodeType="afterEffect">
                                  <p:stCondLst>
                                    <p:cond delay="0"/>
                                  </p:stCondLst>
                                  <p:childTnLst>
                                    <p:animEffect transition="out" filter="fade">
                                      <p:cBhvr>
                                        <p:cTn id="474" dur="1000"/>
                                        <p:tgtEl>
                                          <p:spTgt spid="32072"/>
                                        </p:tgtEl>
                                      </p:cBhvr>
                                    </p:animEffect>
                                    <p:set>
                                      <p:cBhvr>
                                        <p:cTn id="475" dur="1" fill="hold">
                                          <p:stCondLst>
                                            <p:cond delay="999"/>
                                          </p:stCondLst>
                                        </p:cTn>
                                        <p:tgtEl>
                                          <p:spTgt spid="32072"/>
                                        </p:tgtEl>
                                        <p:attrNameLst>
                                          <p:attrName>style.visibility</p:attrName>
                                        </p:attrNameLst>
                                      </p:cBhvr>
                                      <p:to>
                                        <p:strVal val="hidden"/>
                                      </p:to>
                                    </p:set>
                                  </p:childTnLst>
                                  <p:subTnLst>
                                    <p:audio>
                                      <p:cMediaNode vol="11000">
                                        <p:cTn display="0" masterRel="sameClick">
                                          <p:stCondLst>
                                            <p:cond evt="begin" delay="0">
                                              <p:tn val="473"/>
                                            </p:cond>
                                          </p:stCondLst>
                                          <p:endCondLst>
                                            <p:cond evt="onStopAudio" delay="0">
                                              <p:tgtEl>
                                                <p:sldTgt/>
                                              </p:tgtEl>
                                            </p:cond>
                                          </p:endCondLst>
                                        </p:cTn>
                                        <p:tgtEl>
                                          <p:sndTgt r:embed="rId3" name="hammer.wav" builtIn="1"/>
                                        </p:tgtEl>
                                      </p:cMediaNode>
                                    </p:audio>
                                  </p:subTnLst>
                                </p:cTn>
                              </p:par>
                            </p:childTnLst>
                          </p:cTn>
                        </p:par>
                        <p:par>
                          <p:cTn id="476" fill="hold" nodeType="afterGroup">
                            <p:stCondLst>
                              <p:cond delay="117010"/>
                            </p:stCondLst>
                            <p:childTnLst>
                              <p:par>
                                <p:cTn id="477" presetID="10" presetClass="exit" presetSubtype="0" fill="hold" grpId="0" nodeType="afterEffect">
                                  <p:stCondLst>
                                    <p:cond delay="0"/>
                                  </p:stCondLst>
                                  <p:childTnLst>
                                    <p:animEffect transition="out" filter="fade">
                                      <p:cBhvr>
                                        <p:cTn id="478" dur="1000"/>
                                        <p:tgtEl>
                                          <p:spTgt spid="32071"/>
                                        </p:tgtEl>
                                      </p:cBhvr>
                                    </p:animEffect>
                                    <p:set>
                                      <p:cBhvr>
                                        <p:cTn id="479" dur="1" fill="hold">
                                          <p:stCondLst>
                                            <p:cond delay="999"/>
                                          </p:stCondLst>
                                        </p:cTn>
                                        <p:tgtEl>
                                          <p:spTgt spid="32071"/>
                                        </p:tgtEl>
                                        <p:attrNameLst>
                                          <p:attrName>style.visibility</p:attrName>
                                        </p:attrNameLst>
                                      </p:cBhvr>
                                      <p:to>
                                        <p:strVal val="hidden"/>
                                      </p:to>
                                    </p:set>
                                  </p:childTnLst>
                                  <p:subTnLst>
                                    <p:audio>
                                      <p:cMediaNode vol="11000">
                                        <p:cTn display="0" masterRel="sameClick">
                                          <p:stCondLst>
                                            <p:cond evt="begin" delay="0">
                                              <p:tn val="477"/>
                                            </p:cond>
                                          </p:stCondLst>
                                          <p:endCondLst>
                                            <p:cond evt="onStopAudio" delay="0">
                                              <p:tgtEl>
                                                <p:sldTgt/>
                                              </p:tgtEl>
                                            </p:cond>
                                          </p:endCondLst>
                                        </p:cTn>
                                        <p:tgtEl>
                                          <p:sndTgt r:embed="rId3" name="hammer.wav" builtIn="1"/>
                                        </p:tgtEl>
                                      </p:cMediaNode>
                                    </p:audio>
                                  </p:subTnLst>
                                </p:cTn>
                              </p:par>
                            </p:childTnLst>
                          </p:cTn>
                        </p:par>
                        <p:par>
                          <p:cTn id="480" fill="hold" nodeType="afterGroup">
                            <p:stCondLst>
                              <p:cond delay="118010"/>
                            </p:stCondLst>
                            <p:childTnLst>
                              <p:par>
                                <p:cTn id="481" presetID="10" presetClass="exit" presetSubtype="0" fill="hold" grpId="0" nodeType="afterEffect">
                                  <p:stCondLst>
                                    <p:cond delay="0"/>
                                  </p:stCondLst>
                                  <p:childTnLst>
                                    <p:animEffect transition="out" filter="fade">
                                      <p:cBhvr>
                                        <p:cTn id="482" dur="1000"/>
                                        <p:tgtEl>
                                          <p:spTgt spid="32070"/>
                                        </p:tgtEl>
                                      </p:cBhvr>
                                    </p:animEffect>
                                    <p:set>
                                      <p:cBhvr>
                                        <p:cTn id="483" dur="1" fill="hold">
                                          <p:stCondLst>
                                            <p:cond delay="999"/>
                                          </p:stCondLst>
                                        </p:cTn>
                                        <p:tgtEl>
                                          <p:spTgt spid="32070"/>
                                        </p:tgtEl>
                                        <p:attrNameLst>
                                          <p:attrName>style.visibility</p:attrName>
                                        </p:attrNameLst>
                                      </p:cBhvr>
                                      <p:to>
                                        <p:strVal val="hidden"/>
                                      </p:to>
                                    </p:set>
                                  </p:childTnLst>
                                  <p:subTnLst>
                                    <p:audio>
                                      <p:cMediaNode vol="11000">
                                        <p:cTn display="0" masterRel="sameClick">
                                          <p:stCondLst>
                                            <p:cond evt="begin" delay="0">
                                              <p:tn val="481"/>
                                            </p:cond>
                                          </p:stCondLst>
                                          <p:endCondLst>
                                            <p:cond evt="onStopAudio" delay="0">
                                              <p:tgtEl>
                                                <p:sldTgt/>
                                              </p:tgtEl>
                                            </p:cond>
                                          </p:endCondLst>
                                        </p:cTn>
                                        <p:tgtEl>
                                          <p:sndTgt r:embed="rId3" name="hammer.wav" builtIn="1"/>
                                        </p:tgtEl>
                                      </p:cMediaNode>
                                    </p:audio>
                                  </p:subTnLst>
                                </p:cTn>
                              </p:par>
                            </p:childTnLst>
                          </p:cTn>
                        </p:par>
                        <p:par>
                          <p:cTn id="484" fill="hold" nodeType="afterGroup">
                            <p:stCondLst>
                              <p:cond delay="119010"/>
                            </p:stCondLst>
                            <p:childTnLst>
                              <p:par>
                                <p:cTn id="485" presetID="10" presetClass="exit" presetSubtype="0" fill="hold" grpId="0" nodeType="afterEffect">
                                  <p:stCondLst>
                                    <p:cond delay="0"/>
                                  </p:stCondLst>
                                  <p:childTnLst>
                                    <p:animEffect transition="out" filter="fade">
                                      <p:cBhvr>
                                        <p:cTn id="486" dur="1000"/>
                                        <p:tgtEl>
                                          <p:spTgt spid="32069"/>
                                        </p:tgtEl>
                                      </p:cBhvr>
                                    </p:animEffect>
                                    <p:set>
                                      <p:cBhvr>
                                        <p:cTn id="487" dur="1" fill="hold">
                                          <p:stCondLst>
                                            <p:cond delay="999"/>
                                          </p:stCondLst>
                                        </p:cTn>
                                        <p:tgtEl>
                                          <p:spTgt spid="32069"/>
                                        </p:tgtEl>
                                        <p:attrNameLst>
                                          <p:attrName>style.visibility</p:attrName>
                                        </p:attrNameLst>
                                      </p:cBhvr>
                                      <p:to>
                                        <p:strVal val="hidden"/>
                                      </p:to>
                                    </p:set>
                                  </p:childTnLst>
                                  <p:subTnLst>
                                    <p:audio>
                                      <p:cMediaNode vol="11000">
                                        <p:cTn display="0" masterRel="sameClick">
                                          <p:stCondLst>
                                            <p:cond evt="begin" delay="0">
                                              <p:tn val="485"/>
                                            </p:cond>
                                          </p:stCondLst>
                                          <p:endCondLst>
                                            <p:cond evt="onStopAudio" delay="0">
                                              <p:tgtEl>
                                                <p:sldTgt/>
                                              </p:tgtEl>
                                            </p:cond>
                                          </p:endCondLst>
                                        </p:cTn>
                                        <p:tgtEl>
                                          <p:sndTgt r:embed="rId3" name="hammer.wav" builtIn="1"/>
                                        </p:tgtEl>
                                      </p:cMediaNode>
                                    </p:audio>
                                  </p:subTnLst>
                                </p:cTn>
                              </p:par>
                            </p:childTnLst>
                          </p:cTn>
                        </p:par>
                        <p:par>
                          <p:cTn id="488" fill="hold" nodeType="afterGroup">
                            <p:stCondLst>
                              <p:cond delay="120010"/>
                            </p:stCondLst>
                            <p:childTnLst>
                              <p:par>
                                <p:cTn id="489" presetID="10" presetClass="entr" presetSubtype="0" fill="hold" grpId="0" nodeType="afterEffect">
                                  <p:stCondLst>
                                    <p:cond delay="0"/>
                                  </p:stCondLst>
                                  <p:childTnLst>
                                    <p:set>
                                      <p:cBhvr>
                                        <p:cTn id="490" dur="1" fill="hold">
                                          <p:stCondLst>
                                            <p:cond delay="0"/>
                                          </p:stCondLst>
                                        </p:cTn>
                                        <p:tgtEl>
                                          <p:spTgt spid="32007"/>
                                        </p:tgtEl>
                                        <p:attrNameLst>
                                          <p:attrName>style.visibility</p:attrName>
                                        </p:attrNameLst>
                                      </p:cBhvr>
                                      <p:to>
                                        <p:strVal val="visible"/>
                                      </p:to>
                                    </p:set>
                                    <p:animEffect transition="in" filter="fade">
                                      <p:cBhvr>
                                        <p:cTn id="491" dur="100"/>
                                        <p:tgtEl>
                                          <p:spTgt spid="32007"/>
                                        </p:tgtEl>
                                      </p:cBhvr>
                                    </p:animEffect>
                                  </p:childTnLst>
                                </p:cTn>
                              </p:par>
                            </p:childTnLst>
                          </p:cTn>
                        </p:par>
                        <p:par>
                          <p:cTn id="492" fill="hold" nodeType="afterGroup">
                            <p:stCondLst>
                              <p:cond delay="120110"/>
                            </p:stCondLst>
                            <p:childTnLst>
                              <p:par>
                                <p:cTn id="493" presetID="10" presetClass="exit" presetSubtype="0" fill="hold" grpId="0" nodeType="afterEffect">
                                  <p:stCondLst>
                                    <p:cond delay="0"/>
                                  </p:stCondLst>
                                  <p:childTnLst>
                                    <p:animEffect transition="out" filter="fade">
                                      <p:cBhvr>
                                        <p:cTn id="494" dur="1000"/>
                                        <p:tgtEl>
                                          <p:spTgt spid="32068"/>
                                        </p:tgtEl>
                                      </p:cBhvr>
                                    </p:animEffect>
                                    <p:set>
                                      <p:cBhvr>
                                        <p:cTn id="495" dur="1" fill="hold">
                                          <p:stCondLst>
                                            <p:cond delay="999"/>
                                          </p:stCondLst>
                                        </p:cTn>
                                        <p:tgtEl>
                                          <p:spTgt spid="32068"/>
                                        </p:tgtEl>
                                        <p:attrNameLst>
                                          <p:attrName>style.visibility</p:attrName>
                                        </p:attrNameLst>
                                      </p:cBhvr>
                                      <p:to>
                                        <p:strVal val="hidden"/>
                                      </p:to>
                                    </p:set>
                                  </p:childTnLst>
                                  <p:subTnLst>
                                    <p:audio>
                                      <p:cMediaNode vol="11000">
                                        <p:cTn display="0" masterRel="sameClick">
                                          <p:stCondLst>
                                            <p:cond evt="begin" delay="0">
                                              <p:tn val="493"/>
                                            </p:cond>
                                          </p:stCondLst>
                                          <p:endCondLst>
                                            <p:cond evt="onStopAudio" delay="0">
                                              <p:tgtEl>
                                                <p:sldTgt/>
                                              </p:tgtEl>
                                            </p:cond>
                                          </p:endCondLst>
                                        </p:cTn>
                                        <p:tgtEl>
                                          <p:sndTgt r:embed="rId3" name="hammer.wav" builtIn="1"/>
                                        </p:tgtEl>
                                      </p:cMediaNode>
                                    </p:audio>
                                  </p:subTnLst>
                                </p:cTn>
                              </p:par>
                            </p:childTnLst>
                          </p:cTn>
                        </p:par>
                        <p:par>
                          <p:cTn id="496" fill="hold" nodeType="afterGroup">
                            <p:stCondLst>
                              <p:cond delay="121110"/>
                            </p:stCondLst>
                            <p:childTnLst>
                              <p:par>
                                <p:cTn id="497" presetID="10" presetClass="exit" presetSubtype="0" fill="hold" grpId="0" nodeType="afterEffect">
                                  <p:stCondLst>
                                    <p:cond delay="0"/>
                                  </p:stCondLst>
                                  <p:childTnLst>
                                    <p:animEffect transition="out" filter="fade">
                                      <p:cBhvr>
                                        <p:cTn id="498" dur="1000"/>
                                        <p:tgtEl>
                                          <p:spTgt spid="32067"/>
                                        </p:tgtEl>
                                      </p:cBhvr>
                                    </p:animEffect>
                                    <p:set>
                                      <p:cBhvr>
                                        <p:cTn id="499" dur="1" fill="hold">
                                          <p:stCondLst>
                                            <p:cond delay="999"/>
                                          </p:stCondLst>
                                        </p:cTn>
                                        <p:tgtEl>
                                          <p:spTgt spid="32067"/>
                                        </p:tgtEl>
                                        <p:attrNameLst>
                                          <p:attrName>style.visibility</p:attrName>
                                        </p:attrNameLst>
                                      </p:cBhvr>
                                      <p:to>
                                        <p:strVal val="hidden"/>
                                      </p:to>
                                    </p:set>
                                  </p:childTnLst>
                                  <p:subTnLst>
                                    <p:audio>
                                      <p:cMediaNode vol="11000">
                                        <p:cTn display="0" masterRel="sameClick">
                                          <p:stCondLst>
                                            <p:cond evt="begin" delay="0">
                                              <p:tn val="497"/>
                                            </p:cond>
                                          </p:stCondLst>
                                          <p:endCondLst>
                                            <p:cond evt="onStopAudio" delay="0">
                                              <p:tgtEl>
                                                <p:sldTgt/>
                                              </p:tgtEl>
                                            </p:cond>
                                          </p:endCondLst>
                                        </p:cTn>
                                        <p:tgtEl>
                                          <p:sndTgt r:embed="rId3" name="hammer.wav" builtIn="1"/>
                                        </p:tgtEl>
                                      </p:cMediaNode>
                                    </p:audio>
                                  </p:subTnLst>
                                </p:cTn>
                              </p:par>
                            </p:childTnLst>
                          </p:cTn>
                        </p:par>
                        <p:par>
                          <p:cTn id="500" fill="hold" nodeType="afterGroup">
                            <p:stCondLst>
                              <p:cond delay="122110"/>
                            </p:stCondLst>
                            <p:childTnLst>
                              <p:par>
                                <p:cTn id="501" presetID="10" presetClass="exit" presetSubtype="0" fill="hold" grpId="0" nodeType="afterEffect">
                                  <p:stCondLst>
                                    <p:cond delay="0"/>
                                  </p:stCondLst>
                                  <p:childTnLst>
                                    <p:animEffect transition="out" filter="fade">
                                      <p:cBhvr>
                                        <p:cTn id="502" dur="1000"/>
                                        <p:tgtEl>
                                          <p:spTgt spid="32066"/>
                                        </p:tgtEl>
                                      </p:cBhvr>
                                    </p:animEffect>
                                    <p:set>
                                      <p:cBhvr>
                                        <p:cTn id="503" dur="1" fill="hold">
                                          <p:stCondLst>
                                            <p:cond delay="999"/>
                                          </p:stCondLst>
                                        </p:cTn>
                                        <p:tgtEl>
                                          <p:spTgt spid="32066"/>
                                        </p:tgtEl>
                                        <p:attrNameLst>
                                          <p:attrName>style.visibility</p:attrName>
                                        </p:attrNameLst>
                                      </p:cBhvr>
                                      <p:to>
                                        <p:strVal val="hidden"/>
                                      </p:to>
                                    </p:set>
                                  </p:childTnLst>
                                  <p:subTnLst>
                                    <p:audio>
                                      <p:cMediaNode vol="11000">
                                        <p:cTn display="0" masterRel="sameClick">
                                          <p:stCondLst>
                                            <p:cond evt="begin" delay="0">
                                              <p:tn val="501"/>
                                            </p:cond>
                                          </p:stCondLst>
                                          <p:endCondLst>
                                            <p:cond evt="onStopAudio" delay="0">
                                              <p:tgtEl>
                                                <p:sldTgt/>
                                              </p:tgtEl>
                                            </p:cond>
                                          </p:endCondLst>
                                        </p:cTn>
                                        <p:tgtEl>
                                          <p:sndTgt r:embed="rId3" name="hammer.wav" builtIn="1"/>
                                        </p:tgtEl>
                                      </p:cMediaNode>
                                    </p:audio>
                                  </p:subTnLst>
                                </p:cTn>
                              </p:par>
                            </p:childTnLst>
                          </p:cTn>
                        </p:par>
                        <p:par>
                          <p:cTn id="504" fill="hold" nodeType="afterGroup">
                            <p:stCondLst>
                              <p:cond delay="123110"/>
                            </p:stCondLst>
                            <p:childTnLst>
                              <p:par>
                                <p:cTn id="505" presetID="10" presetClass="exit" presetSubtype="0" fill="hold" grpId="0" nodeType="afterEffect">
                                  <p:stCondLst>
                                    <p:cond delay="0"/>
                                  </p:stCondLst>
                                  <p:childTnLst>
                                    <p:animEffect transition="out" filter="fade">
                                      <p:cBhvr>
                                        <p:cTn id="506" dur="1000"/>
                                        <p:tgtEl>
                                          <p:spTgt spid="32065"/>
                                        </p:tgtEl>
                                      </p:cBhvr>
                                    </p:animEffect>
                                    <p:set>
                                      <p:cBhvr>
                                        <p:cTn id="507" dur="1" fill="hold">
                                          <p:stCondLst>
                                            <p:cond delay="999"/>
                                          </p:stCondLst>
                                        </p:cTn>
                                        <p:tgtEl>
                                          <p:spTgt spid="32065"/>
                                        </p:tgtEl>
                                        <p:attrNameLst>
                                          <p:attrName>style.visibility</p:attrName>
                                        </p:attrNameLst>
                                      </p:cBhvr>
                                      <p:to>
                                        <p:strVal val="hidden"/>
                                      </p:to>
                                    </p:set>
                                  </p:childTnLst>
                                  <p:subTnLst>
                                    <p:audio>
                                      <p:cMediaNode vol="11000">
                                        <p:cTn display="0" masterRel="sameClick">
                                          <p:stCondLst>
                                            <p:cond evt="begin" delay="0">
                                              <p:tn val="505"/>
                                            </p:cond>
                                          </p:stCondLst>
                                          <p:endCondLst>
                                            <p:cond evt="onStopAudio" delay="0">
                                              <p:tgtEl>
                                                <p:sldTgt/>
                                              </p:tgtEl>
                                            </p:cond>
                                          </p:endCondLst>
                                        </p:cTn>
                                        <p:tgtEl>
                                          <p:sndTgt r:embed="rId3" name="hammer.wav" builtIn="1"/>
                                        </p:tgtEl>
                                      </p:cMediaNode>
                                    </p:audio>
                                  </p:subTnLst>
                                </p:cTn>
                              </p:par>
                            </p:childTnLst>
                          </p:cTn>
                        </p:par>
                        <p:par>
                          <p:cTn id="508" fill="hold" nodeType="afterGroup">
                            <p:stCondLst>
                              <p:cond delay="124110"/>
                            </p:stCondLst>
                            <p:childTnLst>
                              <p:par>
                                <p:cTn id="509" presetID="10" presetClass="exit" presetSubtype="0" fill="hold" grpId="0" nodeType="afterEffect">
                                  <p:stCondLst>
                                    <p:cond delay="0"/>
                                  </p:stCondLst>
                                  <p:childTnLst>
                                    <p:animEffect transition="out" filter="fade">
                                      <p:cBhvr>
                                        <p:cTn id="510" dur="1000"/>
                                        <p:tgtEl>
                                          <p:spTgt spid="32064"/>
                                        </p:tgtEl>
                                      </p:cBhvr>
                                    </p:animEffect>
                                    <p:set>
                                      <p:cBhvr>
                                        <p:cTn id="511" dur="1" fill="hold">
                                          <p:stCondLst>
                                            <p:cond delay="999"/>
                                          </p:stCondLst>
                                        </p:cTn>
                                        <p:tgtEl>
                                          <p:spTgt spid="32064"/>
                                        </p:tgtEl>
                                        <p:attrNameLst>
                                          <p:attrName>style.visibility</p:attrName>
                                        </p:attrNameLst>
                                      </p:cBhvr>
                                      <p:to>
                                        <p:strVal val="hidden"/>
                                      </p:to>
                                    </p:set>
                                  </p:childTnLst>
                                  <p:subTnLst>
                                    <p:audio>
                                      <p:cMediaNode vol="11000">
                                        <p:cTn display="0" masterRel="sameClick">
                                          <p:stCondLst>
                                            <p:cond evt="begin" delay="0">
                                              <p:tn val="509"/>
                                            </p:cond>
                                          </p:stCondLst>
                                          <p:endCondLst>
                                            <p:cond evt="onStopAudio" delay="0">
                                              <p:tgtEl>
                                                <p:sldTgt/>
                                              </p:tgtEl>
                                            </p:cond>
                                          </p:endCondLst>
                                        </p:cTn>
                                        <p:tgtEl>
                                          <p:sndTgt r:embed="rId3" name="hammer.wav" builtIn="1"/>
                                        </p:tgtEl>
                                      </p:cMediaNode>
                                    </p:audio>
                                  </p:subTnLst>
                                </p:cTn>
                              </p:par>
                            </p:childTnLst>
                          </p:cTn>
                        </p:par>
                        <p:par>
                          <p:cTn id="512" fill="hold" nodeType="afterGroup">
                            <p:stCondLst>
                              <p:cond delay="125110"/>
                            </p:stCondLst>
                            <p:childTnLst>
                              <p:par>
                                <p:cTn id="513" presetID="10" presetClass="exit" presetSubtype="0" fill="hold" grpId="0" nodeType="afterEffect">
                                  <p:stCondLst>
                                    <p:cond delay="0"/>
                                  </p:stCondLst>
                                  <p:childTnLst>
                                    <p:animEffect transition="out" filter="fade">
                                      <p:cBhvr>
                                        <p:cTn id="514" dur="1000"/>
                                        <p:tgtEl>
                                          <p:spTgt spid="32063"/>
                                        </p:tgtEl>
                                      </p:cBhvr>
                                    </p:animEffect>
                                    <p:set>
                                      <p:cBhvr>
                                        <p:cTn id="515" dur="1" fill="hold">
                                          <p:stCondLst>
                                            <p:cond delay="999"/>
                                          </p:stCondLst>
                                        </p:cTn>
                                        <p:tgtEl>
                                          <p:spTgt spid="32063"/>
                                        </p:tgtEl>
                                        <p:attrNameLst>
                                          <p:attrName>style.visibility</p:attrName>
                                        </p:attrNameLst>
                                      </p:cBhvr>
                                      <p:to>
                                        <p:strVal val="hidden"/>
                                      </p:to>
                                    </p:set>
                                  </p:childTnLst>
                                  <p:subTnLst>
                                    <p:audio>
                                      <p:cMediaNode vol="11000">
                                        <p:cTn display="0" masterRel="sameClick">
                                          <p:stCondLst>
                                            <p:cond evt="begin" delay="0">
                                              <p:tn val="513"/>
                                            </p:cond>
                                          </p:stCondLst>
                                          <p:endCondLst>
                                            <p:cond evt="onStopAudio" delay="0">
                                              <p:tgtEl>
                                                <p:sldTgt/>
                                              </p:tgtEl>
                                            </p:cond>
                                          </p:endCondLst>
                                        </p:cTn>
                                        <p:tgtEl>
                                          <p:sndTgt r:embed="rId3" name="hammer.wav" builtIn="1"/>
                                        </p:tgtEl>
                                      </p:cMediaNode>
                                    </p:audio>
                                  </p:subTnLst>
                                </p:cTn>
                              </p:par>
                            </p:childTnLst>
                          </p:cTn>
                        </p:par>
                        <p:par>
                          <p:cTn id="516" fill="hold" nodeType="afterGroup">
                            <p:stCondLst>
                              <p:cond delay="126110"/>
                            </p:stCondLst>
                            <p:childTnLst>
                              <p:par>
                                <p:cTn id="517" presetID="10" presetClass="exit" presetSubtype="0" fill="hold" grpId="0" nodeType="afterEffect">
                                  <p:stCondLst>
                                    <p:cond delay="0"/>
                                  </p:stCondLst>
                                  <p:childTnLst>
                                    <p:animEffect transition="out" filter="fade">
                                      <p:cBhvr>
                                        <p:cTn id="518" dur="1000"/>
                                        <p:tgtEl>
                                          <p:spTgt spid="32062"/>
                                        </p:tgtEl>
                                      </p:cBhvr>
                                    </p:animEffect>
                                    <p:set>
                                      <p:cBhvr>
                                        <p:cTn id="519" dur="1" fill="hold">
                                          <p:stCondLst>
                                            <p:cond delay="999"/>
                                          </p:stCondLst>
                                        </p:cTn>
                                        <p:tgtEl>
                                          <p:spTgt spid="32062"/>
                                        </p:tgtEl>
                                        <p:attrNameLst>
                                          <p:attrName>style.visibility</p:attrName>
                                        </p:attrNameLst>
                                      </p:cBhvr>
                                      <p:to>
                                        <p:strVal val="hidden"/>
                                      </p:to>
                                    </p:set>
                                  </p:childTnLst>
                                  <p:subTnLst>
                                    <p:audio>
                                      <p:cMediaNode vol="11000">
                                        <p:cTn display="0" masterRel="sameClick">
                                          <p:stCondLst>
                                            <p:cond evt="begin" delay="0">
                                              <p:tn val="517"/>
                                            </p:cond>
                                          </p:stCondLst>
                                          <p:endCondLst>
                                            <p:cond evt="onStopAudio" delay="0">
                                              <p:tgtEl>
                                                <p:sldTgt/>
                                              </p:tgtEl>
                                            </p:cond>
                                          </p:endCondLst>
                                        </p:cTn>
                                        <p:tgtEl>
                                          <p:sndTgt r:embed="rId3" name="hammer.wav" builtIn="1"/>
                                        </p:tgtEl>
                                      </p:cMediaNode>
                                    </p:audio>
                                  </p:subTnLst>
                                </p:cTn>
                              </p:par>
                            </p:childTnLst>
                          </p:cTn>
                        </p:par>
                        <p:par>
                          <p:cTn id="520" fill="hold" nodeType="afterGroup">
                            <p:stCondLst>
                              <p:cond delay="127110"/>
                            </p:stCondLst>
                            <p:childTnLst>
                              <p:par>
                                <p:cTn id="521" presetID="10" presetClass="exit" presetSubtype="0" fill="hold" grpId="0" nodeType="afterEffect">
                                  <p:stCondLst>
                                    <p:cond delay="0"/>
                                  </p:stCondLst>
                                  <p:childTnLst>
                                    <p:animEffect transition="out" filter="fade">
                                      <p:cBhvr>
                                        <p:cTn id="522" dur="1000"/>
                                        <p:tgtEl>
                                          <p:spTgt spid="32061"/>
                                        </p:tgtEl>
                                      </p:cBhvr>
                                    </p:animEffect>
                                    <p:set>
                                      <p:cBhvr>
                                        <p:cTn id="523" dur="1" fill="hold">
                                          <p:stCondLst>
                                            <p:cond delay="999"/>
                                          </p:stCondLst>
                                        </p:cTn>
                                        <p:tgtEl>
                                          <p:spTgt spid="32061"/>
                                        </p:tgtEl>
                                        <p:attrNameLst>
                                          <p:attrName>style.visibility</p:attrName>
                                        </p:attrNameLst>
                                      </p:cBhvr>
                                      <p:to>
                                        <p:strVal val="hidden"/>
                                      </p:to>
                                    </p:set>
                                  </p:childTnLst>
                                  <p:subTnLst>
                                    <p:audio>
                                      <p:cMediaNode vol="11000">
                                        <p:cTn display="0" masterRel="sameClick">
                                          <p:stCondLst>
                                            <p:cond evt="begin" delay="0">
                                              <p:tn val="521"/>
                                            </p:cond>
                                          </p:stCondLst>
                                          <p:endCondLst>
                                            <p:cond evt="onStopAudio" delay="0">
                                              <p:tgtEl>
                                                <p:sldTgt/>
                                              </p:tgtEl>
                                            </p:cond>
                                          </p:endCondLst>
                                        </p:cTn>
                                        <p:tgtEl>
                                          <p:sndTgt r:embed="rId3" name="hammer.wav" builtIn="1"/>
                                        </p:tgtEl>
                                      </p:cMediaNode>
                                    </p:audio>
                                  </p:subTnLst>
                                </p:cTn>
                              </p:par>
                            </p:childTnLst>
                          </p:cTn>
                        </p:par>
                        <p:par>
                          <p:cTn id="524" fill="hold" nodeType="afterGroup">
                            <p:stCondLst>
                              <p:cond delay="128110"/>
                            </p:stCondLst>
                            <p:childTnLst>
                              <p:par>
                                <p:cTn id="525" presetID="10" presetClass="exit" presetSubtype="0" fill="hold" grpId="0" nodeType="afterEffect">
                                  <p:stCondLst>
                                    <p:cond delay="0"/>
                                  </p:stCondLst>
                                  <p:childTnLst>
                                    <p:animEffect transition="out" filter="fade">
                                      <p:cBhvr>
                                        <p:cTn id="526" dur="1000"/>
                                        <p:tgtEl>
                                          <p:spTgt spid="32060"/>
                                        </p:tgtEl>
                                      </p:cBhvr>
                                    </p:animEffect>
                                    <p:set>
                                      <p:cBhvr>
                                        <p:cTn id="527" dur="1" fill="hold">
                                          <p:stCondLst>
                                            <p:cond delay="999"/>
                                          </p:stCondLst>
                                        </p:cTn>
                                        <p:tgtEl>
                                          <p:spTgt spid="32060"/>
                                        </p:tgtEl>
                                        <p:attrNameLst>
                                          <p:attrName>style.visibility</p:attrName>
                                        </p:attrNameLst>
                                      </p:cBhvr>
                                      <p:to>
                                        <p:strVal val="hidden"/>
                                      </p:to>
                                    </p:set>
                                  </p:childTnLst>
                                  <p:subTnLst>
                                    <p:audio>
                                      <p:cMediaNode vol="11000">
                                        <p:cTn display="0" masterRel="sameClick">
                                          <p:stCondLst>
                                            <p:cond evt="begin" delay="0">
                                              <p:tn val="525"/>
                                            </p:cond>
                                          </p:stCondLst>
                                          <p:endCondLst>
                                            <p:cond evt="onStopAudio" delay="0">
                                              <p:tgtEl>
                                                <p:sldTgt/>
                                              </p:tgtEl>
                                            </p:cond>
                                          </p:endCondLst>
                                        </p:cTn>
                                        <p:tgtEl>
                                          <p:sndTgt r:embed="rId3" name="hammer.wav" builtIn="1"/>
                                        </p:tgtEl>
                                      </p:cMediaNode>
                                    </p:audio>
                                  </p:subTnLst>
                                </p:cTn>
                              </p:par>
                            </p:childTnLst>
                          </p:cTn>
                        </p:par>
                        <p:par>
                          <p:cTn id="528" fill="hold" nodeType="afterGroup">
                            <p:stCondLst>
                              <p:cond delay="129110"/>
                            </p:stCondLst>
                            <p:childTnLst>
                              <p:par>
                                <p:cTn id="529" presetID="10" presetClass="exit" presetSubtype="0" fill="hold" grpId="0" nodeType="afterEffect">
                                  <p:stCondLst>
                                    <p:cond delay="0"/>
                                  </p:stCondLst>
                                  <p:childTnLst>
                                    <p:animEffect transition="out" filter="fade">
                                      <p:cBhvr>
                                        <p:cTn id="530" dur="1000"/>
                                        <p:tgtEl>
                                          <p:spTgt spid="32059"/>
                                        </p:tgtEl>
                                      </p:cBhvr>
                                    </p:animEffect>
                                    <p:set>
                                      <p:cBhvr>
                                        <p:cTn id="531" dur="1" fill="hold">
                                          <p:stCondLst>
                                            <p:cond delay="999"/>
                                          </p:stCondLst>
                                        </p:cTn>
                                        <p:tgtEl>
                                          <p:spTgt spid="32059"/>
                                        </p:tgtEl>
                                        <p:attrNameLst>
                                          <p:attrName>style.visibility</p:attrName>
                                        </p:attrNameLst>
                                      </p:cBhvr>
                                      <p:to>
                                        <p:strVal val="hidden"/>
                                      </p:to>
                                    </p:set>
                                  </p:childTnLst>
                                  <p:subTnLst>
                                    <p:audio>
                                      <p:cMediaNode vol="11000">
                                        <p:cTn display="0" masterRel="sameClick">
                                          <p:stCondLst>
                                            <p:cond evt="begin" delay="0">
                                              <p:tn val="529"/>
                                            </p:cond>
                                          </p:stCondLst>
                                          <p:endCondLst>
                                            <p:cond evt="onStopAudio" delay="0">
                                              <p:tgtEl>
                                                <p:sldTgt/>
                                              </p:tgtEl>
                                            </p:cond>
                                          </p:endCondLst>
                                        </p:cTn>
                                        <p:tgtEl>
                                          <p:sndTgt r:embed="rId3" name="hammer.wav" builtIn="1"/>
                                        </p:tgtEl>
                                      </p:cMediaNode>
                                    </p:audio>
                                  </p:subTnLst>
                                </p:cTn>
                              </p:par>
                            </p:childTnLst>
                          </p:cTn>
                        </p:par>
                        <p:par>
                          <p:cTn id="532" fill="hold" nodeType="afterGroup">
                            <p:stCondLst>
                              <p:cond delay="130110"/>
                            </p:stCondLst>
                            <p:childTnLst>
                              <p:par>
                                <p:cTn id="533" presetID="10" presetClass="exit" presetSubtype="0" fill="hold" grpId="0" nodeType="afterEffect">
                                  <p:stCondLst>
                                    <p:cond delay="0"/>
                                  </p:stCondLst>
                                  <p:childTnLst>
                                    <p:animEffect transition="out" filter="fade">
                                      <p:cBhvr>
                                        <p:cTn id="534" dur="1000"/>
                                        <p:tgtEl>
                                          <p:spTgt spid="32058"/>
                                        </p:tgtEl>
                                      </p:cBhvr>
                                    </p:animEffect>
                                    <p:set>
                                      <p:cBhvr>
                                        <p:cTn id="535" dur="1" fill="hold">
                                          <p:stCondLst>
                                            <p:cond delay="999"/>
                                          </p:stCondLst>
                                        </p:cTn>
                                        <p:tgtEl>
                                          <p:spTgt spid="32058"/>
                                        </p:tgtEl>
                                        <p:attrNameLst>
                                          <p:attrName>style.visibility</p:attrName>
                                        </p:attrNameLst>
                                      </p:cBhvr>
                                      <p:to>
                                        <p:strVal val="hidden"/>
                                      </p:to>
                                    </p:set>
                                  </p:childTnLst>
                                  <p:subTnLst>
                                    <p:audio>
                                      <p:cMediaNode vol="11000">
                                        <p:cTn display="0" masterRel="sameClick">
                                          <p:stCondLst>
                                            <p:cond evt="begin" delay="0">
                                              <p:tn val="533"/>
                                            </p:cond>
                                          </p:stCondLst>
                                          <p:endCondLst>
                                            <p:cond evt="onStopAudio" delay="0">
                                              <p:tgtEl>
                                                <p:sldTgt/>
                                              </p:tgtEl>
                                            </p:cond>
                                          </p:endCondLst>
                                        </p:cTn>
                                        <p:tgtEl>
                                          <p:sndTgt r:embed="rId3" name="hammer.wav" builtIn="1"/>
                                        </p:tgtEl>
                                      </p:cMediaNode>
                                    </p:audio>
                                  </p:subTnLst>
                                </p:cTn>
                              </p:par>
                            </p:childTnLst>
                          </p:cTn>
                        </p:par>
                        <p:par>
                          <p:cTn id="536" fill="hold" nodeType="afterGroup">
                            <p:stCondLst>
                              <p:cond delay="131110"/>
                            </p:stCondLst>
                            <p:childTnLst>
                              <p:par>
                                <p:cTn id="537" presetID="10" presetClass="exit" presetSubtype="0" fill="hold" grpId="0" nodeType="afterEffect">
                                  <p:stCondLst>
                                    <p:cond delay="0"/>
                                  </p:stCondLst>
                                  <p:childTnLst>
                                    <p:animEffect transition="out" filter="fade">
                                      <p:cBhvr>
                                        <p:cTn id="538" dur="1000"/>
                                        <p:tgtEl>
                                          <p:spTgt spid="32057"/>
                                        </p:tgtEl>
                                      </p:cBhvr>
                                    </p:animEffect>
                                    <p:set>
                                      <p:cBhvr>
                                        <p:cTn id="539" dur="1" fill="hold">
                                          <p:stCondLst>
                                            <p:cond delay="999"/>
                                          </p:stCondLst>
                                        </p:cTn>
                                        <p:tgtEl>
                                          <p:spTgt spid="32057"/>
                                        </p:tgtEl>
                                        <p:attrNameLst>
                                          <p:attrName>style.visibility</p:attrName>
                                        </p:attrNameLst>
                                      </p:cBhvr>
                                      <p:to>
                                        <p:strVal val="hidden"/>
                                      </p:to>
                                    </p:set>
                                  </p:childTnLst>
                                  <p:subTnLst>
                                    <p:audio>
                                      <p:cMediaNode vol="11000">
                                        <p:cTn display="0" masterRel="sameClick">
                                          <p:stCondLst>
                                            <p:cond evt="begin" delay="0">
                                              <p:tn val="537"/>
                                            </p:cond>
                                          </p:stCondLst>
                                          <p:endCondLst>
                                            <p:cond evt="onStopAudio" delay="0">
                                              <p:tgtEl>
                                                <p:sldTgt/>
                                              </p:tgtEl>
                                            </p:cond>
                                          </p:endCondLst>
                                        </p:cTn>
                                        <p:tgtEl>
                                          <p:sndTgt r:embed="rId3" name="hammer.wav" builtIn="1"/>
                                        </p:tgtEl>
                                      </p:cMediaNode>
                                    </p:audio>
                                  </p:subTnLst>
                                </p:cTn>
                              </p:par>
                            </p:childTnLst>
                          </p:cTn>
                        </p:par>
                        <p:par>
                          <p:cTn id="540" fill="hold" nodeType="afterGroup">
                            <p:stCondLst>
                              <p:cond delay="132110"/>
                            </p:stCondLst>
                            <p:childTnLst>
                              <p:par>
                                <p:cTn id="541" presetID="10" presetClass="exit" presetSubtype="0" fill="hold" grpId="0" nodeType="afterEffect">
                                  <p:stCondLst>
                                    <p:cond delay="0"/>
                                  </p:stCondLst>
                                  <p:childTnLst>
                                    <p:animEffect transition="out" filter="fade">
                                      <p:cBhvr>
                                        <p:cTn id="542" dur="1000"/>
                                        <p:tgtEl>
                                          <p:spTgt spid="32056"/>
                                        </p:tgtEl>
                                      </p:cBhvr>
                                    </p:animEffect>
                                    <p:set>
                                      <p:cBhvr>
                                        <p:cTn id="543" dur="1" fill="hold">
                                          <p:stCondLst>
                                            <p:cond delay="999"/>
                                          </p:stCondLst>
                                        </p:cTn>
                                        <p:tgtEl>
                                          <p:spTgt spid="32056"/>
                                        </p:tgtEl>
                                        <p:attrNameLst>
                                          <p:attrName>style.visibility</p:attrName>
                                        </p:attrNameLst>
                                      </p:cBhvr>
                                      <p:to>
                                        <p:strVal val="hidden"/>
                                      </p:to>
                                    </p:set>
                                  </p:childTnLst>
                                  <p:subTnLst>
                                    <p:audio>
                                      <p:cMediaNode vol="11000">
                                        <p:cTn display="0" masterRel="sameClick">
                                          <p:stCondLst>
                                            <p:cond evt="begin" delay="0">
                                              <p:tn val="541"/>
                                            </p:cond>
                                          </p:stCondLst>
                                          <p:endCondLst>
                                            <p:cond evt="onStopAudio" delay="0">
                                              <p:tgtEl>
                                                <p:sldTgt/>
                                              </p:tgtEl>
                                            </p:cond>
                                          </p:endCondLst>
                                        </p:cTn>
                                        <p:tgtEl>
                                          <p:sndTgt r:embed="rId3" name="hammer.wav" builtIn="1"/>
                                        </p:tgtEl>
                                      </p:cMediaNode>
                                    </p:audio>
                                  </p:subTnLst>
                                </p:cTn>
                              </p:par>
                            </p:childTnLst>
                          </p:cTn>
                        </p:par>
                        <p:par>
                          <p:cTn id="544" fill="hold" nodeType="afterGroup">
                            <p:stCondLst>
                              <p:cond delay="133110"/>
                            </p:stCondLst>
                            <p:childTnLst>
                              <p:par>
                                <p:cTn id="545" presetID="10" presetClass="exit" presetSubtype="0" fill="hold" grpId="0" nodeType="afterEffect">
                                  <p:stCondLst>
                                    <p:cond delay="0"/>
                                  </p:stCondLst>
                                  <p:childTnLst>
                                    <p:animEffect transition="out" filter="fade">
                                      <p:cBhvr>
                                        <p:cTn id="546" dur="1000"/>
                                        <p:tgtEl>
                                          <p:spTgt spid="32055"/>
                                        </p:tgtEl>
                                      </p:cBhvr>
                                    </p:animEffect>
                                    <p:set>
                                      <p:cBhvr>
                                        <p:cTn id="547" dur="1" fill="hold">
                                          <p:stCondLst>
                                            <p:cond delay="999"/>
                                          </p:stCondLst>
                                        </p:cTn>
                                        <p:tgtEl>
                                          <p:spTgt spid="32055"/>
                                        </p:tgtEl>
                                        <p:attrNameLst>
                                          <p:attrName>style.visibility</p:attrName>
                                        </p:attrNameLst>
                                      </p:cBhvr>
                                      <p:to>
                                        <p:strVal val="hidden"/>
                                      </p:to>
                                    </p:set>
                                  </p:childTnLst>
                                  <p:subTnLst>
                                    <p:audio>
                                      <p:cMediaNode vol="11000">
                                        <p:cTn display="0" masterRel="sameClick">
                                          <p:stCondLst>
                                            <p:cond evt="begin" delay="0">
                                              <p:tn val="545"/>
                                            </p:cond>
                                          </p:stCondLst>
                                          <p:endCondLst>
                                            <p:cond evt="onStopAudio" delay="0">
                                              <p:tgtEl>
                                                <p:sldTgt/>
                                              </p:tgtEl>
                                            </p:cond>
                                          </p:endCondLst>
                                        </p:cTn>
                                        <p:tgtEl>
                                          <p:sndTgt r:embed="rId3" name="hammer.wav" builtIn="1"/>
                                        </p:tgtEl>
                                      </p:cMediaNode>
                                    </p:audio>
                                  </p:subTnLst>
                                </p:cTn>
                              </p:par>
                            </p:childTnLst>
                          </p:cTn>
                        </p:par>
                        <p:par>
                          <p:cTn id="548" fill="hold" nodeType="afterGroup">
                            <p:stCondLst>
                              <p:cond delay="134110"/>
                            </p:stCondLst>
                            <p:childTnLst>
                              <p:par>
                                <p:cTn id="549" presetID="10" presetClass="exit" presetSubtype="0" fill="hold" grpId="0" nodeType="afterEffect">
                                  <p:stCondLst>
                                    <p:cond delay="0"/>
                                  </p:stCondLst>
                                  <p:childTnLst>
                                    <p:animEffect transition="out" filter="fade">
                                      <p:cBhvr>
                                        <p:cTn id="550" dur="1000"/>
                                        <p:tgtEl>
                                          <p:spTgt spid="32054"/>
                                        </p:tgtEl>
                                      </p:cBhvr>
                                    </p:animEffect>
                                    <p:set>
                                      <p:cBhvr>
                                        <p:cTn id="551" dur="1" fill="hold">
                                          <p:stCondLst>
                                            <p:cond delay="999"/>
                                          </p:stCondLst>
                                        </p:cTn>
                                        <p:tgtEl>
                                          <p:spTgt spid="32054"/>
                                        </p:tgtEl>
                                        <p:attrNameLst>
                                          <p:attrName>style.visibility</p:attrName>
                                        </p:attrNameLst>
                                      </p:cBhvr>
                                      <p:to>
                                        <p:strVal val="hidden"/>
                                      </p:to>
                                    </p:set>
                                  </p:childTnLst>
                                  <p:subTnLst>
                                    <p:audio>
                                      <p:cMediaNode vol="11000">
                                        <p:cTn display="0" masterRel="sameClick">
                                          <p:stCondLst>
                                            <p:cond evt="begin" delay="0">
                                              <p:tn val="549"/>
                                            </p:cond>
                                          </p:stCondLst>
                                          <p:endCondLst>
                                            <p:cond evt="onStopAudio" delay="0">
                                              <p:tgtEl>
                                                <p:sldTgt/>
                                              </p:tgtEl>
                                            </p:cond>
                                          </p:endCondLst>
                                        </p:cTn>
                                        <p:tgtEl>
                                          <p:sndTgt r:embed="rId3" name="hammer.wav" builtIn="1"/>
                                        </p:tgtEl>
                                      </p:cMediaNode>
                                    </p:audio>
                                  </p:subTnLst>
                                </p:cTn>
                              </p:par>
                            </p:childTnLst>
                          </p:cTn>
                        </p:par>
                        <p:par>
                          <p:cTn id="552" fill="hold" nodeType="afterGroup">
                            <p:stCondLst>
                              <p:cond delay="135110"/>
                            </p:stCondLst>
                            <p:childTnLst>
                              <p:par>
                                <p:cTn id="553" presetID="10" presetClass="exit" presetSubtype="0" fill="hold" grpId="0" nodeType="afterEffect">
                                  <p:stCondLst>
                                    <p:cond delay="0"/>
                                  </p:stCondLst>
                                  <p:childTnLst>
                                    <p:animEffect transition="out" filter="fade">
                                      <p:cBhvr>
                                        <p:cTn id="554" dur="1000"/>
                                        <p:tgtEl>
                                          <p:spTgt spid="32053"/>
                                        </p:tgtEl>
                                      </p:cBhvr>
                                    </p:animEffect>
                                    <p:set>
                                      <p:cBhvr>
                                        <p:cTn id="555" dur="1" fill="hold">
                                          <p:stCondLst>
                                            <p:cond delay="999"/>
                                          </p:stCondLst>
                                        </p:cTn>
                                        <p:tgtEl>
                                          <p:spTgt spid="32053"/>
                                        </p:tgtEl>
                                        <p:attrNameLst>
                                          <p:attrName>style.visibility</p:attrName>
                                        </p:attrNameLst>
                                      </p:cBhvr>
                                      <p:to>
                                        <p:strVal val="hidden"/>
                                      </p:to>
                                    </p:set>
                                  </p:childTnLst>
                                  <p:subTnLst>
                                    <p:audio>
                                      <p:cMediaNode vol="11000">
                                        <p:cTn display="0" masterRel="sameClick">
                                          <p:stCondLst>
                                            <p:cond evt="begin" delay="0">
                                              <p:tn val="553"/>
                                            </p:cond>
                                          </p:stCondLst>
                                          <p:endCondLst>
                                            <p:cond evt="onStopAudio" delay="0">
                                              <p:tgtEl>
                                                <p:sldTgt/>
                                              </p:tgtEl>
                                            </p:cond>
                                          </p:endCondLst>
                                        </p:cTn>
                                        <p:tgtEl>
                                          <p:sndTgt r:embed="rId3" name="hammer.wav" builtIn="1"/>
                                        </p:tgtEl>
                                      </p:cMediaNode>
                                    </p:audio>
                                  </p:subTnLst>
                                </p:cTn>
                              </p:par>
                            </p:childTnLst>
                          </p:cTn>
                        </p:par>
                        <p:par>
                          <p:cTn id="556" fill="hold" nodeType="afterGroup">
                            <p:stCondLst>
                              <p:cond delay="136110"/>
                            </p:stCondLst>
                            <p:childTnLst>
                              <p:par>
                                <p:cTn id="557" presetID="10" presetClass="exit" presetSubtype="0" fill="hold" grpId="0" nodeType="afterEffect">
                                  <p:stCondLst>
                                    <p:cond delay="0"/>
                                  </p:stCondLst>
                                  <p:childTnLst>
                                    <p:animEffect transition="out" filter="fade">
                                      <p:cBhvr>
                                        <p:cTn id="558" dur="1000"/>
                                        <p:tgtEl>
                                          <p:spTgt spid="32052"/>
                                        </p:tgtEl>
                                      </p:cBhvr>
                                    </p:animEffect>
                                    <p:set>
                                      <p:cBhvr>
                                        <p:cTn id="559" dur="1" fill="hold">
                                          <p:stCondLst>
                                            <p:cond delay="999"/>
                                          </p:stCondLst>
                                        </p:cTn>
                                        <p:tgtEl>
                                          <p:spTgt spid="32052"/>
                                        </p:tgtEl>
                                        <p:attrNameLst>
                                          <p:attrName>style.visibility</p:attrName>
                                        </p:attrNameLst>
                                      </p:cBhvr>
                                      <p:to>
                                        <p:strVal val="hidden"/>
                                      </p:to>
                                    </p:set>
                                  </p:childTnLst>
                                  <p:subTnLst>
                                    <p:audio>
                                      <p:cMediaNode vol="11000">
                                        <p:cTn display="0" masterRel="sameClick">
                                          <p:stCondLst>
                                            <p:cond evt="begin" delay="0">
                                              <p:tn val="557"/>
                                            </p:cond>
                                          </p:stCondLst>
                                          <p:endCondLst>
                                            <p:cond evt="onStopAudio" delay="0">
                                              <p:tgtEl>
                                                <p:sldTgt/>
                                              </p:tgtEl>
                                            </p:cond>
                                          </p:endCondLst>
                                        </p:cTn>
                                        <p:tgtEl>
                                          <p:sndTgt r:embed="rId3" name="hammer.wav" builtIn="1"/>
                                        </p:tgtEl>
                                      </p:cMediaNode>
                                    </p:audio>
                                  </p:subTnLst>
                                </p:cTn>
                              </p:par>
                            </p:childTnLst>
                          </p:cTn>
                        </p:par>
                        <p:par>
                          <p:cTn id="560" fill="hold" nodeType="afterGroup">
                            <p:stCondLst>
                              <p:cond delay="137110"/>
                            </p:stCondLst>
                            <p:childTnLst>
                              <p:par>
                                <p:cTn id="561" presetID="10" presetClass="exit" presetSubtype="0" fill="hold" grpId="0" nodeType="afterEffect">
                                  <p:stCondLst>
                                    <p:cond delay="0"/>
                                  </p:stCondLst>
                                  <p:childTnLst>
                                    <p:animEffect transition="out" filter="fade">
                                      <p:cBhvr>
                                        <p:cTn id="562" dur="1000"/>
                                        <p:tgtEl>
                                          <p:spTgt spid="32051"/>
                                        </p:tgtEl>
                                      </p:cBhvr>
                                    </p:animEffect>
                                    <p:set>
                                      <p:cBhvr>
                                        <p:cTn id="563" dur="1" fill="hold">
                                          <p:stCondLst>
                                            <p:cond delay="999"/>
                                          </p:stCondLst>
                                        </p:cTn>
                                        <p:tgtEl>
                                          <p:spTgt spid="32051"/>
                                        </p:tgtEl>
                                        <p:attrNameLst>
                                          <p:attrName>style.visibility</p:attrName>
                                        </p:attrNameLst>
                                      </p:cBhvr>
                                      <p:to>
                                        <p:strVal val="hidden"/>
                                      </p:to>
                                    </p:set>
                                  </p:childTnLst>
                                  <p:subTnLst>
                                    <p:audio>
                                      <p:cMediaNode vol="11000">
                                        <p:cTn display="0" masterRel="sameClick">
                                          <p:stCondLst>
                                            <p:cond evt="begin" delay="0">
                                              <p:tn val="561"/>
                                            </p:cond>
                                          </p:stCondLst>
                                          <p:endCondLst>
                                            <p:cond evt="onStopAudio" delay="0">
                                              <p:tgtEl>
                                                <p:sldTgt/>
                                              </p:tgtEl>
                                            </p:cond>
                                          </p:endCondLst>
                                        </p:cTn>
                                        <p:tgtEl>
                                          <p:sndTgt r:embed="rId3" name="hammer.wav" builtIn="1"/>
                                        </p:tgtEl>
                                      </p:cMediaNode>
                                    </p:audio>
                                  </p:subTnLst>
                                </p:cTn>
                              </p:par>
                            </p:childTnLst>
                          </p:cTn>
                        </p:par>
                        <p:par>
                          <p:cTn id="564" fill="hold" nodeType="afterGroup">
                            <p:stCondLst>
                              <p:cond delay="138110"/>
                            </p:stCondLst>
                            <p:childTnLst>
                              <p:par>
                                <p:cTn id="565" presetID="10" presetClass="exit" presetSubtype="0" fill="hold" grpId="0" nodeType="afterEffect">
                                  <p:stCondLst>
                                    <p:cond delay="0"/>
                                  </p:stCondLst>
                                  <p:childTnLst>
                                    <p:animEffect transition="out" filter="fade">
                                      <p:cBhvr>
                                        <p:cTn id="566" dur="1000"/>
                                        <p:tgtEl>
                                          <p:spTgt spid="32050"/>
                                        </p:tgtEl>
                                      </p:cBhvr>
                                    </p:animEffect>
                                    <p:set>
                                      <p:cBhvr>
                                        <p:cTn id="567" dur="1" fill="hold">
                                          <p:stCondLst>
                                            <p:cond delay="999"/>
                                          </p:stCondLst>
                                        </p:cTn>
                                        <p:tgtEl>
                                          <p:spTgt spid="32050"/>
                                        </p:tgtEl>
                                        <p:attrNameLst>
                                          <p:attrName>style.visibility</p:attrName>
                                        </p:attrNameLst>
                                      </p:cBhvr>
                                      <p:to>
                                        <p:strVal val="hidden"/>
                                      </p:to>
                                    </p:set>
                                  </p:childTnLst>
                                  <p:subTnLst>
                                    <p:audio>
                                      <p:cMediaNode vol="11000">
                                        <p:cTn display="0" masterRel="sameClick">
                                          <p:stCondLst>
                                            <p:cond evt="begin" delay="0">
                                              <p:tn val="565"/>
                                            </p:cond>
                                          </p:stCondLst>
                                          <p:endCondLst>
                                            <p:cond evt="onStopAudio" delay="0">
                                              <p:tgtEl>
                                                <p:sldTgt/>
                                              </p:tgtEl>
                                            </p:cond>
                                          </p:endCondLst>
                                        </p:cTn>
                                        <p:tgtEl>
                                          <p:sndTgt r:embed="rId3" name="hammer.wav" builtIn="1"/>
                                        </p:tgtEl>
                                      </p:cMediaNode>
                                    </p:audio>
                                  </p:subTnLst>
                                </p:cTn>
                              </p:par>
                            </p:childTnLst>
                          </p:cTn>
                        </p:par>
                        <p:par>
                          <p:cTn id="568" fill="hold" nodeType="afterGroup">
                            <p:stCondLst>
                              <p:cond delay="139110"/>
                            </p:stCondLst>
                            <p:childTnLst>
                              <p:par>
                                <p:cTn id="569" presetID="10" presetClass="exit" presetSubtype="0" fill="hold" grpId="0" nodeType="afterEffect">
                                  <p:stCondLst>
                                    <p:cond delay="0"/>
                                  </p:stCondLst>
                                  <p:childTnLst>
                                    <p:animEffect transition="out" filter="fade">
                                      <p:cBhvr>
                                        <p:cTn id="570" dur="1000"/>
                                        <p:tgtEl>
                                          <p:spTgt spid="32049"/>
                                        </p:tgtEl>
                                      </p:cBhvr>
                                    </p:animEffect>
                                    <p:set>
                                      <p:cBhvr>
                                        <p:cTn id="571" dur="1" fill="hold">
                                          <p:stCondLst>
                                            <p:cond delay="999"/>
                                          </p:stCondLst>
                                        </p:cTn>
                                        <p:tgtEl>
                                          <p:spTgt spid="32049"/>
                                        </p:tgtEl>
                                        <p:attrNameLst>
                                          <p:attrName>style.visibility</p:attrName>
                                        </p:attrNameLst>
                                      </p:cBhvr>
                                      <p:to>
                                        <p:strVal val="hidden"/>
                                      </p:to>
                                    </p:set>
                                  </p:childTnLst>
                                  <p:subTnLst>
                                    <p:audio>
                                      <p:cMediaNode vol="11000">
                                        <p:cTn display="0" masterRel="sameClick">
                                          <p:stCondLst>
                                            <p:cond evt="begin" delay="0">
                                              <p:tn val="569"/>
                                            </p:cond>
                                          </p:stCondLst>
                                          <p:endCondLst>
                                            <p:cond evt="onStopAudio" delay="0">
                                              <p:tgtEl>
                                                <p:sldTgt/>
                                              </p:tgtEl>
                                            </p:cond>
                                          </p:endCondLst>
                                        </p:cTn>
                                        <p:tgtEl>
                                          <p:sndTgt r:embed="rId3" name="hammer.wav" builtIn="1"/>
                                        </p:tgtEl>
                                      </p:cMediaNode>
                                    </p:audio>
                                  </p:subTnLst>
                                </p:cTn>
                              </p:par>
                            </p:childTnLst>
                          </p:cTn>
                        </p:par>
                        <p:par>
                          <p:cTn id="572" fill="hold" nodeType="afterGroup">
                            <p:stCondLst>
                              <p:cond delay="140110"/>
                            </p:stCondLst>
                            <p:childTnLst>
                              <p:par>
                                <p:cTn id="573" presetID="10" presetClass="exit" presetSubtype="0" fill="hold" grpId="0" nodeType="afterEffect">
                                  <p:stCondLst>
                                    <p:cond delay="0"/>
                                  </p:stCondLst>
                                  <p:childTnLst>
                                    <p:animEffect transition="out" filter="fade">
                                      <p:cBhvr>
                                        <p:cTn id="574" dur="1000"/>
                                        <p:tgtEl>
                                          <p:spTgt spid="32048"/>
                                        </p:tgtEl>
                                      </p:cBhvr>
                                    </p:animEffect>
                                    <p:set>
                                      <p:cBhvr>
                                        <p:cTn id="575" dur="1" fill="hold">
                                          <p:stCondLst>
                                            <p:cond delay="999"/>
                                          </p:stCondLst>
                                        </p:cTn>
                                        <p:tgtEl>
                                          <p:spTgt spid="32048"/>
                                        </p:tgtEl>
                                        <p:attrNameLst>
                                          <p:attrName>style.visibility</p:attrName>
                                        </p:attrNameLst>
                                      </p:cBhvr>
                                      <p:to>
                                        <p:strVal val="hidden"/>
                                      </p:to>
                                    </p:set>
                                  </p:childTnLst>
                                  <p:subTnLst>
                                    <p:audio>
                                      <p:cMediaNode vol="11000">
                                        <p:cTn display="0" masterRel="sameClick">
                                          <p:stCondLst>
                                            <p:cond evt="begin" delay="0">
                                              <p:tn val="573"/>
                                            </p:cond>
                                          </p:stCondLst>
                                          <p:endCondLst>
                                            <p:cond evt="onStopAudio" delay="0">
                                              <p:tgtEl>
                                                <p:sldTgt/>
                                              </p:tgtEl>
                                            </p:cond>
                                          </p:endCondLst>
                                        </p:cTn>
                                        <p:tgtEl>
                                          <p:sndTgt r:embed="rId3" name="hammer.wav" builtIn="1"/>
                                        </p:tgtEl>
                                      </p:cMediaNode>
                                    </p:audio>
                                  </p:subTnLst>
                                </p:cTn>
                              </p:par>
                            </p:childTnLst>
                          </p:cTn>
                        </p:par>
                        <p:par>
                          <p:cTn id="576" fill="hold" nodeType="afterGroup">
                            <p:stCondLst>
                              <p:cond delay="141110"/>
                            </p:stCondLst>
                            <p:childTnLst>
                              <p:par>
                                <p:cTn id="577" presetID="10" presetClass="exit" presetSubtype="0" fill="hold" grpId="0" nodeType="afterEffect">
                                  <p:stCondLst>
                                    <p:cond delay="0"/>
                                  </p:stCondLst>
                                  <p:childTnLst>
                                    <p:animEffect transition="out" filter="fade">
                                      <p:cBhvr>
                                        <p:cTn id="578" dur="1000"/>
                                        <p:tgtEl>
                                          <p:spTgt spid="32047"/>
                                        </p:tgtEl>
                                      </p:cBhvr>
                                    </p:animEffect>
                                    <p:set>
                                      <p:cBhvr>
                                        <p:cTn id="579" dur="1" fill="hold">
                                          <p:stCondLst>
                                            <p:cond delay="999"/>
                                          </p:stCondLst>
                                        </p:cTn>
                                        <p:tgtEl>
                                          <p:spTgt spid="32047"/>
                                        </p:tgtEl>
                                        <p:attrNameLst>
                                          <p:attrName>style.visibility</p:attrName>
                                        </p:attrNameLst>
                                      </p:cBhvr>
                                      <p:to>
                                        <p:strVal val="hidden"/>
                                      </p:to>
                                    </p:set>
                                  </p:childTnLst>
                                  <p:subTnLst>
                                    <p:audio>
                                      <p:cMediaNode vol="11000">
                                        <p:cTn display="0" masterRel="sameClick">
                                          <p:stCondLst>
                                            <p:cond evt="begin" delay="0">
                                              <p:tn val="577"/>
                                            </p:cond>
                                          </p:stCondLst>
                                          <p:endCondLst>
                                            <p:cond evt="onStopAudio" delay="0">
                                              <p:tgtEl>
                                                <p:sldTgt/>
                                              </p:tgtEl>
                                            </p:cond>
                                          </p:endCondLst>
                                        </p:cTn>
                                        <p:tgtEl>
                                          <p:sndTgt r:embed="rId3" name="hammer.wav" builtIn="1"/>
                                        </p:tgtEl>
                                      </p:cMediaNode>
                                    </p:audio>
                                  </p:subTnLst>
                                </p:cTn>
                              </p:par>
                            </p:childTnLst>
                          </p:cTn>
                        </p:par>
                        <p:par>
                          <p:cTn id="580" fill="hold" nodeType="afterGroup">
                            <p:stCondLst>
                              <p:cond delay="142110"/>
                            </p:stCondLst>
                            <p:childTnLst>
                              <p:par>
                                <p:cTn id="581" presetID="10" presetClass="exit" presetSubtype="0" fill="hold" grpId="0" nodeType="afterEffect">
                                  <p:stCondLst>
                                    <p:cond delay="0"/>
                                  </p:stCondLst>
                                  <p:childTnLst>
                                    <p:animEffect transition="out" filter="fade">
                                      <p:cBhvr>
                                        <p:cTn id="582" dur="1000"/>
                                        <p:tgtEl>
                                          <p:spTgt spid="32046"/>
                                        </p:tgtEl>
                                      </p:cBhvr>
                                    </p:animEffect>
                                    <p:set>
                                      <p:cBhvr>
                                        <p:cTn id="583" dur="1" fill="hold">
                                          <p:stCondLst>
                                            <p:cond delay="999"/>
                                          </p:stCondLst>
                                        </p:cTn>
                                        <p:tgtEl>
                                          <p:spTgt spid="32046"/>
                                        </p:tgtEl>
                                        <p:attrNameLst>
                                          <p:attrName>style.visibility</p:attrName>
                                        </p:attrNameLst>
                                      </p:cBhvr>
                                      <p:to>
                                        <p:strVal val="hidden"/>
                                      </p:to>
                                    </p:set>
                                  </p:childTnLst>
                                  <p:subTnLst>
                                    <p:audio>
                                      <p:cMediaNode vol="11000">
                                        <p:cTn display="0" masterRel="sameClick">
                                          <p:stCondLst>
                                            <p:cond evt="begin" delay="0">
                                              <p:tn val="581"/>
                                            </p:cond>
                                          </p:stCondLst>
                                          <p:endCondLst>
                                            <p:cond evt="onStopAudio" delay="0">
                                              <p:tgtEl>
                                                <p:sldTgt/>
                                              </p:tgtEl>
                                            </p:cond>
                                          </p:endCondLst>
                                        </p:cTn>
                                        <p:tgtEl>
                                          <p:sndTgt r:embed="rId3" name="hammer.wav" builtIn="1"/>
                                        </p:tgtEl>
                                      </p:cMediaNode>
                                    </p:audio>
                                  </p:subTnLst>
                                </p:cTn>
                              </p:par>
                            </p:childTnLst>
                          </p:cTn>
                        </p:par>
                        <p:par>
                          <p:cTn id="584" fill="hold" nodeType="afterGroup">
                            <p:stCondLst>
                              <p:cond delay="143110"/>
                            </p:stCondLst>
                            <p:childTnLst>
                              <p:par>
                                <p:cTn id="585" presetID="10" presetClass="exit" presetSubtype="0" fill="hold" grpId="0" nodeType="afterEffect">
                                  <p:stCondLst>
                                    <p:cond delay="0"/>
                                  </p:stCondLst>
                                  <p:childTnLst>
                                    <p:animEffect transition="out" filter="fade">
                                      <p:cBhvr>
                                        <p:cTn id="586" dur="1000"/>
                                        <p:tgtEl>
                                          <p:spTgt spid="32045"/>
                                        </p:tgtEl>
                                      </p:cBhvr>
                                    </p:animEffect>
                                    <p:set>
                                      <p:cBhvr>
                                        <p:cTn id="587" dur="1" fill="hold">
                                          <p:stCondLst>
                                            <p:cond delay="999"/>
                                          </p:stCondLst>
                                        </p:cTn>
                                        <p:tgtEl>
                                          <p:spTgt spid="32045"/>
                                        </p:tgtEl>
                                        <p:attrNameLst>
                                          <p:attrName>style.visibility</p:attrName>
                                        </p:attrNameLst>
                                      </p:cBhvr>
                                      <p:to>
                                        <p:strVal val="hidden"/>
                                      </p:to>
                                    </p:set>
                                  </p:childTnLst>
                                  <p:subTnLst>
                                    <p:audio>
                                      <p:cMediaNode vol="11000">
                                        <p:cTn display="0" masterRel="sameClick">
                                          <p:stCondLst>
                                            <p:cond evt="begin" delay="0">
                                              <p:tn val="585"/>
                                            </p:cond>
                                          </p:stCondLst>
                                          <p:endCondLst>
                                            <p:cond evt="onStopAudio" delay="0">
                                              <p:tgtEl>
                                                <p:sldTgt/>
                                              </p:tgtEl>
                                            </p:cond>
                                          </p:endCondLst>
                                        </p:cTn>
                                        <p:tgtEl>
                                          <p:sndTgt r:embed="rId3" name="hammer.wav" builtIn="1"/>
                                        </p:tgtEl>
                                      </p:cMediaNode>
                                    </p:audio>
                                  </p:subTnLst>
                                </p:cTn>
                              </p:par>
                            </p:childTnLst>
                          </p:cTn>
                        </p:par>
                        <p:par>
                          <p:cTn id="588" fill="hold" nodeType="afterGroup">
                            <p:stCondLst>
                              <p:cond delay="144110"/>
                            </p:stCondLst>
                            <p:childTnLst>
                              <p:par>
                                <p:cTn id="589" presetID="10" presetClass="exit" presetSubtype="0" fill="hold" grpId="0" nodeType="afterEffect">
                                  <p:stCondLst>
                                    <p:cond delay="0"/>
                                  </p:stCondLst>
                                  <p:childTnLst>
                                    <p:animEffect transition="out" filter="fade">
                                      <p:cBhvr>
                                        <p:cTn id="590" dur="1000"/>
                                        <p:tgtEl>
                                          <p:spTgt spid="32044"/>
                                        </p:tgtEl>
                                      </p:cBhvr>
                                    </p:animEffect>
                                    <p:set>
                                      <p:cBhvr>
                                        <p:cTn id="591" dur="1" fill="hold">
                                          <p:stCondLst>
                                            <p:cond delay="999"/>
                                          </p:stCondLst>
                                        </p:cTn>
                                        <p:tgtEl>
                                          <p:spTgt spid="32044"/>
                                        </p:tgtEl>
                                        <p:attrNameLst>
                                          <p:attrName>style.visibility</p:attrName>
                                        </p:attrNameLst>
                                      </p:cBhvr>
                                      <p:to>
                                        <p:strVal val="hidden"/>
                                      </p:to>
                                    </p:set>
                                  </p:childTnLst>
                                  <p:subTnLst>
                                    <p:audio>
                                      <p:cMediaNode vol="11000">
                                        <p:cTn display="0" masterRel="sameClick">
                                          <p:stCondLst>
                                            <p:cond evt="begin" delay="0">
                                              <p:tn val="589"/>
                                            </p:cond>
                                          </p:stCondLst>
                                          <p:endCondLst>
                                            <p:cond evt="onStopAudio" delay="0">
                                              <p:tgtEl>
                                                <p:sldTgt/>
                                              </p:tgtEl>
                                            </p:cond>
                                          </p:endCondLst>
                                        </p:cTn>
                                        <p:tgtEl>
                                          <p:sndTgt r:embed="rId3" name="hammer.wav" builtIn="1"/>
                                        </p:tgtEl>
                                      </p:cMediaNode>
                                    </p:audio>
                                  </p:subTnLst>
                                </p:cTn>
                              </p:par>
                            </p:childTnLst>
                          </p:cTn>
                        </p:par>
                        <p:par>
                          <p:cTn id="592" fill="hold" nodeType="afterGroup">
                            <p:stCondLst>
                              <p:cond delay="145110"/>
                            </p:stCondLst>
                            <p:childTnLst>
                              <p:par>
                                <p:cTn id="593" presetID="10" presetClass="exit" presetSubtype="0" fill="hold" grpId="0" nodeType="afterEffect">
                                  <p:stCondLst>
                                    <p:cond delay="0"/>
                                  </p:stCondLst>
                                  <p:childTnLst>
                                    <p:animEffect transition="out" filter="fade">
                                      <p:cBhvr>
                                        <p:cTn id="594" dur="1000"/>
                                        <p:tgtEl>
                                          <p:spTgt spid="32043"/>
                                        </p:tgtEl>
                                      </p:cBhvr>
                                    </p:animEffect>
                                    <p:set>
                                      <p:cBhvr>
                                        <p:cTn id="595" dur="1" fill="hold">
                                          <p:stCondLst>
                                            <p:cond delay="999"/>
                                          </p:stCondLst>
                                        </p:cTn>
                                        <p:tgtEl>
                                          <p:spTgt spid="32043"/>
                                        </p:tgtEl>
                                        <p:attrNameLst>
                                          <p:attrName>style.visibility</p:attrName>
                                        </p:attrNameLst>
                                      </p:cBhvr>
                                      <p:to>
                                        <p:strVal val="hidden"/>
                                      </p:to>
                                    </p:set>
                                  </p:childTnLst>
                                  <p:subTnLst>
                                    <p:audio>
                                      <p:cMediaNode vol="11000">
                                        <p:cTn display="0" masterRel="sameClick">
                                          <p:stCondLst>
                                            <p:cond evt="begin" delay="0">
                                              <p:tn val="593"/>
                                            </p:cond>
                                          </p:stCondLst>
                                          <p:endCondLst>
                                            <p:cond evt="onStopAudio" delay="0">
                                              <p:tgtEl>
                                                <p:sldTgt/>
                                              </p:tgtEl>
                                            </p:cond>
                                          </p:endCondLst>
                                        </p:cTn>
                                        <p:tgtEl>
                                          <p:sndTgt r:embed="rId3" name="hammer.wav" builtIn="1"/>
                                        </p:tgtEl>
                                      </p:cMediaNode>
                                    </p:audio>
                                  </p:subTnLst>
                                </p:cTn>
                              </p:par>
                            </p:childTnLst>
                          </p:cTn>
                        </p:par>
                        <p:par>
                          <p:cTn id="596" fill="hold" nodeType="afterGroup">
                            <p:stCondLst>
                              <p:cond delay="146110"/>
                            </p:stCondLst>
                            <p:childTnLst>
                              <p:par>
                                <p:cTn id="597" presetID="10" presetClass="exit" presetSubtype="0" fill="hold" grpId="0" nodeType="afterEffect">
                                  <p:stCondLst>
                                    <p:cond delay="0"/>
                                  </p:stCondLst>
                                  <p:childTnLst>
                                    <p:animEffect transition="out" filter="fade">
                                      <p:cBhvr>
                                        <p:cTn id="598" dur="1000"/>
                                        <p:tgtEl>
                                          <p:spTgt spid="32042"/>
                                        </p:tgtEl>
                                      </p:cBhvr>
                                    </p:animEffect>
                                    <p:set>
                                      <p:cBhvr>
                                        <p:cTn id="599" dur="1" fill="hold">
                                          <p:stCondLst>
                                            <p:cond delay="999"/>
                                          </p:stCondLst>
                                        </p:cTn>
                                        <p:tgtEl>
                                          <p:spTgt spid="32042"/>
                                        </p:tgtEl>
                                        <p:attrNameLst>
                                          <p:attrName>style.visibility</p:attrName>
                                        </p:attrNameLst>
                                      </p:cBhvr>
                                      <p:to>
                                        <p:strVal val="hidden"/>
                                      </p:to>
                                    </p:set>
                                  </p:childTnLst>
                                  <p:subTnLst>
                                    <p:audio>
                                      <p:cMediaNode vol="11000">
                                        <p:cTn display="0" masterRel="sameClick">
                                          <p:stCondLst>
                                            <p:cond evt="begin" delay="0">
                                              <p:tn val="597"/>
                                            </p:cond>
                                          </p:stCondLst>
                                          <p:endCondLst>
                                            <p:cond evt="onStopAudio" delay="0">
                                              <p:tgtEl>
                                                <p:sldTgt/>
                                              </p:tgtEl>
                                            </p:cond>
                                          </p:endCondLst>
                                        </p:cTn>
                                        <p:tgtEl>
                                          <p:sndTgt r:embed="rId3" name="hammer.wav" builtIn="1"/>
                                        </p:tgtEl>
                                      </p:cMediaNode>
                                    </p:audio>
                                  </p:subTnLst>
                                </p:cTn>
                              </p:par>
                            </p:childTnLst>
                          </p:cTn>
                        </p:par>
                        <p:par>
                          <p:cTn id="600" fill="hold" nodeType="afterGroup">
                            <p:stCondLst>
                              <p:cond delay="147110"/>
                            </p:stCondLst>
                            <p:childTnLst>
                              <p:par>
                                <p:cTn id="601" presetID="10" presetClass="exit" presetSubtype="0" fill="hold" grpId="0" nodeType="afterEffect">
                                  <p:stCondLst>
                                    <p:cond delay="0"/>
                                  </p:stCondLst>
                                  <p:childTnLst>
                                    <p:animEffect transition="out" filter="fade">
                                      <p:cBhvr>
                                        <p:cTn id="602" dur="1000"/>
                                        <p:tgtEl>
                                          <p:spTgt spid="32041"/>
                                        </p:tgtEl>
                                      </p:cBhvr>
                                    </p:animEffect>
                                    <p:set>
                                      <p:cBhvr>
                                        <p:cTn id="603" dur="1" fill="hold">
                                          <p:stCondLst>
                                            <p:cond delay="999"/>
                                          </p:stCondLst>
                                        </p:cTn>
                                        <p:tgtEl>
                                          <p:spTgt spid="32041"/>
                                        </p:tgtEl>
                                        <p:attrNameLst>
                                          <p:attrName>style.visibility</p:attrName>
                                        </p:attrNameLst>
                                      </p:cBhvr>
                                      <p:to>
                                        <p:strVal val="hidden"/>
                                      </p:to>
                                    </p:set>
                                  </p:childTnLst>
                                  <p:subTnLst>
                                    <p:audio>
                                      <p:cMediaNode vol="11000">
                                        <p:cTn display="0" masterRel="sameClick">
                                          <p:stCondLst>
                                            <p:cond evt="begin" delay="0">
                                              <p:tn val="601"/>
                                            </p:cond>
                                          </p:stCondLst>
                                          <p:endCondLst>
                                            <p:cond evt="onStopAudio" delay="0">
                                              <p:tgtEl>
                                                <p:sldTgt/>
                                              </p:tgtEl>
                                            </p:cond>
                                          </p:endCondLst>
                                        </p:cTn>
                                        <p:tgtEl>
                                          <p:sndTgt r:embed="rId3" name="hammer.wav" builtIn="1"/>
                                        </p:tgtEl>
                                      </p:cMediaNode>
                                    </p:audio>
                                  </p:subTnLst>
                                </p:cTn>
                              </p:par>
                            </p:childTnLst>
                          </p:cTn>
                        </p:par>
                        <p:par>
                          <p:cTn id="604" fill="hold" nodeType="afterGroup">
                            <p:stCondLst>
                              <p:cond delay="148110"/>
                            </p:stCondLst>
                            <p:childTnLst>
                              <p:par>
                                <p:cTn id="605" presetID="10" presetClass="exit" presetSubtype="0" fill="hold" grpId="0" nodeType="afterEffect">
                                  <p:stCondLst>
                                    <p:cond delay="0"/>
                                  </p:stCondLst>
                                  <p:childTnLst>
                                    <p:animEffect transition="out" filter="fade">
                                      <p:cBhvr>
                                        <p:cTn id="606" dur="1000"/>
                                        <p:tgtEl>
                                          <p:spTgt spid="32040"/>
                                        </p:tgtEl>
                                      </p:cBhvr>
                                    </p:animEffect>
                                    <p:set>
                                      <p:cBhvr>
                                        <p:cTn id="607" dur="1" fill="hold">
                                          <p:stCondLst>
                                            <p:cond delay="999"/>
                                          </p:stCondLst>
                                        </p:cTn>
                                        <p:tgtEl>
                                          <p:spTgt spid="32040"/>
                                        </p:tgtEl>
                                        <p:attrNameLst>
                                          <p:attrName>style.visibility</p:attrName>
                                        </p:attrNameLst>
                                      </p:cBhvr>
                                      <p:to>
                                        <p:strVal val="hidden"/>
                                      </p:to>
                                    </p:set>
                                  </p:childTnLst>
                                  <p:subTnLst>
                                    <p:audio>
                                      <p:cMediaNode vol="11000">
                                        <p:cTn display="0" masterRel="sameClick">
                                          <p:stCondLst>
                                            <p:cond evt="begin" delay="0">
                                              <p:tn val="605"/>
                                            </p:cond>
                                          </p:stCondLst>
                                          <p:endCondLst>
                                            <p:cond evt="onStopAudio" delay="0">
                                              <p:tgtEl>
                                                <p:sldTgt/>
                                              </p:tgtEl>
                                            </p:cond>
                                          </p:endCondLst>
                                        </p:cTn>
                                        <p:tgtEl>
                                          <p:sndTgt r:embed="rId3" name="hammer.wav" builtIn="1"/>
                                        </p:tgtEl>
                                      </p:cMediaNode>
                                    </p:audio>
                                  </p:subTnLst>
                                </p:cTn>
                              </p:par>
                            </p:childTnLst>
                          </p:cTn>
                        </p:par>
                        <p:par>
                          <p:cTn id="608" fill="hold" nodeType="afterGroup">
                            <p:stCondLst>
                              <p:cond delay="149110"/>
                            </p:stCondLst>
                            <p:childTnLst>
                              <p:par>
                                <p:cTn id="609" presetID="10" presetClass="exit" presetSubtype="0" fill="hold" grpId="0" nodeType="afterEffect">
                                  <p:stCondLst>
                                    <p:cond delay="0"/>
                                  </p:stCondLst>
                                  <p:childTnLst>
                                    <p:animEffect transition="out" filter="fade">
                                      <p:cBhvr>
                                        <p:cTn id="610" dur="1000"/>
                                        <p:tgtEl>
                                          <p:spTgt spid="32039"/>
                                        </p:tgtEl>
                                      </p:cBhvr>
                                    </p:animEffect>
                                    <p:set>
                                      <p:cBhvr>
                                        <p:cTn id="611" dur="1" fill="hold">
                                          <p:stCondLst>
                                            <p:cond delay="999"/>
                                          </p:stCondLst>
                                        </p:cTn>
                                        <p:tgtEl>
                                          <p:spTgt spid="32039"/>
                                        </p:tgtEl>
                                        <p:attrNameLst>
                                          <p:attrName>style.visibility</p:attrName>
                                        </p:attrNameLst>
                                      </p:cBhvr>
                                      <p:to>
                                        <p:strVal val="hidden"/>
                                      </p:to>
                                    </p:set>
                                  </p:childTnLst>
                                  <p:subTnLst>
                                    <p:audio>
                                      <p:cMediaNode vol="11000">
                                        <p:cTn display="0" masterRel="sameClick">
                                          <p:stCondLst>
                                            <p:cond evt="begin" delay="0">
                                              <p:tn val="609"/>
                                            </p:cond>
                                          </p:stCondLst>
                                          <p:endCondLst>
                                            <p:cond evt="onStopAudio" delay="0">
                                              <p:tgtEl>
                                                <p:sldTgt/>
                                              </p:tgtEl>
                                            </p:cond>
                                          </p:endCondLst>
                                        </p:cTn>
                                        <p:tgtEl>
                                          <p:sndTgt r:embed="rId3" name="hammer.wav" builtIn="1"/>
                                        </p:tgtEl>
                                      </p:cMediaNode>
                                    </p:audio>
                                  </p:subTnLst>
                                </p:cTn>
                              </p:par>
                            </p:childTnLst>
                          </p:cTn>
                        </p:par>
                        <p:par>
                          <p:cTn id="612" fill="hold" nodeType="afterGroup">
                            <p:stCondLst>
                              <p:cond delay="150110"/>
                            </p:stCondLst>
                            <p:childTnLst>
                              <p:par>
                                <p:cTn id="613" presetID="10" presetClass="exit" presetSubtype="0" fill="hold" grpId="0" nodeType="afterEffect">
                                  <p:stCondLst>
                                    <p:cond delay="0"/>
                                  </p:stCondLst>
                                  <p:childTnLst>
                                    <p:animEffect transition="out" filter="fade">
                                      <p:cBhvr>
                                        <p:cTn id="614" dur="1000"/>
                                        <p:tgtEl>
                                          <p:spTgt spid="32038"/>
                                        </p:tgtEl>
                                      </p:cBhvr>
                                    </p:animEffect>
                                    <p:set>
                                      <p:cBhvr>
                                        <p:cTn id="615" dur="1" fill="hold">
                                          <p:stCondLst>
                                            <p:cond delay="999"/>
                                          </p:stCondLst>
                                        </p:cTn>
                                        <p:tgtEl>
                                          <p:spTgt spid="32038"/>
                                        </p:tgtEl>
                                        <p:attrNameLst>
                                          <p:attrName>style.visibility</p:attrName>
                                        </p:attrNameLst>
                                      </p:cBhvr>
                                      <p:to>
                                        <p:strVal val="hidden"/>
                                      </p:to>
                                    </p:set>
                                  </p:childTnLst>
                                  <p:subTnLst>
                                    <p:audio>
                                      <p:cMediaNode vol="11000">
                                        <p:cTn display="0" masterRel="sameClick">
                                          <p:stCondLst>
                                            <p:cond evt="begin" delay="0">
                                              <p:tn val="613"/>
                                            </p:cond>
                                          </p:stCondLst>
                                          <p:endCondLst>
                                            <p:cond evt="onStopAudio" delay="0">
                                              <p:tgtEl>
                                                <p:sldTgt/>
                                              </p:tgtEl>
                                            </p:cond>
                                          </p:endCondLst>
                                        </p:cTn>
                                        <p:tgtEl>
                                          <p:sndTgt r:embed="rId3" name="hammer.wav" builtIn="1"/>
                                        </p:tgtEl>
                                      </p:cMediaNode>
                                    </p:audio>
                                  </p:subTnLst>
                                </p:cTn>
                              </p:par>
                            </p:childTnLst>
                          </p:cTn>
                        </p:par>
                        <p:par>
                          <p:cTn id="616" fill="hold" nodeType="afterGroup">
                            <p:stCondLst>
                              <p:cond delay="151110"/>
                            </p:stCondLst>
                            <p:childTnLst>
                              <p:par>
                                <p:cTn id="617" presetID="10" presetClass="exit" presetSubtype="0" fill="hold" grpId="0" nodeType="afterEffect">
                                  <p:stCondLst>
                                    <p:cond delay="0"/>
                                  </p:stCondLst>
                                  <p:childTnLst>
                                    <p:animEffect transition="out" filter="fade">
                                      <p:cBhvr>
                                        <p:cTn id="618" dur="1000"/>
                                        <p:tgtEl>
                                          <p:spTgt spid="32037"/>
                                        </p:tgtEl>
                                      </p:cBhvr>
                                    </p:animEffect>
                                    <p:set>
                                      <p:cBhvr>
                                        <p:cTn id="619" dur="1" fill="hold">
                                          <p:stCondLst>
                                            <p:cond delay="999"/>
                                          </p:stCondLst>
                                        </p:cTn>
                                        <p:tgtEl>
                                          <p:spTgt spid="32037"/>
                                        </p:tgtEl>
                                        <p:attrNameLst>
                                          <p:attrName>style.visibility</p:attrName>
                                        </p:attrNameLst>
                                      </p:cBhvr>
                                      <p:to>
                                        <p:strVal val="hidden"/>
                                      </p:to>
                                    </p:set>
                                  </p:childTnLst>
                                  <p:subTnLst>
                                    <p:audio>
                                      <p:cMediaNode vol="11000">
                                        <p:cTn display="0" masterRel="sameClick">
                                          <p:stCondLst>
                                            <p:cond evt="begin" delay="0">
                                              <p:tn val="617"/>
                                            </p:cond>
                                          </p:stCondLst>
                                          <p:endCondLst>
                                            <p:cond evt="onStopAudio" delay="0">
                                              <p:tgtEl>
                                                <p:sldTgt/>
                                              </p:tgtEl>
                                            </p:cond>
                                          </p:endCondLst>
                                        </p:cTn>
                                        <p:tgtEl>
                                          <p:sndTgt r:embed="rId3" name="hammer.wav" builtIn="1"/>
                                        </p:tgtEl>
                                      </p:cMediaNode>
                                    </p:audio>
                                  </p:subTnLst>
                                </p:cTn>
                              </p:par>
                            </p:childTnLst>
                          </p:cTn>
                        </p:par>
                        <p:par>
                          <p:cTn id="620" fill="hold" nodeType="afterGroup">
                            <p:stCondLst>
                              <p:cond delay="152110"/>
                            </p:stCondLst>
                            <p:childTnLst>
                              <p:par>
                                <p:cTn id="621" presetID="10" presetClass="exit" presetSubtype="0" fill="hold" grpId="0" nodeType="afterEffect">
                                  <p:stCondLst>
                                    <p:cond delay="0"/>
                                  </p:stCondLst>
                                  <p:childTnLst>
                                    <p:animEffect transition="out" filter="fade">
                                      <p:cBhvr>
                                        <p:cTn id="622" dur="1000"/>
                                        <p:tgtEl>
                                          <p:spTgt spid="32036"/>
                                        </p:tgtEl>
                                      </p:cBhvr>
                                    </p:animEffect>
                                    <p:set>
                                      <p:cBhvr>
                                        <p:cTn id="623" dur="1" fill="hold">
                                          <p:stCondLst>
                                            <p:cond delay="999"/>
                                          </p:stCondLst>
                                        </p:cTn>
                                        <p:tgtEl>
                                          <p:spTgt spid="32036"/>
                                        </p:tgtEl>
                                        <p:attrNameLst>
                                          <p:attrName>style.visibility</p:attrName>
                                        </p:attrNameLst>
                                      </p:cBhvr>
                                      <p:to>
                                        <p:strVal val="hidden"/>
                                      </p:to>
                                    </p:set>
                                  </p:childTnLst>
                                  <p:subTnLst>
                                    <p:audio>
                                      <p:cMediaNode vol="11000">
                                        <p:cTn display="0" masterRel="sameClick">
                                          <p:stCondLst>
                                            <p:cond evt="begin" delay="0">
                                              <p:tn val="621"/>
                                            </p:cond>
                                          </p:stCondLst>
                                          <p:endCondLst>
                                            <p:cond evt="onStopAudio" delay="0">
                                              <p:tgtEl>
                                                <p:sldTgt/>
                                              </p:tgtEl>
                                            </p:cond>
                                          </p:endCondLst>
                                        </p:cTn>
                                        <p:tgtEl>
                                          <p:sndTgt r:embed="rId3" name="hammer.wav" builtIn="1"/>
                                        </p:tgtEl>
                                      </p:cMediaNode>
                                    </p:audio>
                                  </p:subTnLst>
                                </p:cTn>
                              </p:par>
                            </p:childTnLst>
                          </p:cTn>
                        </p:par>
                        <p:par>
                          <p:cTn id="624" fill="hold" nodeType="afterGroup">
                            <p:stCondLst>
                              <p:cond delay="153110"/>
                            </p:stCondLst>
                            <p:childTnLst>
                              <p:par>
                                <p:cTn id="625" presetID="10" presetClass="exit" presetSubtype="0" fill="hold" grpId="0" nodeType="afterEffect">
                                  <p:stCondLst>
                                    <p:cond delay="0"/>
                                  </p:stCondLst>
                                  <p:childTnLst>
                                    <p:animEffect transition="out" filter="fade">
                                      <p:cBhvr>
                                        <p:cTn id="626" dur="1000"/>
                                        <p:tgtEl>
                                          <p:spTgt spid="32035"/>
                                        </p:tgtEl>
                                      </p:cBhvr>
                                    </p:animEffect>
                                    <p:set>
                                      <p:cBhvr>
                                        <p:cTn id="627" dur="1" fill="hold">
                                          <p:stCondLst>
                                            <p:cond delay="999"/>
                                          </p:stCondLst>
                                        </p:cTn>
                                        <p:tgtEl>
                                          <p:spTgt spid="32035"/>
                                        </p:tgtEl>
                                        <p:attrNameLst>
                                          <p:attrName>style.visibility</p:attrName>
                                        </p:attrNameLst>
                                      </p:cBhvr>
                                      <p:to>
                                        <p:strVal val="hidden"/>
                                      </p:to>
                                    </p:set>
                                  </p:childTnLst>
                                  <p:subTnLst>
                                    <p:audio>
                                      <p:cMediaNode vol="11000">
                                        <p:cTn display="0" masterRel="sameClick">
                                          <p:stCondLst>
                                            <p:cond evt="begin" delay="0">
                                              <p:tn val="625"/>
                                            </p:cond>
                                          </p:stCondLst>
                                          <p:endCondLst>
                                            <p:cond evt="onStopAudio" delay="0">
                                              <p:tgtEl>
                                                <p:sldTgt/>
                                              </p:tgtEl>
                                            </p:cond>
                                          </p:endCondLst>
                                        </p:cTn>
                                        <p:tgtEl>
                                          <p:sndTgt r:embed="rId3" name="hammer.wav" builtIn="1"/>
                                        </p:tgtEl>
                                      </p:cMediaNode>
                                    </p:audio>
                                  </p:subTnLst>
                                </p:cTn>
                              </p:par>
                            </p:childTnLst>
                          </p:cTn>
                        </p:par>
                        <p:par>
                          <p:cTn id="628" fill="hold" nodeType="afterGroup">
                            <p:stCondLst>
                              <p:cond delay="154110"/>
                            </p:stCondLst>
                            <p:childTnLst>
                              <p:par>
                                <p:cTn id="629" presetID="10" presetClass="exit" presetSubtype="0" fill="hold" grpId="0" nodeType="afterEffect">
                                  <p:stCondLst>
                                    <p:cond delay="0"/>
                                  </p:stCondLst>
                                  <p:childTnLst>
                                    <p:animEffect transition="out" filter="fade">
                                      <p:cBhvr>
                                        <p:cTn id="630" dur="1000"/>
                                        <p:tgtEl>
                                          <p:spTgt spid="32034"/>
                                        </p:tgtEl>
                                      </p:cBhvr>
                                    </p:animEffect>
                                    <p:set>
                                      <p:cBhvr>
                                        <p:cTn id="631" dur="1" fill="hold">
                                          <p:stCondLst>
                                            <p:cond delay="999"/>
                                          </p:stCondLst>
                                        </p:cTn>
                                        <p:tgtEl>
                                          <p:spTgt spid="32034"/>
                                        </p:tgtEl>
                                        <p:attrNameLst>
                                          <p:attrName>style.visibility</p:attrName>
                                        </p:attrNameLst>
                                      </p:cBhvr>
                                      <p:to>
                                        <p:strVal val="hidden"/>
                                      </p:to>
                                    </p:set>
                                  </p:childTnLst>
                                  <p:subTnLst>
                                    <p:audio>
                                      <p:cMediaNode vol="11000">
                                        <p:cTn display="0" masterRel="sameClick">
                                          <p:stCondLst>
                                            <p:cond evt="begin" delay="0">
                                              <p:tn val="629"/>
                                            </p:cond>
                                          </p:stCondLst>
                                          <p:endCondLst>
                                            <p:cond evt="onStopAudio" delay="0">
                                              <p:tgtEl>
                                                <p:sldTgt/>
                                              </p:tgtEl>
                                            </p:cond>
                                          </p:endCondLst>
                                        </p:cTn>
                                        <p:tgtEl>
                                          <p:sndTgt r:embed="rId3" name="hammer.wav" builtIn="1"/>
                                        </p:tgtEl>
                                      </p:cMediaNode>
                                    </p:audio>
                                  </p:subTnLst>
                                </p:cTn>
                              </p:par>
                            </p:childTnLst>
                          </p:cTn>
                        </p:par>
                        <p:par>
                          <p:cTn id="632" fill="hold" nodeType="afterGroup">
                            <p:stCondLst>
                              <p:cond delay="155110"/>
                            </p:stCondLst>
                            <p:childTnLst>
                              <p:par>
                                <p:cTn id="633" presetID="10" presetClass="exit" presetSubtype="0" fill="hold" grpId="0" nodeType="afterEffect">
                                  <p:stCondLst>
                                    <p:cond delay="0"/>
                                  </p:stCondLst>
                                  <p:childTnLst>
                                    <p:animEffect transition="out" filter="fade">
                                      <p:cBhvr>
                                        <p:cTn id="634" dur="1000"/>
                                        <p:tgtEl>
                                          <p:spTgt spid="32033"/>
                                        </p:tgtEl>
                                      </p:cBhvr>
                                    </p:animEffect>
                                    <p:set>
                                      <p:cBhvr>
                                        <p:cTn id="635" dur="1" fill="hold">
                                          <p:stCondLst>
                                            <p:cond delay="999"/>
                                          </p:stCondLst>
                                        </p:cTn>
                                        <p:tgtEl>
                                          <p:spTgt spid="32033"/>
                                        </p:tgtEl>
                                        <p:attrNameLst>
                                          <p:attrName>style.visibility</p:attrName>
                                        </p:attrNameLst>
                                      </p:cBhvr>
                                      <p:to>
                                        <p:strVal val="hidden"/>
                                      </p:to>
                                    </p:set>
                                  </p:childTnLst>
                                  <p:subTnLst>
                                    <p:audio>
                                      <p:cMediaNode vol="11000">
                                        <p:cTn display="0" masterRel="sameClick">
                                          <p:stCondLst>
                                            <p:cond evt="begin" delay="0">
                                              <p:tn val="633"/>
                                            </p:cond>
                                          </p:stCondLst>
                                          <p:endCondLst>
                                            <p:cond evt="onStopAudio" delay="0">
                                              <p:tgtEl>
                                                <p:sldTgt/>
                                              </p:tgtEl>
                                            </p:cond>
                                          </p:endCondLst>
                                        </p:cTn>
                                        <p:tgtEl>
                                          <p:sndTgt r:embed="rId3" name="hammer.wav" builtIn="1"/>
                                        </p:tgtEl>
                                      </p:cMediaNode>
                                    </p:audio>
                                  </p:subTnLst>
                                </p:cTn>
                              </p:par>
                            </p:childTnLst>
                          </p:cTn>
                        </p:par>
                        <p:par>
                          <p:cTn id="636" fill="hold" nodeType="afterGroup">
                            <p:stCondLst>
                              <p:cond delay="156110"/>
                            </p:stCondLst>
                            <p:childTnLst>
                              <p:par>
                                <p:cTn id="637" presetID="10" presetClass="exit" presetSubtype="0" fill="hold" grpId="0" nodeType="afterEffect">
                                  <p:stCondLst>
                                    <p:cond delay="0"/>
                                  </p:stCondLst>
                                  <p:childTnLst>
                                    <p:animEffect transition="out" filter="fade">
                                      <p:cBhvr>
                                        <p:cTn id="638" dur="1000"/>
                                        <p:tgtEl>
                                          <p:spTgt spid="32032"/>
                                        </p:tgtEl>
                                      </p:cBhvr>
                                    </p:animEffect>
                                    <p:set>
                                      <p:cBhvr>
                                        <p:cTn id="639" dur="1" fill="hold">
                                          <p:stCondLst>
                                            <p:cond delay="999"/>
                                          </p:stCondLst>
                                        </p:cTn>
                                        <p:tgtEl>
                                          <p:spTgt spid="32032"/>
                                        </p:tgtEl>
                                        <p:attrNameLst>
                                          <p:attrName>style.visibility</p:attrName>
                                        </p:attrNameLst>
                                      </p:cBhvr>
                                      <p:to>
                                        <p:strVal val="hidden"/>
                                      </p:to>
                                    </p:set>
                                  </p:childTnLst>
                                  <p:subTnLst>
                                    <p:audio>
                                      <p:cMediaNode vol="11000">
                                        <p:cTn display="0" masterRel="sameClick">
                                          <p:stCondLst>
                                            <p:cond evt="begin" delay="0">
                                              <p:tn val="637"/>
                                            </p:cond>
                                          </p:stCondLst>
                                          <p:endCondLst>
                                            <p:cond evt="onStopAudio" delay="0">
                                              <p:tgtEl>
                                                <p:sldTgt/>
                                              </p:tgtEl>
                                            </p:cond>
                                          </p:endCondLst>
                                        </p:cTn>
                                        <p:tgtEl>
                                          <p:sndTgt r:embed="rId3" name="hammer.wav" builtIn="1"/>
                                        </p:tgtEl>
                                      </p:cMediaNode>
                                    </p:audio>
                                  </p:subTnLst>
                                </p:cTn>
                              </p:par>
                            </p:childTnLst>
                          </p:cTn>
                        </p:par>
                        <p:par>
                          <p:cTn id="640" fill="hold" nodeType="afterGroup">
                            <p:stCondLst>
                              <p:cond delay="157110"/>
                            </p:stCondLst>
                            <p:childTnLst>
                              <p:par>
                                <p:cTn id="641" presetID="10" presetClass="exit" presetSubtype="0" fill="hold" grpId="0" nodeType="afterEffect">
                                  <p:stCondLst>
                                    <p:cond delay="0"/>
                                  </p:stCondLst>
                                  <p:childTnLst>
                                    <p:animEffect transition="out" filter="fade">
                                      <p:cBhvr>
                                        <p:cTn id="642" dur="1000"/>
                                        <p:tgtEl>
                                          <p:spTgt spid="32031"/>
                                        </p:tgtEl>
                                      </p:cBhvr>
                                    </p:animEffect>
                                    <p:set>
                                      <p:cBhvr>
                                        <p:cTn id="643" dur="1" fill="hold">
                                          <p:stCondLst>
                                            <p:cond delay="999"/>
                                          </p:stCondLst>
                                        </p:cTn>
                                        <p:tgtEl>
                                          <p:spTgt spid="32031"/>
                                        </p:tgtEl>
                                        <p:attrNameLst>
                                          <p:attrName>style.visibility</p:attrName>
                                        </p:attrNameLst>
                                      </p:cBhvr>
                                      <p:to>
                                        <p:strVal val="hidden"/>
                                      </p:to>
                                    </p:set>
                                  </p:childTnLst>
                                  <p:subTnLst>
                                    <p:audio>
                                      <p:cMediaNode vol="11000">
                                        <p:cTn display="0" masterRel="sameClick">
                                          <p:stCondLst>
                                            <p:cond evt="begin" delay="0">
                                              <p:tn val="641"/>
                                            </p:cond>
                                          </p:stCondLst>
                                          <p:endCondLst>
                                            <p:cond evt="onStopAudio" delay="0">
                                              <p:tgtEl>
                                                <p:sldTgt/>
                                              </p:tgtEl>
                                            </p:cond>
                                          </p:endCondLst>
                                        </p:cTn>
                                        <p:tgtEl>
                                          <p:sndTgt r:embed="rId3" name="hammer.wav" builtIn="1"/>
                                        </p:tgtEl>
                                      </p:cMediaNode>
                                    </p:audio>
                                  </p:subTnLst>
                                </p:cTn>
                              </p:par>
                            </p:childTnLst>
                          </p:cTn>
                        </p:par>
                        <p:par>
                          <p:cTn id="644" fill="hold" nodeType="afterGroup">
                            <p:stCondLst>
                              <p:cond delay="158110"/>
                            </p:stCondLst>
                            <p:childTnLst>
                              <p:par>
                                <p:cTn id="645" presetID="10" presetClass="exit" presetSubtype="0" fill="hold" grpId="0" nodeType="afterEffect">
                                  <p:stCondLst>
                                    <p:cond delay="0"/>
                                  </p:stCondLst>
                                  <p:childTnLst>
                                    <p:animEffect transition="out" filter="fade">
                                      <p:cBhvr>
                                        <p:cTn id="646" dur="1000"/>
                                        <p:tgtEl>
                                          <p:spTgt spid="32030"/>
                                        </p:tgtEl>
                                      </p:cBhvr>
                                    </p:animEffect>
                                    <p:set>
                                      <p:cBhvr>
                                        <p:cTn id="647" dur="1" fill="hold">
                                          <p:stCondLst>
                                            <p:cond delay="999"/>
                                          </p:stCondLst>
                                        </p:cTn>
                                        <p:tgtEl>
                                          <p:spTgt spid="32030"/>
                                        </p:tgtEl>
                                        <p:attrNameLst>
                                          <p:attrName>style.visibility</p:attrName>
                                        </p:attrNameLst>
                                      </p:cBhvr>
                                      <p:to>
                                        <p:strVal val="hidden"/>
                                      </p:to>
                                    </p:set>
                                  </p:childTnLst>
                                  <p:subTnLst>
                                    <p:audio>
                                      <p:cMediaNode vol="11000">
                                        <p:cTn display="0" masterRel="sameClick">
                                          <p:stCondLst>
                                            <p:cond evt="begin" delay="0">
                                              <p:tn val="645"/>
                                            </p:cond>
                                          </p:stCondLst>
                                          <p:endCondLst>
                                            <p:cond evt="onStopAudio" delay="0">
                                              <p:tgtEl>
                                                <p:sldTgt/>
                                              </p:tgtEl>
                                            </p:cond>
                                          </p:endCondLst>
                                        </p:cTn>
                                        <p:tgtEl>
                                          <p:sndTgt r:embed="rId3" name="hammer.wav" builtIn="1"/>
                                        </p:tgtEl>
                                      </p:cMediaNode>
                                    </p:audio>
                                  </p:subTnLst>
                                </p:cTn>
                              </p:par>
                            </p:childTnLst>
                          </p:cTn>
                        </p:par>
                        <p:par>
                          <p:cTn id="648" fill="hold" nodeType="afterGroup">
                            <p:stCondLst>
                              <p:cond delay="159110"/>
                            </p:stCondLst>
                            <p:childTnLst>
                              <p:par>
                                <p:cTn id="649" presetID="10" presetClass="exit" presetSubtype="0" fill="hold" grpId="0" nodeType="afterEffect">
                                  <p:stCondLst>
                                    <p:cond delay="0"/>
                                  </p:stCondLst>
                                  <p:childTnLst>
                                    <p:animEffect transition="out" filter="fade">
                                      <p:cBhvr>
                                        <p:cTn id="650" dur="1000"/>
                                        <p:tgtEl>
                                          <p:spTgt spid="32029"/>
                                        </p:tgtEl>
                                      </p:cBhvr>
                                    </p:animEffect>
                                    <p:set>
                                      <p:cBhvr>
                                        <p:cTn id="651" dur="1" fill="hold">
                                          <p:stCondLst>
                                            <p:cond delay="999"/>
                                          </p:stCondLst>
                                        </p:cTn>
                                        <p:tgtEl>
                                          <p:spTgt spid="32029"/>
                                        </p:tgtEl>
                                        <p:attrNameLst>
                                          <p:attrName>style.visibility</p:attrName>
                                        </p:attrNameLst>
                                      </p:cBhvr>
                                      <p:to>
                                        <p:strVal val="hidden"/>
                                      </p:to>
                                    </p:set>
                                  </p:childTnLst>
                                  <p:subTnLst>
                                    <p:audio>
                                      <p:cMediaNode vol="11000">
                                        <p:cTn display="0" masterRel="sameClick">
                                          <p:stCondLst>
                                            <p:cond evt="begin" delay="0">
                                              <p:tn val="649"/>
                                            </p:cond>
                                          </p:stCondLst>
                                          <p:endCondLst>
                                            <p:cond evt="onStopAudio" delay="0">
                                              <p:tgtEl>
                                                <p:sldTgt/>
                                              </p:tgtEl>
                                            </p:cond>
                                          </p:endCondLst>
                                        </p:cTn>
                                        <p:tgtEl>
                                          <p:sndTgt r:embed="rId3" name="hammer.wav" builtIn="1"/>
                                        </p:tgtEl>
                                      </p:cMediaNode>
                                    </p:audio>
                                  </p:subTnLst>
                                </p:cTn>
                              </p:par>
                            </p:childTnLst>
                          </p:cTn>
                        </p:par>
                        <p:par>
                          <p:cTn id="652" fill="hold" nodeType="afterGroup">
                            <p:stCondLst>
                              <p:cond delay="160110"/>
                            </p:stCondLst>
                            <p:childTnLst>
                              <p:par>
                                <p:cTn id="653" presetID="10" presetClass="exit" presetSubtype="0" fill="hold" grpId="0" nodeType="afterEffect">
                                  <p:stCondLst>
                                    <p:cond delay="0"/>
                                  </p:stCondLst>
                                  <p:childTnLst>
                                    <p:animEffect transition="out" filter="fade">
                                      <p:cBhvr>
                                        <p:cTn id="654" dur="1000"/>
                                        <p:tgtEl>
                                          <p:spTgt spid="32028"/>
                                        </p:tgtEl>
                                      </p:cBhvr>
                                    </p:animEffect>
                                    <p:set>
                                      <p:cBhvr>
                                        <p:cTn id="655" dur="1" fill="hold">
                                          <p:stCondLst>
                                            <p:cond delay="999"/>
                                          </p:stCondLst>
                                        </p:cTn>
                                        <p:tgtEl>
                                          <p:spTgt spid="32028"/>
                                        </p:tgtEl>
                                        <p:attrNameLst>
                                          <p:attrName>style.visibility</p:attrName>
                                        </p:attrNameLst>
                                      </p:cBhvr>
                                      <p:to>
                                        <p:strVal val="hidden"/>
                                      </p:to>
                                    </p:set>
                                  </p:childTnLst>
                                  <p:subTnLst>
                                    <p:audio>
                                      <p:cMediaNode vol="11000">
                                        <p:cTn display="0" masterRel="sameClick">
                                          <p:stCondLst>
                                            <p:cond evt="begin" delay="0">
                                              <p:tn val="653"/>
                                            </p:cond>
                                          </p:stCondLst>
                                          <p:endCondLst>
                                            <p:cond evt="onStopAudio" delay="0">
                                              <p:tgtEl>
                                                <p:sldTgt/>
                                              </p:tgtEl>
                                            </p:cond>
                                          </p:endCondLst>
                                        </p:cTn>
                                        <p:tgtEl>
                                          <p:sndTgt r:embed="rId3" name="hammer.wav" builtIn="1"/>
                                        </p:tgtEl>
                                      </p:cMediaNode>
                                    </p:audio>
                                  </p:subTnLst>
                                </p:cTn>
                              </p:par>
                            </p:childTnLst>
                          </p:cTn>
                        </p:par>
                        <p:par>
                          <p:cTn id="656" fill="hold" nodeType="afterGroup">
                            <p:stCondLst>
                              <p:cond delay="161110"/>
                            </p:stCondLst>
                            <p:childTnLst>
                              <p:par>
                                <p:cTn id="657" presetID="10" presetClass="exit" presetSubtype="0" fill="hold" grpId="0" nodeType="afterEffect">
                                  <p:stCondLst>
                                    <p:cond delay="0"/>
                                  </p:stCondLst>
                                  <p:childTnLst>
                                    <p:animEffect transition="out" filter="fade">
                                      <p:cBhvr>
                                        <p:cTn id="658" dur="1000"/>
                                        <p:tgtEl>
                                          <p:spTgt spid="32027"/>
                                        </p:tgtEl>
                                      </p:cBhvr>
                                    </p:animEffect>
                                    <p:set>
                                      <p:cBhvr>
                                        <p:cTn id="659" dur="1" fill="hold">
                                          <p:stCondLst>
                                            <p:cond delay="999"/>
                                          </p:stCondLst>
                                        </p:cTn>
                                        <p:tgtEl>
                                          <p:spTgt spid="32027"/>
                                        </p:tgtEl>
                                        <p:attrNameLst>
                                          <p:attrName>style.visibility</p:attrName>
                                        </p:attrNameLst>
                                      </p:cBhvr>
                                      <p:to>
                                        <p:strVal val="hidden"/>
                                      </p:to>
                                    </p:set>
                                  </p:childTnLst>
                                  <p:subTnLst>
                                    <p:audio>
                                      <p:cMediaNode vol="11000">
                                        <p:cTn display="0" masterRel="sameClick">
                                          <p:stCondLst>
                                            <p:cond evt="begin" delay="0">
                                              <p:tn val="657"/>
                                            </p:cond>
                                          </p:stCondLst>
                                          <p:endCondLst>
                                            <p:cond evt="onStopAudio" delay="0">
                                              <p:tgtEl>
                                                <p:sldTgt/>
                                              </p:tgtEl>
                                            </p:cond>
                                          </p:endCondLst>
                                        </p:cTn>
                                        <p:tgtEl>
                                          <p:sndTgt r:embed="rId3" name="hammer.wav" builtIn="1"/>
                                        </p:tgtEl>
                                      </p:cMediaNode>
                                    </p:audio>
                                  </p:subTnLst>
                                </p:cTn>
                              </p:par>
                            </p:childTnLst>
                          </p:cTn>
                        </p:par>
                        <p:par>
                          <p:cTn id="660" fill="hold" nodeType="afterGroup">
                            <p:stCondLst>
                              <p:cond delay="162110"/>
                            </p:stCondLst>
                            <p:childTnLst>
                              <p:par>
                                <p:cTn id="661" presetID="10" presetClass="exit" presetSubtype="0" fill="hold" grpId="0" nodeType="afterEffect">
                                  <p:stCondLst>
                                    <p:cond delay="0"/>
                                  </p:stCondLst>
                                  <p:childTnLst>
                                    <p:animEffect transition="out" filter="fade">
                                      <p:cBhvr>
                                        <p:cTn id="662" dur="1000"/>
                                        <p:tgtEl>
                                          <p:spTgt spid="32026"/>
                                        </p:tgtEl>
                                      </p:cBhvr>
                                    </p:animEffect>
                                    <p:set>
                                      <p:cBhvr>
                                        <p:cTn id="663" dur="1" fill="hold">
                                          <p:stCondLst>
                                            <p:cond delay="999"/>
                                          </p:stCondLst>
                                        </p:cTn>
                                        <p:tgtEl>
                                          <p:spTgt spid="32026"/>
                                        </p:tgtEl>
                                        <p:attrNameLst>
                                          <p:attrName>style.visibility</p:attrName>
                                        </p:attrNameLst>
                                      </p:cBhvr>
                                      <p:to>
                                        <p:strVal val="hidden"/>
                                      </p:to>
                                    </p:set>
                                  </p:childTnLst>
                                  <p:subTnLst>
                                    <p:audio>
                                      <p:cMediaNode vol="11000">
                                        <p:cTn display="0" masterRel="sameClick">
                                          <p:stCondLst>
                                            <p:cond evt="begin" delay="0">
                                              <p:tn val="661"/>
                                            </p:cond>
                                          </p:stCondLst>
                                          <p:endCondLst>
                                            <p:cond evt="onStopAudio" delay="0">
                                              <p:tgtEl>
                                                <p:sldTgt/>
                                              </p:tgtEl>
                                            </p:cond>
                                          </p:endCondLst>
                                        </p:cTn>
                                        <p:tgtEl>
                                          <p:sndTgt r:embed="rId3" name="hammer.wav" builtIn="1"/>
                                        </p:tgtEl>
                                      </p:cMediaNode>
                                    </p:audio>
                                  </p:subTnLst>
                                </p:cTn>
                              </p:par>
                            </p:childTnLst>
                          </p:cTn>
                        </p:par>
                        <p:par>
                          <p:cTn id="664" fill="hold" nodeType="afterGroup">
                            <p:stCondLst>
                              <p:cond delay="163110"/>
                            </p:stCondLst>
                            <p:childTnLst>
                              <p:par>
                                <p:cTn id="665" presetID="10" presetClass="exit" presetSubtype="0" fill="hold" grpId="0" nodeType="afterEffect">
                                  <p:stCondLst>
                                    <p:cond delay="0"/>
                                  </p:stCondLst>
                                  <p:childTnLst>
                                    <p:animEffect transition="out" filter="fade">
                                      <p:cBhvr>
                                        <p:cTn id="666" dur="1000"/>
                                        <p:tgtEl>
                                          <p:spTgt spid="32025"/>
                                        </p:tgtEl>
                                      </p:cBhvr>
                                    </p:animEffect>
                                    <p:set>
                                      <p:cBhvr>
                                        <p:cTn id="667" dur="1" fill="hold">
                                          <p:stCondLst>
                                            <p:cond delay="999"/>
                                          </p:stCondLst>
                                        </p:cTn>
                                        <p:tgtEl>
                                          <p:spTgt spid="32025"/>
                                        </p:tgtEl>
                                        <p:attrNameLst>
                                          <p:attrName>style.visibility</p:attrName>
                                        </p:attrNameLst>
                                      </p:cBhvr>
                                      <p:to>
                                        <p:strVal val="hidden"/>
                                      </p:to>
                                    </p:set>
                                  </p:childTnLst>
                                  <p:subTnLst>
                                    <p:audio>
                                      <p:cMediaNode vol="11000">
                                        <p:cTn display="0" masterRel="sameClick">
                                          <p:stCondLst>
                                            <p:cond evt="begin" delay="0">
                                              <p:tn val="665"/>
                                            </p:cond>
                                          </p:stCondLst>
                                          <p:endCondLst>
                                            <p:cond evt="onStopAudio" delay="0">
                                              <p:tgtEl>
                                                <p:sldTgt/>
                                              </p:tgtEl>
                                            </p:cond>
                                          </p:endCondLst>
                                        </p:cTn>
                                        <p:tgtEl>
                                          <p:sndTgt r:embed="rId3" name="hammer.wav" builtIn="1"/>
                                        </p:tgtEl>
                                      </p:cMediaNode>
                                    </p:audio>
                                  </p:subTnLst>
                                </p:cTn>
                              </p:par>
                            </p:childTnLst>
                          </p:cTn>
                        </p:par>
                        <p:par>
                          <p:cTn id="668" fill="hold" nodeType="afterGroup">
                            <p:stCondLst>
                              <p:cond delay="164110"/>
                            </p:stCondLst>
                            <p:childTnLst>
                              <p:par>
                                <p:cTn id="669" presetID="10" presetClass="exit" presetSubtype="0" fill="hold" grpId="0" nodeType="afterEffect">
                                  <p:stCondLst>
                                    <p:cond delay="0"/>
                                  </p:stCondLst>
                                  <p:childTnLst>
                                    <p:animEffect transition="out" filter="fade">
                                      <p:cBhvr>
                                        <p:cTn id="670" dur="1000"/>
                                        <p:tgtEl>
                                          <p:spTgt spid="32024"/>
                                        </p:tgtEl>
                                      </p:cBhvr>
                                    </p:animEffect>
                                    <p:set>
                                      <p:cBhvr>
                                        <p:cTn id="671" dur="1" fill="hold">
                                          <p:stCondLst>
                                            <p:cond delay="999"/>
                                          </p:stCondLst>
                                        </p:cTn>
                                        <p:tgtEl>
                                          <p:spTgt spid="32024"/>
                                        </p:tgtEl>
                                        <p:attrNameLst>
                                          <p:attrName>style.visibility</p:attrName>
                                        </p:attrNameLst>
                                      </p:cBhvr>
                                      <p:to>
                                        <p:strVal val="hidden"/>
                                      </p:to>
                                    </p:set>
                                  </p:childTnLst>
                                  <p:subTnLst>
                                    <p:audio>
                                      <p:cMediaNode vol="11000">
                                        <p:cTn display="0" masterRel="sameClick">
                                          <p:stCondLst>
                                            <p:cond evt="begin" delay="0">
                                              <p:tn val="669"/>
                                            </p:cond>
                                          </p:stCondLst>
                                          <p:endCondLst>
                                            <p:cond evt="onStopAudio" delay="0">
                                              <p:tgtEl>
                                                <p:sldTgt/>
                                              </p:tgtEl>
                                            </p:cond>
                                          </p:endCondLst>
                                        </p:cTn>
                                        <p:tgtEl>
                                          <p:sndTgt r:embed="rId3" name="hammer.wav" builtIn="1"/>
                                        </p:tgtEl>
                                      </p:cMediaNode>
                                    </p:audio>
                                  </p:subTnLst>
                                </p:cTn>
                              </p:par>
                            </p:childTnLst>
                          </p:cTn>
                        </p:par>
                        <p:par>
                          <p:cTn id="672" fill="hold" nodeType="afterGroup">
                            <p:stCondLst>
                              <p:cond delay="165110"/>
                            </p:stCondLst>
                            <p:childTnLst>
                              <p:par>
                                <p:cTn id="673" presetID="10" presetClass="exit" presetSubtype="0" fill="hold" grpId="0" nodeType="afterEffect">
                                  <p:stCondLst>
                                    <p:cond delay="0"/>
                                  </p:stCondLst>
                                  <p:childTnLst>
                                    <p:animEffect transition="out" filter="fade">
                                      <p:cBhvr>
                                        <p:cTn id="674" dur="1000"/>
                                        <p:tgtEl>
                                          <p:spTgt spid="32023"/>
                                        </p:tgtEl>
                                      </p:cBhvr>
                                    </p:animEffect>
                                    <p:set>
                                      <p:cBhvr>
                                        <p:cTn id="675" dur="1" fill="hold">
                                          <p:stCondLst>
                                            <p:cond delay="999"/>
                                          </p:stCondLst>
                                        </p:cTn>
                                        <p:tgtEl>
                                          <p:spTgt spid="32023"/>
                                        </p:tgtEl>
                                        <p:attrNameLst>
                                          <p:attrName>style.visibility</p:attrName>
                                        </p:attrNameLst>
                                      </p:cBhvr>
                                      <p:to>
                                        <p:strVal val="hidden"/>
                                      </p:to>
                                    </p:set>
                                  </p:childTnLst>
                                  <p:subTnLst>
                                    <p:audio>
                                      <p:cMediaNode vol="11000">
                                        <p:cTn display="0" masterRel="sameClick">
                                          <p:stCondLst>
                                            <p:cond evt="begin" delay="0">
                                              <p:tn val="673"/>
                                            </p:cond>
                                          </p:stCondLst>
                                          <p:endCondLst>
                                            <p:cond evt="onStopAudio" delay="0">
                                              <p:tgtEl>
                                                <p:sldTgt/>
                                              </p:tgtEl>
                                            </p:cond>
                                          </p:endCondLst>
                                        </p:cTn>
                                        <p:tgtEl>
                                          <p:sndTgt r:embed="rId3" name="hammer.wav" builtIn="1"/>
                                        </p:tgtEl>
                                      </p:cMediaNode>
                                    </p:audio>
                                  </p:subTnLst>
                                </p:cTn>
                              </p:par>
                            </p:childTnLst>
                          </p:cTn>
                        </p:par>
                        <p:par>
                          <p:cTn id="676" fill="hold" nodeType="afterGroup">
                            <p:stCondLst>
                              <p:cond delay="166110"/>
                            </p:stCondLst>
                            <p:childTnLst>
                              <p:par>
                                <p:cTn id="677" presetID="10" presetClass="exit" presetSubtype="0" fill="hold" grpId="0" nodeType="afterEffect">
                                  <p:stCondLst>
                                    <p:cond delay="0"/>
                                  </p:stCondLst>
                                  <p:childTnLst>
                                    <p:animEffect transition="out" filter="fade">
                                      <p:cBhvr>
                                        <p:cTn id="678" dur="1000"/>
                                        <p:tgtEl>
                                          <p:spTgt spid="32022"/>
                                        </p:tgtEl>
                                      </p:cBhvr>
                                    </p:animEffect>
                                    <p:set>
                                      <p:cBhvr>
                                        <p:cTn id="679" dur="1" fill="hold">
                                          <p:stCondLst>
                                            <p:cond delay="999"/>
                                          </p:stCondLst>
                                        </p:cTn>
                                        <p:tgtEl>
                                          <p:spTgt spid="32022"/>
                                        </p:tgtEl>
                                        <p:attrNameLst>
                                          <p:attrName>style.visibility</p:attrName>
                                        </p:attrNameLst>
                                      </p:cBhvr>
                                      <p:to>
                                        <p:strVal val="hidden"/>
                                      </p:to>
                                    </p:set>
                                  </p:childTnLst>
                                  <p:subTnLst>
                                    <p:audio>
                                      <p:cMediaNode vol="11000">
                                        <p:cTn display="0" masterRel="sameClick">
                                          <p:stCondLst>
                                            <p:cond evt="begin" delay="0">
                                              <p:tn val="677"/>
                                            </p:cond>
                                          </p:stCondLst>
                                          <p:endCondLst>
                                            <p:cond evt="onStopAudio" delay="0">
                                              <p:tgtEl>
                                                <p:sldTgt/>
                                              </p:tgtEl>
                                            </p:cond>
                                          </p:endCondLst>
                                        </p:cTn>
                                        <p:tgtEl>
                                          <p:sndTgt r:embed="rId3" name="hammer.wav" builtIn="1"/>
                                        </p:tgtEl>
                                      </p:cMediaNode>
                                    </p:audio>
                                  </p:subTnLst>
                                </p:cTn>
                              </p:par>
                            </p:childTnLst>
                          </p:cTn>
                        </p:par>
                        <p:par>
                          <p:cTn id="680" fill="hold" nodeType="afterGroup">
                            <p:stCondLst>
                              <p:cond delay="167110"/>
                            </p:stCondLst>
                            <p:childTnLst>
                              <p:par>
                                <p:cTn id="681" presetID="10" presetClass="exit" presetSubtype="0" fill="hold" grpId="0" nodeType="afterEffect">
                                  <p:stCondLst>
                                    <p:cond delay="0"/>
                                  </p:stCondLst>
                                  <p:childTnLst>
                                    <p:animEffect transition="out" filter="fade">
                                      <p:cBhvr>
                                        <p:cTn id="682" dur="1000"/>
                                        <p:tgtEl>
                                          <p:spTgt spid="32021"/>
                                        </p:tgtEl>
                                      </p:cBhvr>
                                    </p:animEffect>
                                    <p:set>
                                      <p:cBhvr>
                                        <p:cTn id="683" dur="1" fill="hold">
                                          <p:stCondLst>
                                            <p:cond delay="999"/>
                                          </p:stCondLst>
                                        </p:cTn>
                                        <p:tgtEl>
                                          <p:spTgt spid="32021"/>
                                        </p:tgtEl>
                                        <p:attrNameLst>
                                          <p:attrName>style.visibility</p:attrName>
                                        </p:attrNameLst>
                                      </p:cBhvr>
                                      <p:to>
                                        <p:strVal val="hidden"/>
                                      </p:to>
                                    </p:set>
                                  </p:childTnLst>
                                  <p:subTnLst>
                                    <p:audio>
                                      <p:cMediaNode vol="11000">
                                        <p:cTn display="0" masterRel="sameClick">
                                          <p:stCondLst>
                                            <p:cond evt="begin" delay="0">
                                              <p:tn val="681"/>
                                            </p:cond>
                                          </p:stCondLst>
                                          <p:endCondLst>
                                            <p:cond evt="onStopAudio" delay="0">
                                              <p:tgtEl>
                                                <p:sldTgt/>
                                              </p:tgtEl>
                                            </p:cond>
                                          </p:endCondLst>
                                        </p:cTn>
                                        <p:tgtEl>
                                          <p:sndTgt r:embed="rId3" name="hammer.wav" builtIn="1"/>
                                        </p:tgtEl>
                                      </p:cMediaNode>
                                    </p:audio>
                                  </p:subTnLst>
                                </p:cTn>
                              </p:par>
                            </p:childTnLst>
                          </p:cTn>
                        </p:par>
                        <p:par>
                          <p:cTn id="684" fill="hold" nodeType="afterGroup">
                            <p:stCondLst>
                              <p:cond delay="168110"/>
                            </p:stCondLst>
                            <p:childTnLst>
                              <p:par>
                                <p:cTn id="685" presetID="10" presetClass="exit" presetSubtype="0" fill="hold" grpId="0" nodeType="afterEffect">
                                  <p:stCondLst>
                                    <p:cond delay="0"/>
                                  </p:stCondLst>
                                  <p:childTnLst>
                                    <p:animEffect transition="out" filter="fade">
                                      <p:cBhvr>
                                        <p:cTn id="686" dur="1000"/>
                                        <p:tgtEl>
                                          <p:spTgt spid="32020"/>
                                        </p:tgtEl>
                                      </p:cBhvr>
                                    </p:animEffect>
                                    <p:set>
                                      <p:cBhvr>
                                        <p:cTn id="687" dur="1" fill="hold">
                                          <p:stCondLst>
                                            <p:cond delay="999"/>
                                          </p:stCondLst>
                                        </p:cTn>
                                        <p:tgtEl>
                                          <p:spTgt spid="32020"/>
                                        </p:tgtEl>
                                        <p:attrNameLst>
                                          <p:attrName>style.visibility</p:attrName>
                                        </p:attrNameLst>
                                      </p:cBhvr>
                                      <p:to>
                                        <p:strVal val="hidden"/>
                                      </p:to>
                                    </p:set>
                                  </p:childTnLst>
                                  <p:subTnLst>
                                    <p:audio>
                                      <p:cMediaNode vol="11000">
                                        <p:cTn display="0" masterRel="sameClick">
                                          <p:stCondLst>
                                            <p:cond evt="begin" delay="0">
                                              <p:tn val="685"/>
                                            </p:cond>
                                          </p:stCondLst>
                                          <p:endCondLst>
                                            <p:cond evt="onStopAudio" delay="0">
                                              <p:tgtEl>
                                                <p:sldTgt/>
                                              </p:tgtEl>
                                            </p:cond>
                                          </p:endCondLst>
                                        </p:cTn>
                                        <p:tgtEl>
                                          <p:sndTgt r:embed="rId3" name="hammer.wav" builtIn="1"/>
                                        </p:tgtEl>
                                      </p:cMediaNode>
                                    </p:audio>
                                  </p:subTnLst>
                                </p:cTn>
                              </p:par>
                            </p:childTnLst>
                          </p:cTn>
                        </p:par>
                        <p:par>
                          <p:cTn id="688" fill="hold" nodeType="afterGroup">
                            <p:stCondLst>
                              <p:cond delay="169110"/>
                            </p:stCondLst>
                            <p:childTnLst>
                              <p:par>
                                <p:cTn id="689" presetID="10" presetClass="exit" presetSubtype="0" fill="hold" grpId="0" nodeType="afterEffect">
                                  <p:stCondLst>
                                    <p:cond delay="0"/>
                                  </p:stCondLst>
                                  <p:childTnLst>
                                    <p:animEffect transition="out" filter="fade">
                                      <p:cBhvr>
                                        <p:cTn id="690" dur="1000"/>
                                        <p:tgtEl>
                                          <p:spTgt spid="32019"/>
                                        </p:tgtEl>
                                      </p:cBhvr>
                                    </p:animEffect>
                                    <p:set>
                                      <p:cBhvr>
                                        <p:cTn id="691" dur="1" fill="hold">
                                          <p:stCondLst>
                                            <p:cond delay="999"/>
                                          </p:stCondLst>
                                        </p:cTn>
                                        <p:tgtEl>
                                          <p:spTgt spid="32019"/>
                                        </p:tgtEl>
                                        <p:attrNameLst>
                                          <p:attrName>style.visibility</p:attrName>
                                        </p:attrNameLst>
                                      </p:cBhvr>
                                      <p:to>
                                        <p:strVal val="hidden"/>
                                      </p:to>
                                    </p:set>
                                  </p:childTnLst>
                                  <p:subTnLst>
                                    <p:audio>
                                      <p:cMediaNode vol="11000">
                                        <p:cTn display="0" masterRel="sameClick">
                                          <p:stCondLst>
                                            <p:cond evt="begin" delay="0">
                                              <p:tn val="689"/>
                                            </p:cond>
                                          </p:stCondLst>
                                          <p:endCondLst>
                                            <p:cond evt="onStopAudio" delay="0">
                                              <p:tgtEl>
                                                <p:sldTgt/>
                                              </p:tgtEl>
                                            </p:cond>
                                          </p:endCondLst>
                                        </p:cTn>
                                        <p:tgtEl>
                                          <p:sndTgt r:embed="rId3" name="hammer.wav" builtIn="1"/>
                                        </p:tgtEl>
                                      </p:cMediaNode>
                                    </p:audio>
                                  </p:subTnLst>
                                </p:cTn>
                              </p:par>
                            </p:childTnLst>
                          </p:cTn>
                        </p:par>
                        <p:par>
                          <p:cTn id="692" fill="hold" nodeType="afterGroup">
                            <p:stCondLst>
                              <p:cond delay="170110"/>
                            </p:stCondLst>
                            <p:childTnLst>
                              <p:par>
                                <p:cTn id="693" presetID="10" presetClass="exit" presetSubtype="0" fill="hold" grpId="0" nodeType="afterEffect">
                                  <p:stCondLst>
                                    <p:cond delay="0"/>
                                  </p:stCondLst>
                                  <p:childTnLst>
                                    <p:animEffect transition="out" filter="fade">
                                      <p:cBhvr>
                                        <p:cTn id="694" dur="1000"/>
                                        <p:tgtEl>
                                          <p:spTgt spid="32018"/>
                                        </p:tgtEl>
                                      </p:cBhvr>
                                    </p:animEffect>
                                    <p:set>
                                      <p:cBhvr>
                                        <p:cTn id="695" dur="1" fill="hold">
                                          <p:stCondLst>
                                            <p:cond delay="999"/>
                                          </p:stCondLst>
                                        </p:cTn>
                                        <p:tgtEl>
                                          <p:spTgt spid="32018"/>
                                        </p:tgtEl>
                                        <p:attrNameLst>
                                          <p:attrName>style.visibility</p:attrName>
                                        </p:attrNameLst>
                                      </p:cBhvr>
                                      <p:to>
                                        <p:strVal val="hidden"/>
                                      </p:to>
                                    </p:set>
                                  </p:childTnLst>
                                  <p:subTnLst>
                                    <p:audio>
                                      <p:cMediaNode vol="11000">
                                        <p:cTn display="0" masterRel="sameClick">
                                          <p:stCondLst>
                                            <p:cond evt="begin" delay="0">
                                              <p:tn val="693"/>
                                            </p:cond>
                                          </p:stCondLst>
                                          <p:endCondLst>
                                            <p:cond evt="onStopAudio" delay="0">
                                              <p:tgtEl>
                                                <p:sldTgt/>
                                              </p:tgtEl>
                                            </p:cond>
                                          </p:endCondLst>
                                        </p:cTn>
                                        <p:tgtEl>
                                          <p:sndTgt r:embed="rId3" name="hammer.wav" builtIn="1"/>
                                        </p:tgtEl>
                                      </p:cMediaNode>
                                    </p:audio>
                                  </p:subTnLst>
                                </p:cTn>
                              </p:par>
                            </p:childTnLst>
                          </p:cTn>
                        </p:par>
                        <p:par>
                          <p:cTn id="696" fill="hold" nodeType="afterGroup">
                            <p:stCondLst>
                              <p:cond delay="171110"/>
                            </p:stCondLst>
                            <p:childTnLst>
                              <p:par>
                                <p:cTn id="697" presetID="10" presetClass="exit" presetSubtype="0" fill="hold" grpId="0" nodeType="afterEffect">
                                  <p:stCondLst>
                                    <p:cond delay="0"/>
                                  </p:stCondLst>
                                  <p:childTnLst>
                                    <p:animEffect transition="out" filter="fade">
                                      <p:cBhvr>
                                        <p:cTn id="698" dur="1000"/>
                                        <p:tgtEl>
                                          <p:spTgt spid="32017"/>
                                        </p:tgtEl>
                                      </p:cBhvr>
                                    </p:animEffect>
                                    <p:set>
                                      <p:cBhvr>
                                        <p:cTn id="699" dur="1" fill="hold">
                                          <p:stCondLst>
                                            <p:cond delay="999"/>
                                          </p:stCondLst>
                                        </p:cTn>
                                        <p:tgtEl>
                                          <p:spTgt spid="32017"/>
                                        </p:tgtEl>
                                        <p:attrNameLst>
                                          <p:attrName>style.visibility</p:attrName>
                                        </p:attrNameLst>
                                      </p:cBhvr>
                                      <p:to>
                                        <p:strVal val="hidden"/>
                                      </p:to>
                                    </p:set>
                                  </p:childTnLst>
                                  <p:subTnLst>
                                    <p:audio>
                                      <p:cMediaNode vol="11000">
                                        <p:cTn display="0" masterRel="sameClick">
                                          <p:stCondLst>
                                            <p:cond evt="begin" delay="0">
                                              <p:tn val="697"/>
                                            </p:cond>
                                          </p:stCondLst>
                                          <p:endCondLst>
                                            <p:cond evt="onStopAudio" delay="0">
                                              <p:tgtEl>
                                                <p:sldTgt/>
                                              </p:tgtEl>
                                            </p:cond>
                                          </p:endCondLst>
                                        </p:cTn>
                                        <p:tgtEl>
                                          <p:sndTgt r:embed="rId3" name="hammer.wav" builtIn="1"/>
                                        </p:tgtEl>
                                      </p:cMediaNode>
                                    </p:audio>
                                  </p:subTnLst>
                                </p:cTn>
                              </p:par>
                            </p:childTnLst>
                          </p:cTn>
                        </p:par>
                        <p:par>
                          <p:cTn id="700" fill="hold" nodeType="afterGroup">
                            <p:stCondLst>
                              <p:cond delay="172110"/>
                            </p:stCondLst>
                            <p:childTnLst>
                              <p:par>
                                <p:cTn id="701" presetID="10" presetClass="exit" presetSubtype="0" fill="hold" grpId="0" nodeType="afterEffect">
                                  <p:stCondLst>
                                    <p:cond delay="0"/>
                                  </p:stCondLst>
                                  <p:childTnLst>
                                    <p:animEffect transition="out" filter="fade">
                                      <p:cBhvr>
                                        <p:cTn id="702" dur="1000"/>
                                        <p:tgtEl>
                                          <p:spTgt spid="32016"/>
                                        </p:tgtEl>
                                      </p:cBhvr>
                                    </p:animEffect>
                                    <p:set>
                                      <p:cBhvr>
                                        <p:cTn id="703" dur="1" fill="hold">
                                          <p:stCondLst>
                                            <p:cond delay="999"/>
                                          </p:stCondLst>
                                        </p:cTn>
                                        <p:tgtEl>
                                          <p:spTgt spid="32016"/>
                                        </p:tgtEl>
                                        <p:attrNameLst>
                                          <p:attrName>style.visibility</p:attrName>
                                        </p:attrNameLst>
                                      </p:cBhvr>
                                      <p:to>
                                        <p:strVal val="hidden"/>
                                      </p:to>
                                    </p:set>
                                  </p:childTnLst>
                                  <p:subTnLst>
                                    <p:audio>
                                      <p:cMediaNode vol="11000">
                                        <p:cTn display="0" masterRel="sameClick">
                                          <p:stCondLst>
                                            <p:cond evt="begin" delay="0">
                                              <p:tn val="701"/>
                                            </p:cond>
                                          </p:stCondLst>
                                          <p:endCondLst>
                                            <p:cond evt="onStopAudio" delay="0">
                                              <p:tgtEl>
                                                <p:sldTgt/>
                                              </p:tgtEl>
                                            </p:cond>
                                          </p:endCondLst>
                                        </p:cTn>
                                        <p:tgtEl>
                                          <p:sndTgt r:embed="rId3" name="hammer.wav" builtIn="1"/>
                                        </p:tgtEl>
                                      </p:cMediaNode>
                                    </p:audio>
                                  </p:subTnLst>
                                </p:cTn>
                              </p:par>
                            </p:childTnLst>
                          </p:cTn>
                        </p:par>
                        <p:par>
                          <p:cTn id="704" fill="hold" nodeType="afterGroup">
                            <p:stCondLst>
                              <p:cond delay="173110"/>
                            </p:stCondLst>
                            <p:childTnLst>
                              <p:par>
                                <p:cTn id="705" presetID="10" presetClass="exit" presetSubtype="0" fill="hold" grpId="0" nodeType="afterEffect">
                                  <p:stCondLst>
                                    <p:cond delay="0"/>
                                  </p:stCondLst>
                                  <p:childTnLst>
                                    <p:animEffect transition="out" filter="fade">
                                      <p:cBhvr>
                                        <p:cTn id="706" dur="1000"/>
                                        <p:tgtEl>
                                          <p:spTgt spid="32015"/>
                                        </p:tgtEl>
                                      </p:cBhvr>
                                    </p:animEffect>
                                    <p:set>
                                      <p:cBhvr>
                                        <p:cTn id="707" dur="1" fill="hold">
                                          <p:stCondLst>
                                            <p:cond delay="999"/>
                                          </p:stCondLst>
                                        </p:cTn>
                                        <p:tgtEl>
                                          <p:spTgt spid="32015"/>
                                        </p:tgtEl>
                                        <p:attrNameLst>
                                          <p:attrName>style.visibility</p:attrName>
                                        </p:attrNameLst>
                                      </p:cBhvr>
                                      <p:to>
                                        <p:strVal val="hidden"/>
                                      </p:to>
                                    </p:set>
                                  </p:childTnLst>
                                  <p:subTnLst>
                                    <p:audio>
                                      <p:cMediaNode vol="11000">
                                        <p:cTn display="0" masterRel="sameClick">
                                          <p:stCondLst>
                                            <p:cond evt="begin" delay="0">
                                              <p:tn val="705"/>
                                            </p:cond>
                                          </p:stCondLst>
                                          <p:endCondLst>
                                            <p:cond evt="onStopAudio" delay="0">
                                              <p:tgtEl>
                                                <p:sldTgt/>
                                              </p:tgtEl>
                                            </p:cond>
                                          </p:endCondLst>
                                        </p:cTn>
                                        <p:tgtEl>
                                          <p:sndTgt r:embed="rId3" name="hammer.wav" builtIn="1"/>
                                        </p:tgtEl>
                                      </p:cMediaNode>
                                    </p:audio>
                                  </p:subTnLst>
                                </p:cTn>
                              </p:par>
                            </p:childTnLst>
                          </p:cTn>
                        </p:par>
                        <p:par>
                          <p:cTn id="708" fill="hold" nodeType="afterGroup">
                            <p:stCondLst>
                              <p:cond delay="174110"/>
                            </p:stCondLst>
                            <p:childTnLst>
                              <p:par>
                                <p:cTn id="709" presetID="10" presetClass="exit" presetSubtype="0" fill="hold" grpId="0" nodeType="afterEffect">
                                  <p:stCondLst>
                                    <p:cond delay="0"/>
                                  </p:stCondLst>
                                  <p:childTnLst>
                                    <p:animEffect transition="out" filter="fade">
                                      <p:cBhvr>
                                        <p:cTn id="710" dur="1000"/>
                                        <p:tgtEl>
                                          <p:spTgt spid="32014"/>
                                        </p:tgtEl>
                                      </p:cBhvr>
                                    </p:animEffect>
                                    <p:set>
                                      <p:cBhvr>
                                        <p:cTn id="711" dur="1" fill="hold">
                                          <p:stCondLst>
                                            <p:cond delay="999"/>
                                          </p:stCondLst>
                                        </p:cTn>
                                        <p:tgtEl>
                                          <p:spTgt spid="32014"/>
                                        </p:tgtEl>
                                        <p:attrNameLst>
                                          <p:attrName>style.visibility</p:attrName>
                                        </p:attrNameLst>
                                      </p:cBhvr>
                                      <p:to>
                                        <p:strVal val="hidden"/>
                                      </p:to>
                                    </p:set>
                                  </p:childTnLst>
                                  <p:subTnLst>
                                    <p:audio>
                                      <p:cMediaNode vol="11000">
                                        <p:cTn display="0" masterRel="sameClick">
                                          <p:stCondLst>
                                            <p:cond evt="begin" delay="0">
                                              <p:tn val="709"/>
                                            </p:cond>
                                          </p:stCondLst>
                                          <p:endCondLst>
                                            <p:cond evt="onStopAudio" delay="0">
                                              <p:tgtEl>
                                                <p:sldTgt/>
                                              </p:tgtEl>
                                            </p:cond>
                                          </p:endCondLst>
                                        </p:cTn>
                                        <p:tgtEl>
                                          <p:sndTgt r:embed="rId3" name="hammer.wav" builtIn="1"/>
                                        </p:tgtEl>
                                      </p:cMediaNode>
                                    </p:audio>
                                  </p:subTnLst>
                                </p:cTn>
                              </p:par>
                            </p:childTnLst>
                          </p:cTn>
                        </p:par>
                        <p:par>
                          <p:cTn id="712" fill="hold" nodeType="afterGroup">
                            <p:stCondLst>
                              <p:cond delay="175110"/>
                            </p:stCondLst>
                            <p:childTnLst>
                              <p:par>
                                <p:cTn id="713" presetID="10" presetClass="exit" presetSubtype="0" fill="hold" grpId="0" nodeType="afterEffect">
                                  <p:stCondLst>
                                    <p:cond delay="0"/>
                                  </p:stCondLst>
                                  <p:childTnLst>
                                    <p:animEffect transition="out" filter="fade">
                                      <p:cBhvr>
                                        <p:cTn id="714" dur="1000"/>
                                        <p:tgtEl>
                                          <p:spTgt spid="32013"/>
                                        </p:tgtEl>
                                      </p:cBhvr>
                                    </p:animEffect>
                                    <p:set>
                                      <p:cBhvr>
                                        <p:cTn id="715" dur="1" fill="hold">
                                          <p:stCondLst>
                                            <p:cond delay="999"/>
                                          </p:stCondLst>
                                        </p:cTn>
                                        <p:tgtEl>
                                          <p:spTgt spid="32013"/>
                                        </p:tgtEl>
                                        <p:attrNameLst>
                                          <p:attrName>style.visibility</p:attrName>
                                        </p:attrNameLst>
                                      </p:cBhvr>
                                      <p:to>
                                        <p:strVal val="hidden"/>
                                      </p:to>
                                    </p:set>
                                  </p:childTnLst>
                                  <p:subTnLst>
                                    <p:audio>
                                      <p:cMediaNode vol="11000">
                                        <p:cTn display="0" masterRel="sameClick">
                                          <p:stCondLst>
                                            <p:cond evt="begin" delay="0">
                                              <p:tn val="713"/>
                                            </p:cond>
                                          </p:stCondLst>
                                          <p:endCondLst>
                                            <p:cond evt="onStopAudio" delay="0">
                                              <p:tgtEl>
                                                <p:sldTgt/>
                                              </p:tgtEl>
                                            </p:cond>
                                          </p:endCondLst>
                                        </p:cTn>
                                        <p:tgtEl>
                                          <p:sndTgt r:embed="rId3" name="hammer.wav" builtIn="1"/>
                                        </p:tgtEl>
                                      </p:cMediaNode>
                                    </p:audio>
                                  </p:subTnLst>
                                </p:cTn>
                              </p:par>
                            </p:childTnLst>
                          </p:cTn>
                        </p:par>
                        <p:par>
                          <p:cTn id="716" fill="hold" nodeType="afterGroup">
                            <p:stCondLst>
                              <p:cond delay="176110"/>
                            </p:stCondLst>
                            <p:childTnLst>
                              <p:par>
                                <p:cTn id="717" presetID="10" presetClass="exit" presetSubtype="0" fill="hold" grpId="0" nodeType="afterEffect">
                                  <p:stCondLst>
                                    <p:cond delay="0"/>
                                  </p:stCondLst>
                                  <p:childTnLst>
                                    <p:animEffect transition="out" filter="fade">
                                      <p:cBhvr>
                                        <p:cTn id="718" dur="1000"/>
                                        <p:tgtEl>
                                          <p:spTgt spid="32012"/>
                                        </p:tgtEl>
                                      </p:cBhvr>
                                    </p:animEffect>
                                    <p:set>
                                      <p:cBhvr>
                                        <p:cTn id="719" dur="1" fill="hold">
                                          <p:stCondLst>
                                            <p:cond delay="999"/>
                                          </p:stCondLst>
                                        </p:cTn>
                                        <p:tgtEl>
                                          <p:spTgt spid="32012"/>
                                        </p:tgtEl>
                                        <p:attrNameLst>
                                          <p:attrName>style.visibility</p:attrName>
                                        </p:attrNameLst>
                                      </p:cBhvr>
                                      <p:to>
                                        <p:strVal val="hidden"/>
                                      </p:to>
                                    </p:set>
                                  </p:childTnLst>
                                  <p:subTnLst>
                                    <p:audio>
                                      <p:cMediaNode vol="11000">
                                        <p:cTn display="0" masterRel="sameClick">
                                          <p:stCondLst>
                                            <p:cond evt="begin" delay="0">
                                              <p:tn val="717"/>
                                            </p:cond>
                                          </p:stCondLst>
                                          <p:endCondLst>
                                            <p:cond evt="onStopAudio" delay="0">
                                              <p:tgtEl>
                                                <p:sldTgt/>
                                              </p:tgtEl>
                                            </p:cond>
                                          </p:endCondLst>
                                        </p:cTn>
                                        <p:tgtEl>
                                          <p:sndTgt r:embed="rId3" name="hammer.wav" builtIn="1"/>
                                        </p:tgtEl>
                                      </p:cMediaNode>
                                    </p:audio>
                                  </p:subTnLst>
                                </p:cTn>
                              </p:par>
                            </p:childTnLst>
                          </p:cTn>
                        </p:par>
                        <p:par>
                          <p:cTn id="720" fill="hold" nodeType="afterGroup">
                            <p:stCondLst>
                              <p:cond delay="177110"/>
                            </p:stCondLst>
                            <p:childTnLst>
                              <p:par>
                                <p:cTn id="721" presetID="10" presetClass="exit" presetSubtype="0" fill="hold" grpId="0" nodeType="afterEffect">
                                  <p:stCondLst>
                                    <p:cond delay="0"/>
                                  </p:stCondLst>
                                  <p:childTnLst>
                                    <p:animEffect transition="out" filter="fade">
                                      <p:cBhvr>
                                        <p:cTn id="722" dur="1000"/>
                                        <p:tgtEl>
                                          <p:spTgt spid="32011"/>
                                        </p:tgtEl>
                                      </p:cBhvr>
                                    </p:animEffect>
                                    <p:set>
                                      <p:cBhvr>
                                        <p:cTn id="723" dur="1" fill="hold">
                                          <p:stCondLst>
                                            <p:cond delay="999"/>
                                          </p:stCondLst>
                                        </p:cTn>
                                        <p:tgtEl>
                                          <p:spTgt spid="32011"/>
                                        </p:tgtEl>
                                        <p:attrNameLst>
                                          <p:attrName>style.visibility</p:attrName>
                                        </p:attrNameLst>
                                      </p:cBhvr>
                                      <p:to>
                                        <p:strVal val="hidden"/>
                                      </p:to>
                                    </p:set>
                                  </p:childTnLst>
                                  <p:subTnLst>
                                    <p:audio>
                                      <p:cMediaNode vol="11000">
                                        <p:cTn display="0" masterRel="sameClick">
                                          <p:stCondLst>
                                            <p:cond evt="begin" delay="0">
                                              <p:tn val="721"/>
                                            </p:cond>
                                          </p:stCondLst>
                                          <p:endCondLst>
                                            <p:cond evt="onStopAudio" delay="0">
                                              <p:tgtEl>
                                                <p:sldTgt/>
                                              </p:tgtEl>
                                            </p:cond>
                                          </p:endCondLst>
                                        </p:cTn>
                                        <p:tgtEl>
                                          <p:sndTgt r:embed="rId3" name="hammer.wav" builtIn="1"/>
                                        </p:tgtEl>
                                      </p:cMediaNode>
                                    </p:audio>
                                  </p:subTnLst>
                                </p:cTn>
                              </p:par>
                            </p:childTnLst>
                          </p:cTn>
                        </p:par>
                        <p:par>
                          <p:cTn id="724" fill="hold" nodeType="afterGroup">
                            <p:stCondLst>
                              <p:cond delay="178110"/>
                            </p:stCondLst>
                            <p:childTnLst>
                              <p:par>
                                <p:cTn id="725" presetID="10" presetClass="exit" presetSubtype="0" fill="hold" grpId="0" nodeType="afterEffect">
                                  <p:stCondLst>
                                    <p:cond delay="0"/>
                                  </p:stCondLst>
                                  <p:childTnLst>
                                    <p:animEffect transition="out" filter="fade">
                                      <p:cBhvr>
                                        <p:cTn id="726" dur="1000"/>
                                        <p:tgtEl>
                                          <p:spTgt spid="32010"/>
                                        </p:tgtEl>
                                      </p:cBhvr>
                                    </p:animEffect>
                                    <p:set>
                                      <p:cBhvr>
                                        <p:cTn id="727" dur="1" fill="hold">
                                          <p:stCondLst>
                                            <p:cond delay="999"/>
                                          </p:stCondLst>
                                        </p:cTn>
                                        <p:tgtEl>
                                          <p:spTgt spid="32010"/>
                                        </p:tgtEl>
                                        <p:attrNameLst>
                                          <p:attrName>style.visibility</p:attrName>
                                        </p:attrNameLst>
                                      </p:cBhvr>
                                      <p:to>
                                        <p:strVal val="hidden"/>
                                      </p:to>
                                    </p:set>
                                  </p:childTnLst>
                                  <p:subTnLst>
                                    <p:audio>
                                      <p:cMediaNode vol="11000">
                                        <p:cTn display="0" masterRel="sameClick">
                                          <p:stCondLst>
                                            <p:cond evt="begin" delay="0">
                                              <p:tn val="725"/>
                                            </p:cond>
                                          </p:stCondLst>
                                          <p:endCondLst>
                                            <p:cond evt="onStopAudio" delay="0">
                                              <p:tgtEl>
                                                <p:sldTgt/>
                                              </p:tgtEl>
                                            </p:cond>
                                          </p:endCondLst>
                                        </p:cTn>
                                        <p:tgtEl>
                                          <p:sndTgt r:embed="rId3" name="hammer.wav" builtIn="1"/>
                                        </p:tgtEl>
                                      </p:cMediaNode>
                                    </p:audio>
                                  </p:subTnLst>
                                </p:cTn>
                              </p:par>
                            </p:childTnLst>
                          </p:cTn>
                        </p:par>
                        <p:par>
                          <p:cTn id="728" fill="hold" nodeType="afterGroup">
                            <p:stCondLst>
                              <p:cond delay="179110"/>
                            </p:stCondLst>
                            <p:childTnLst>
                              <p:par>
                                <p:cTn id="729" presetID="10" presetClass="exit" presetSubtype="0" fill="hold" grpId="0" nodeType="afterEffect">
                                  <p:stCondLst>
                                    <p:cond delay="0"/>
                                  </p:stCondLst>
                                  <p:childTnLst>
                                    <p:animEffect transition="out" filter="fade">
                                      <p:cBhvr>
                                        <p:cTn id="730" dur="1000"/>
                                        <p:tgtEl>
                                          <p:spTgt spid="32009"/>
                                        </p:tgtEl>
                                      </p:cBhvr>
                                    </p:animEffect>
                                    <p:set>
                                      <p:cBhvr>
                                        <p:cTn id="731" dur="1" fill="hold">
                                          <p:stCondLst>
                                            <p:cond delay="999"/>
                                          </p:stCondLst>
                                        </p:cTn>
                                        <p:tgtEl>
                                          <p:spTgt spid="32009"/>
                                        </p:tgtEl>
                                        <p:attrNameLst>
                                          <p:attrName>style.visibility</p:attrName>
                                        </p:attrNameLst>
                                      </p:cBhvr>
                                      <p:to>
                                        <p:strVal val="hidden"/>
                                      </p:to>
                                    </p:set>
                                  </p:childTnLst>
                                  <p:subTnLst>
                                    <p:audio>
                                      <p:cMediaNode vol="11000">
                                        <p:cTn display="0" masterRel="sameClick">
                                          <p:stCondLst>
                                            <p:cond evt="begin" delay="0">
                                              <p:tn val="729"/>
                                            </p:cond>
                                          </p:stCondLst>
                                          <p:endCondLst>
                                            <p:cond evt="onStopAudio" delay="0">
                                              <p:tgtEl>
                                                <p:sldTgt/>
                                              </p:tgtEl>
                                            </p:cond>
                                          </p:endCondLst>
                                        </p:cTn>
                                        <p:tgtEl>
                                          <p:sndTgt r:embed="rId3" name="hammer.wav" builtIn="1"/>
                                        </p:tgtEl>
                                      </p:cMediaNode>
                                    </p:audio>
                                  </p:subTnLst>
                                </p:cTn>
                              </p:par>
                            </p:childTnLst>
                          </p:cTn>
                        </p:par>
                        <p:par>
                          <p:cTn id="732" fill="hold" nodeType="afterGroup">
                            <p:stCondLst>
                              <p:cond delay="180110"/>
                            </p:stCondLst>
                            <p:childTnLst>
                              <p:par>
                                <p:cTn id="733" presetID="10" presetClass="entr" presetSubtype="0" fill="hold" grpId="0" nodeType="afterEffect">
                                  <p:stCondLst>
                                    <p:cond delay="0"/>
                                  </p:stCondLst>
                                  <p:childTnLst>
                                    <p:set>
                                      <p:cBhvr>
                                        <p:cTn id="734" dur="1" fill="hold">
                                          <p:stCondLst>
                                            <p:cond delay="0"/>
                                          </p:stCondLst>
                                        </p:cTn>
                                        <p:tgtEl>
                                          <p:spTgt spid="32008"/>
                                        </p:tgtEl>
                                        <p:attrNameLst>
                                          <p:attrName>style.visibility</p:attrName>
                                        </p:attrNameLst>
                                      </p:cBhvr>
                                      <p:to>
                                        <p:strVal val="visible"/>
                                      </p:to>
                                    </p:set>
                                    <p:animEffect transition="in" filter="fade">
                                      <p:cBhvr>
                                        <p:cTn id="735" dur="10"/>
                                        <p:tgtEl>
                                          <p:spTgt spid="32008"/>
                                        </p:tgtEl>
                                      </p:cBhvr>
                                    </p:animEffect>
                                  </p:childTnLst>
                                  <p:subTnLst>
                                    <p:audio>
                                      <p:cMediaNode>
                                        <p:cTn display="0" masterRel="sameClick">
                                          <p:stCondLst>
                                            <p:cond evt="begin" delay="0">
                                              <p:tn val="733"/>
                                            </p:cond>
                                          </p:stCondLst>
                                          <p:endCondLst>
                                            <p:cond evt="onStopAudio" delay="0">
                                              <p:tgtEl>
                                                <p:sldTgt/>
                                              </p:tgtEl>
                                            </p:cond>
                                          </p:endCondLst>
                                        </p:cTn>
                                        <p:tgtEl>
                                          <p:sndTgt r:embed="rId4" name="chimes.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006" grpId="0" animBg="1"/>
      <p:bldP spid="32007" grpId="0" animBg="1"/>
      <p:bldP spid="32008" grpId="0" animBg="1"/>
      <p:bldP spid="32009" grpId="0" animBg="1"/>
      <p:bldP spid="32010" grpId="0" animBg="1"/>
      <p:bldP spid="32011" grpId="0" animBg="1"/>
      <p:bldP spid="32012" grpId="0" animBg="1"/>
      <p:bldP spid="32013" grpId="0" animBg="1"/>
      <p:bldP spid="32014" grpId="0" animBg="1"/>
      <p:bldP spid="32015" grpId="0" animBg="1"/>
      <p:bldP spid="32016" grpId="0" animBg="1"/>
      <p:bldP spid="32017" grpId="0" animBg="1"/>
      <p:bldP spid="32018" grpId="0" animBg="1"/>
      <p:bldP spid="32019" grpId="0" animBg="1"/>
      <p:bldP spid="32020" grpId="0" animBg="1"/>
      <p:bldP spid="32021" grpId="0" animBg="1"/>
      <p:bldP spid="32022" grpId="0" animBg="1"/>
      <p:bldP spid="32023" grpId="0" animBg="1"/>
      <p:bldP spid="32024" grpId="0" animBg="1"/>
      <p:bldP spid="32025" grpId="0" animBg="1"/>
      <p:bldP spid="32026" grpId="0" animBg="1"/>
      <p:bldP spid="32027" grpId="0" animBg="1"/>
      <p:bldP spid="32028" grpId="0" animBg="1"/>
      <p:bldP spid="32029" grpId="0" animBg="1"/>
      <p:bldP spid="32030" grpId="0" animBg="1"/>
      <p:bldP spid="32031" grpId="0" animBg="1"/>
      <p:bldP spid="32032" grpId="0" animBg="1"/>
      <p:bldP spid="32033" grpId="0" animBg="1"/>
      <p:bldP spid="32034" grpId="0" animBg="1"/>
      <p:bldP spid="32035" grpId="0" animBg="1"/>
      <p:bldP spid="32036" grpId="0" animBg="1"/>
      <p:bldP spid="32037" grpId="0" animBg="1"/>
      <p:bldP spid="32038" grpId="0" animBg="1"/>
      <p:bldP spid="32039" grpId="0" animBg="1"/>
      <p:bldP spid="32040" grpId="0" animBg="1"/>
      <p:bldP spid="32041" grpId="0" animBg="1"/>
      <p:bldP spid="32042" grpId="0" animBg="1"/>
      <p:bldP spid="32043" grpId="0" animBg="1"/>
      <p:bldP spid="32044" grpId="0" animBg="1"/>
      <p:bldP spid="32045" grpId="0" animBg="1"/>
      <p:bldP spid="32046" grpId="0" animBg="1"/>
      <p:bldP spid="32047" grpId="0" animBg="1"/>
      <p:bldP spid="32048" grpId="0" animBg="1"/>
      <p:bldP spid="32049" grpId="0" animBg="1"/>
      <p:bldP spid="32050" grpId="0" animBg="1"/>
      <p:bldP spid="32051" grpId="0" animBg="1"/>
      <p:bldP spid="32052" grpId="0" animBg="1"/>
      <p:bldP spid="32053" grpId="0" animBg="1"/>
      <p:bldP spid="32054" grpId="0" animBg="1"/>
      <p:bldP spid="32055" grpId="0" animBg="1"/>
      <p:bldP spid="32056" grpId="0" animBg="1"/>
      <p:bldP spid="32057" grpId="0" animBg="1"/>
      <p:bldP spid="32058" grpId="0" animBg="1"/>
      <p:bldP spid="32059" grpId="0" animBg="1"/>
      <p:bldP spid="32060" grpId="0" animBg="1"/>
      <p:bldP spid="32061" grpId="0" animBg="1"/>
      <p:bldP spid="32062" grpId="0" animBg="1"/>
      <p:bldP spid="32063" grpId="0" animBg="1"/>
      <p:bldP spid="32064" grpId="0" animBg="1"/>
      <p:bldP spid="32065" grpId="0" animBg="1"/>
      <p:bldP spid="32066" grpId="0" animBg="1"/>
      <p:bldP spid="32067" grpId="0" animBg="1"/>
      <p:bldP spid="32068" grpId="0" animBg="1"/>
      <p:bldP spid="32069" grpId="0" animBg="1"/>
      <p:bldP spid="32070" grpId="0" animBg="1"/>
      <p:bldP spid="32071" grpId="0" animBg="1"/>
      <p:bldP spid="32072" grpId="0" animBg="1"/>
      <p:bldP spid="32073" grpId="0" animBg="1"/>
      <p:bldP spid="32074" grpId="0" animBg="1"/>
      <p:bldP spid="32075" grpId="0" animBg="1"/>
      <p:bldP spid="32076" grpId="0" animBg="1"/>
      <p:bldP spid="32077" grpId="0" animBg="1"/>
      <p:bldP spid="32078" grpId="0" animBg="1"/>
      <p:bldP spid="32079" grpId="0" animBg="1"/>
      <p:bldP spid="32080" grpId="0" animBg="1"/>
      <p:bldP spid="32081" grpId="0" animBg="1"/>
      <p:bldP spid="32082" grpId="0" animBg="1"/>
      <p:bldP spid="32083" grpId="0" animBg="1"/>
      <p:bldP spid="32084" grpId="0" animBg="1"/>
      <p:bldP spid="32085" grpId="0" animBg="1"/>
      <p:bldP spid="32086" grpId="0" animBg="1"/>
      <p:bldP spid="32087" grpId="0" animBg="1"/>
      <p:bldP spid="32088" grpId="0" animBg="1"/>
      <p:bldP spid="32089" grpId="0" animBg="1"/>
      <p:bldP spid="32090" grpId="0" animBg="1"/>
      <p:bldP spid="32091" grpId="0" animBg="1"/>
      <p:bldP spid="32092" grpId="0" animBg="1"/>
      <p:bldP spid="32093" grpId="0" animBg="1"/>
      <p:bldP spid="32094" grpId="0" animBg="1"/>
      <p:bldP spid="32095" grpId="0" animBg="1"/>
      <p:bldP spid="32096" grpId="0" animBg="1"/>
      <p:bldP spid="32097" grpId="0" animBg="1"/>
      <p:bldP spid="32098" grpId="0" animBg="1"/>
      <p:bldP spid="32099" grpId="0" animBg="1"/>
      <p:bldP spid="32100" grpId="0" animBg="1"/>
      <p:bldP spid="32101" grpId="0" animBg="1"/>
      <p:bldP spid="32102" grpId="0" animBg="1"/>
      <p:bldP spid="32103" grpId="0" animBg="1"/>
      <p:bldP spid="32104" grpId="0" animBg="1"/>
      <p:bldP spid="32105" grpId="0" animBg="1"/>
      <p:bldP spid="32106" grpId="0" animBg="1"/>
      <p:bldP spid="32107" grpId="0" animBg="1"/>
      <p:bldP spid="32108" grpId="0" animBg="1"/>
      <p:bldP spid="32109" grpId="0" animBg="1"/>
      <p:bldP spid="32110" grpId="0" animBg="1"/>
      <p:bldP spid="32111" grpId="0" animBg="1"/>
      <p:bldP spid="32112" grpId="0" animBg="1"/>
      <p:bldP spid="32113" grpId="0" animBg="1"/>
      <p:bldP spid="32114" grpId="0" animBg="1"/>
      <p:bldP spid="32115" grpId="0" animBg="1"/>
      <p:bldP spid="32116" grpId="0" animBg="1"/>
      <p:bldP spid="32117" grpId="0" animBg="1"/>
      <p:bldP spid="32118" grpId="0" animBg="1"/>
      <p:bldP spid="32119" grpId="0" animBg="1"/>
      <p:bldP spid="32120" grpId="0" animBg="1"/>
      <p:bldP spid="32121" grpId="0" animBg="1"/>
      <p:bldP spid="32122" grpId="0" animBg="1"/>
      <p:bldP spid="32123" grpId="0" animBg="1"/>
      <p:bldP spid="32124" grpId="0" animBg="1"/>
      <p:bldP spid="32125" grpId="0" animBg="1"/>
      <p:bldP spid="32126" grpId="0" animBg="1"/>
      <p:bldP spid="32127" grpId="0" animBg="1"/>
      <p:bldP spid="32128" grpId="0" animBg="1"/>
      <p:bldP spid="32129" grpId="0" animBg="1"/>
      <p:bldP spid="32130" grpId="0" animBg="1"/>
      <p:bldP spid="32131" grpId="0" animBg="1"/>
      <p:bldP spid="32132" grpId="0" animBg="1"/>
      <p:bldP spid="32133" grpId="0" animBg="1"/>
      <p:bldP spid="32134" grpId="0" animBg="1"/>
      <p:bldP spid="32135" grpId="0" animBg="1"/>
      <p:bldP spid="32136" grpId="0" animBg="1"/>
      <p:bldP spid="32137" grpId="0" animBg="1"/>
      <p:bldP spid="32138" grpId="0" animBg="1"/>
      <p:bldP spid="32139" grpId="0" animBg="1"/>
      <p:bldP spid="32140" grpId="0" animBg="1"/>
      <p:bldP spid="32141" grpId="0" animBg="1"/>
      <p:bldP spid="32142" grpId="0" animBg="1"/>
      <p:bldP spid="32143" grpId="0" animBg="1"/>
      <p:bldP spid="32144" grpId="0" animBg="1"/>
      <p:bldP spid="32145" grpId="0" animBg="1"/>
      <p:bldP spid="32146" grpId="0" animBg="1"/>
      <p:bldP spid="32147" grpId="0" animBg="1"/>
      <p:bldP spid="32148" grpId="0" animBg="1"/>
      <p:bldP spid="32149" grpId="0" animBg="1"/>
      <p:bldP spid="32150" grpId="0" animBg="1"/>
      <p:bldP spid="32151" grpId="0" animBg="1"/>
      <p:bldP spid="32152" grpId="0" animBg="1"/>
      <p:bldP spid="32153" grpId="0" animBg="1"/>
      <p:bldP spid="32154" grpId="0" animBg="1"/>
      <p:bldP spid="32155" grpId="0" animBg="1"/>
      <p:bldP spid="32156" grpId="0" animBg="1"/>
      <p:bldP spid="32157" grpId="0" animBg="1"/>
      <p:bldP spid="32158" grpId="0" animBg="1"/>
      <p:bldP spid="32159" grpId="0" animBg="1"/>
      <p:bldP spid="32160" grpId="0" animBg="1"/>
      <p:bldP spid="32161" grpId="0" animBg="1"/>
      <p:bldP spid="32162" grpId="0" animBg="1"/>
      <p:bldP spid="32163" grpId="0" animBg="1"/>
      <p:bldP spid="32164" grpId="0" animBg="1"/>
      <p:bldP spid="32165" grpId="0" animBg="1"/>
      <p:bldP spid="32166" grpId="0" animBg="1"/>
      <p:bldP spid="32167" grpId="0" animBg="1"/>
      <p:bldP spid="32168" grpId="0" animBg="1"/>
      <p:bldP spid="32169" grpId="0" animBg="1"/>
      <p:bldP spid="32170" grpId="0" animBg="1"/>
      <p:bldP spid="32171" grpId="0" animBg="1"/>
      <p:bldP spid="32172" grpId="0" animBg="1"/>
      <p:bldP spid="32173" grpId="0" animBg="1"/>
      <p:bldP spid="32174" grpId="0" animBg="1"/>
      <p:bldP spid="32175" grpId="0" animBg="1"/>
      <p:bldP spid="32176" grpId="0" animBg="1"/>
      <p:bldP spid="32177" grpId="0" animBg="1"/>
      <p:bldP spid="32178" grpId="0" animBg="1"/>
      <p:bldP spid="32179" grpId="0" animBg="1"/>
      <p:bldP spid="32180" grpId="0" animBg="1"/>
      <p:bldP spid="32181" grpId="0" animBg="1"/>
      <p:bldP spid="32182" grpId="0" animBg="1"/>
      <p:bldP spid="32183" grpId="0" animBg="1"/>
      <p:bldP spid="32184" grpId="0" animBg="1"/>
      <p:bldP spid="32185" grpId="0" animBg="1"/>
      <p:bldP spid="32186" grpId="0" animBg="1"/>
      <p:bldP spid="3218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4" name="Picture 4" descr="05_ChauMy"/>
          <p:cNvPicPr>
            <a:picLocks noChangeAspect="1" noChangeArrowheads="1"/>
          </p:cNvPicPr>
          <p:nvPr/>
        </p:nvPicPr>
        <p:blipFill>
          <a:blip r:embed="rId3"/>
          <a:srcRect/>
          <a:stretch>
            <a:fillRect/>
          </a:stretch>
        </p:blipFill>
        <p:spPr bwMode="auto">
          <a:xfrm>
            <a:off x="5127625" y="0"/>
            <a:ext cx="4870450" cy="6934200"/>
          </a:xfrm>
          <a:prstGeom prst="rect">
            <a:avLst/>
          </a:prstGeom>
          <a:gradFill rotWithShape="1">
            <a:gsLst>
              <a:gs pos="0">
                <a:schemeClr val="bg1"/>
              </a:gs>
              <a:gs pos="50000">
                <a:srgbClr val="D5FCA2"/>
              </a:gs>
              <a:gs pos="100000">
                <a:schemeClr val="bg1"/>
              </a:gs>
            </a:gsLst>
            <a:lin ang="18900000" scaled="1"/>
          </a:gradFill>
        </p:spPr>
      </p:pic>
      <p:sp>
        <p:nvSpPr>
          <p:cNvPr id="56325" name="AutoShape 5"/>
          <p:cNvSpPr>
            <a:spLocks noChangeArrowheads="1"/>
          </p:cNvSpPr>
          <p:nvPr/>
        </p:nvSpPr>
        <p:spPr bwMode="auto">
          <a:xfrm>
            <a:off x="5105400" y="2720975"/>
            <a:ext cx="1917700" cy="919163"/>
          </a:xfrm>
          <a:prstGeom prst="flowChartAlternateProcess">
            <a:avLst/>
          </a:prstGeom>
          <a:gradFill rotWithShape="1">
            <a:gsLst>
              <a:gs pos="0">
                <a:srgbClr val="D5FCA2"/>
              </a:gs>
              <a:gs pos="50000">
                <a:schemeClr val="bg1"/>
              </a:gs>
              <a:gs pos="100000">
                <a:srgbClr val="D5FCA2"/>
              </a:gs>
            </a:gsLst>
            <a:lin ang="5400000" scaled="1"/>
          </a:gradFill>
          <a:ln w="25400">
            <a:solidFill>
              <a:srgbClr val="FF0000"/>
            </a:solidFill>
            <a:miter lim="800000"/>
            <a:headEnd/>
            <a:tailEnd/>
          </a:ln>
          <a:effectLst/>
        </p:spPr>
        <p:txBody>
          <a:bodyPr tIns="137160" bIns="137160" anchor="ctr">
            <a:spAutoFit/>
          </a:bodyPr>
          <a:lstStyle/>
          <a:p>
            <a:pPr>
              <a:defRPr/>
            </a:pPr>
            <a:r>
              <a:rPr lang="en-US">
                <a:solidFill>
                  <a:srgbClr val="666699"/>
                </a:solidFill>
                <a:effectLst>
                  <a:outerShdw blurRad="38100" dist="38100" dir="2700000" algn="tl">
                    <a:srgbClr val="000000"/>
                  </a:outerShdw>
                </a:effectLst>
                <a:latin typeface="Arial"/>
              </a:rPr>
              <a:t>a. Núi An-đét </a:t>
            </a:r>
            <a:br>
              <a:rPr lang="en-US">
                <a:solidFill>
                  <a:srgbClr val="666699"/>
                </a:solidFill>
                <a:effectLst>
                  <a:outerShdw blurRad="38100" dist="38100" dir="2700000" algn="tl">
                    <a:srgbClr val="000000"/>
                  </a:outerShdw>
                </a:effectLst>
                <a:latin typeface="Arial"/>
              </a:rPr>
            </a:br>
            <a:r>
              <a:rPr lang="en-US">
                <a:solidFill>
                  <a:srgbClr val="666699"/>
                </a:solidFill>
                <a:effectLst>
                  <a:outerShdw blurRad="38100" dist="38100" dir="2700000" algn="tl">
                    <a:srgbClr val="000000"/>
                  </a:outerShdw>
                </a:effectLst>
                <a:latin typeface="Arial"/>
              </a:rPr>
              <a:t>(Pe-ru)</a:t>
            </a:r>
          </a:p>
        </p:txBody>
      </p:sp>
      <p:sp>
        <p:nvSpPr>
          <p:cNvPr id="56327" name="AutoShape 7"/>
          <p:cNvSpPr>
            <a:spLocks noChangeArrowheads="1"/>
          </p:cNvSpPr>
          <p:nvPr/>
        </p:nvSpPr>
        <p:spPr bwMode="auto">
          <a:xfrm>
            <a:off x="7402513" y="5965825"/>
            <a:ext cx="2503487" cy="919163"/>
          </a:xfrm>
          <a:prstGeom prst="flowChartAlternateProcess">
            <a:avLst/>
          </a:prstGeom>
          <a:gradFill rotWithShape="1">
            <a:gsLst>
              <a:gs pos="0">
                <a:srgbClr val="3399FF"/>
              </a:gs>
              <a:gs pos="50000">
                <a:srgbClr val="174776"/>
              </a:gs>
              <a:gs pos="100000">
                <a:srgbClr val="3399FF"/>
              </a:gs>
            </a:gsLst>
            <a:lin ang="5400000" scaled="1"/>
          </a:gradFill>
          <a:ln w="25400">
            <a:solidFill>
              <a:srgbClr val="FF0000"/>
            </a:solidFill>
            <a:miter lim="800000"/>
            <a:headEnd/>
            <a:tailEnd/>
          </a:ln>
          <a:effectLst/>
        </p:spPr>
        <p:txBody>
          <a:bodyPr tIns="137160" bIns="137160" anchor="ctr">
            <a:spAutoFit/>
          </a:bodyPr>
          <a:lstStyle/>
          <a:p>
            <a:pPr>
              <a:defRPr/>
            </a:pPr>
            <a:r>
              <a:rPr lang="en-US">
                <a:solidFill>
                  <a:schemeClr val="bg1"/>
                </a:solidFill>
                <a:effectLst>
                  <a:outerShdw blurRad="38100" dist="38100" dir="2700000" algn="tl">
                    <a:srgbClr val="000000"/>
                  </a:outerShdw>
                </a:effectLst>
                <a:latin typeface="Arial"/>
              </a:rPr>
              <a:t>d. Sông A-ma-dôn </a:t>
            </a:r>
            <a:br>
              <a:rPr lang="en-US">
                <a:solidFill>
                  <a:schemeClr val="bg1"/>
                </a:solidFill>
                <a:effectLst>
                  <a:outerShdw blurRad="38100" dist="38100" dir="2700000" algn="tl">
                    <a:srgbClr val="000000"/>
                  </a:outerShdw>
                </a:effectLst>
                <a:latin typeface="Arial"/>
              </a:rPr>
            </a:br>
            <a:r>
              <a:rPr lang="en-US">
                <a:solidFill>
                  <a:schemeClr val="bg1"/>
                </a:solidFill>
                <a:effectLst>
                  <a:outerShdw blurRad="38100" dist="38100" dir="2700000" algn="tl">
                    <a:srgbClr val="000000"/>
                  </a:outerShdw>
                </a:effectLst>
                <a:latin typeface="Arial"/>
              </a:rPr>
              <a:t>(Bra-xin)</a:t>
            </a:r>
          </a:p>
        </p:txBody>
      </p:sp>
      <p:sp>
        <p:nvSpPr>
          <p:cNvPr id="56328" name="AutoShape 8"/>
          <p:cNvSpPr>
            <a:spLocks noChangeArrowheads="1"/>
          </p:cNvSpPr>
          <p:nvPr/>
        </p:nvSpPr>
        <p:spPr bwMode="auto">
          <a:xfrm>
            <a:off x="5105400" y="5961063"/>
            <a:ext cx="2063750" cy="919162"/>
          </a:xfrm>
          <a:prstGeom prst="flowChartAlternateProcess">
            <a:avLst/>
          </a:prstGeom>
          <a:gradFill rotWithShape="1">
            <a:gsLst>
              <a:gs pos="0">
                <a:srgbClr val="FF0000"/>
              </a:gs>
              <a:gs pos="50000">
                <a:schemeClr val="bg1"/>
              </a:gs>
              <a:gs pos="100000">
                <a:srgbClr val="FF0000"/>
              </a:gs>
            </a:gsLst>
            <a:lin ang="18900000" scaled="1"/>
          </a:gradFill>
          <a:ln w="25400">
            <a:solidFill>
              <a:srgbClr val="FF0000"/>
            </a:solidFill>
            <a:miter lim="800000"/>
            <a:headEnd/>
            <a:tailEnd/>
          </a:ln>
          <a:effectLst/>
        </p:spPr>
        <p:txBody>
          <a:bodyPr tIns="137160" bIns="137160" anchor="ctr">
            <a:spAutoFit/>
          </a:bodyPr>
          <a:lstStyle/>
          <a:p>
            <a:pPr>
              <a:defRPr/>
            </a:pPr>
            <a:r>
              <a:rPr lang="en-US">
                <a:solidFill>
                  <a:srgbClr val="FF0000"/>
                </a:solidFill>
                <a:effectLst>
                  <a:outerShdw blurRad="38100" dist="38100" dir="2700000" algn="tl">
                    <a:srgbClr val="000000"/>
                  </a:outerShdw>
                </a:effectLst>
                <a:latin typeface="Arial"/>
              </a:rPr>
              <a:t>e. Hoang mạc A-ta-ca-ma (Chi-lê)</a:t>
            </a:r>
          </a:p>
        </p:txBody>
      </p:sp>
      <p:sp>
        <p:nvSpPr>
          <p:cNvPr id="56329" name="AutoShape 9"/>
          <p:cNvSpPr>
            <a:spLocks noChangeArrowheads="1"/>
          </p:cNvSpPr>
          <p:nvPr/>
        </p:nvSpPr>
        <p:spPr bwMode="auto">
          <a:xfrm>
            <a:off x="8062913" y="1804988"/>
            <a:ext cx="1844675" cy="1362075"/>
          </a:xfrm>
          <a:prstGeom prst="flowChartAlternateProcess">
            <a:avLst/>
          </a:prstGeom>
          <a:gradFill rotWithShape="1">
            <a:gsLst>
              <a:gs pos="0">
                <a:schemeClr val="bg1"/>
              </a:gs>
              <a:gs pos="50000">
                <a:schemeClr val="accent1"/>
              </a:gs>
              <a:gs pos="100000">
                <a:schemeClr val="bg1"/>
              </a:gs>
            </a:gsLst>
            <a:lin ang="18900000" scaled="1"/>
          </a:gradFill>
          <a:ln w="25400">
            <a:solidFill>
              <a:srgbClr val="FF0000"/>
            </a:solidFill>
            <a:miter lim="800000"/>
            <a:headEnd/>
            <a:tailEnd/>
          </a:ln>
          <a:effectLst/>
        </p:spPr>
        <p:txBody>
          <a:bodyPr bIns="137160" anchor="ctr">
            <a:spAutoFit/>
          </a:bodyPr>
          <a:lstStyle/>
          <a:p>
            <a:pPr>
              <a:defRPr/>
            </a:pPr>
            <a:r>
              <a:rPr lang="en-US">
                <a:solidFill>
                  <a:srgbClr val="FFFF00"/>
                </a:solidFill>
                <a:effectLst>
                  <a:outerShdw blurRad="38100" dist="38100" dir="2700000" algn="tl">
                    <a:srgbClr val="000000"/>
                  </a:outerShdw>
                </a:effectLst>
                <a:latin typeface="Arial"/>
              </a:rPr>
              <a:t>g. Vùng biển Ca-ri-bê</a:t>
            </a:r>
            <a:br>
              <a:rPr lang="en-US">
                <a:solidFill>
                  <a:srgbClr val="FFFF00"/>
                </a:solidFill>
                <a:effectLst>
                  <a:outerShdw blurRad="38100" dist="38100" dir="2700000" algn="tl">
                    <a:srgbClr val="000000"/>
                  </a:outerShdw>
                </a:effectLst>
                <a:latin typeface="Arial"/>
              </a:rPr>
            </a:br>
            <a:r>
              <a:rPr lang="en-US">
                <a:solidFill>
                  <a:srgbClr val="FFFF00"/>
                </a:solidFill>
                <a:effectLst>
                  <a:outerShdw blurRad="38100" dist="38100" dir="2700000" algn="tl">
                    <a:srgbClr val="000000"/>
                  </a:outerShdw>
                </a:effectLst>
                <a:latin typeface="Arial"/>
              </a:rPr>
              <a:t>(Trung Mĩ)</a:t>
            </a:r>
            <a:r>
              <a:rPr lang="en-US" sz="3200" b="0">
                <a:solidFill>
                  <a:srgbClr val="FF0000"/>
                </a:solidFill>
                <a:latin typeface="Arial"/>
              </a:rPr>
              <a:t> </a:t>
            </a:r>
          </a:p>
        </p:txBody>
      </p:sp>
      <p:sp>
        <p:nvSpPr>
          <p:cNvPr id="56331" name="AutoShape 11"/>
          <p:cNvSpPr>
            <a:spLocks noChangeArrowheads="1"/>
          </p:cNvSpPr>
          <p:nvPr/>
        </p:nvSpPr>
        <p:spPr bwMode="auto">
          <a:xfrm>
            <a:off x="7921625" y="201613"/>
            <a:ext cx="1984375" cy="919162"/>
          </a:xfrm>
          <a:prstGeom prst="flowChartAlternateProcess">
            <a:avLst/>
          </a:prstGeom>
          <a:gradFill rotWithShape="1">
            <a:gsLst>
              <a:gs pos="0">
                <a:schemeClr val="bg1"/>
              </a:gs>
              <a:gs pos="50000">
                <a:srgbClr val="FEBBA0"/>
              </a:gs>
              <a:gs pos="100000">
                <a:schemeClr val="bg1"/>
              </a:gs>
            </a:gsLst>
            <a:lin ang="2700000" scaled="1"/>
          </a:gradFill>
          <a:ln w="25400">
            <a:solidFill>
              <a:srgbClr val="FF0000"/>
            </a:solidFill>
            <a:miter lim="800000"/>
            <a:headEnd/>
            <a:tailEnd/>
          </a:ln>
          <a:effectLst/>
        </p:spPr>
        <p:txBody>
          <a:bodyPr tIns="137160" bIns="137160" anchor="ctr">
            <a:spAutoFit/>
          </a:bodyPr>
          <a:lstStyle/>
          <a:p>
            <a:pPr>
              <a:defRPr/>
            </a:pPr>
            <a:r>
              <a:rPr lang="en-US">
                <a:solidFill>
                  <a:srgbClr val="FFFF00"/>
                </a:solidFill>
                <a:effectLst>
                  <a:outerShdw blurRad="38100" dist="38100" dir="2700000" algn="tl">
                    <a:srgbClr val="000000"/>
                  </a:outerShdw>
                </a:effectLst>
                <a:latin typeface="Arial"/>
              </a:rPr>
              <a:t>c. Thác Ni-a-ga-ra (Hoa Kỳ)</a:t>
            </a:r>
          </a:p>
        </p:txBody>
      </p:sp>
      <p:sp>
        <p:nvSpPr>
          <p:cNvPr id="56332" name="AutoShape 12"/>
          <p:cNvSpPr>
            <a:spLocks noChangeArrowheads="1"/>
          </p:cNvSpPr>
          <p:nvPr/>
        </p:nvSpPr>
        <p:spPr bwMode="auto">
          <a:xfrm>
            <a:off x="5102225" y="-26988"/>
            <a:ext cx="1908175" cy="1225551"/>
          </a:xfrm>
          <a:prstGeom prst="flowChartAlternateProcess">
            <a:avLst/>
          </a:prstGeom>
          <a:gradFill rotWithShape="1">
            <a:gsLst>
              <a:gs pos="0">
                <a:srgbClr val="475E00"/>
              </a:gs>
              <a:gs pos="50000">
                <a:schemeClr val="folHlink"/>
              </a:gs>
              <a:gs pos="100000">
                <a:srgbClr val="475E00"/>
              </a:gs>
            </a:gsLst>
            <a:lin ang="18900000" scaled="1"/>
          </a:gradFill>
          <a:ln w="25400">
            <a:solidFill>
              <a:srgbClr val="FF0000"/>
            </a:solidFill>
            <a:miter lim="800000"/>
            <a:headEnd/>
            <a:tailEnd/>
          </a:ln>
          <a:effectLst/>
        </p:spPr>
        <p:txBody>
          <a:bodyPr tIns="137160" bIns="137160" anchor="ctr">
            <a:spAutoFit/>
          </a:bodyPr>
          <a:lstStyle/>
          <a:p>
            <a:pPr>
              <a:defRPr/>
            </a:pPr>
            <a:r>
              <a:rPr lang="en-US">
                <a:solidFill>
                  <a:schemeClr val="bg1"/>
                </a:solidFill>
                <a:effectLst>
                  <a:outerShdw blurRad="38100" dist="38100" dir="2700000" algn="tl">
                    <a:srgbClr val="000000"/>
                  </a:outerShdw>
                </a:effectLst>
                <a:latin typeface="Arial"/>
              </a:rPr>
              <a:t>b. Đồng bằng Trung tâm</a:t>
            </a:r>
            <a:r>
              <a:rPr lang="en-US" b="0">
                <a:solidFill>
                  <a:schemeClr val="bg1"/>
                </a:solidFill>
                <a:latin typeface="Arial"/>
              </a:rPr>
              <a:t/>
            </a:r>
            <a:br>
              <a:rPr lang="en-US" b="0">
                <a:solidFill>
                  <a:schemeClr val="bg1"/>
                </a:solidFill>
                <a:latin typeface="Arial"/>
              </a:rPr>
            </a:br>
            <a:r>
              <a:rPr lang="en-US">
                <a:solidFill>
                  <a:schemeClr val="bg1"/>
                </a:solidFill>
                <a:effectLst>
                  <a:outerShdw blurRad="38100" dist="38100" dir="2700000" algn="tl">
                    <a:srgbClr val="000000"/>
                  </a:outerShdw>
                </a:effectLst>
                <a:latin typeface="Arial"/>
              </a:rPr>
              <a:t>(Hoa Kỳ)</a:t>
            </a:r>
          </a:p>
        </p:txBody>
      </p:sp>
      <p:sp>
        <p:nvSpPr>
          <p:cNvPr id="56333" name="Freeform 13"/>
          <p:cNvSpPr>
            <a:spLocks/>
          </p:cNvSpPr>
          <p:nvPr/>
        </p:nvSpPr>
        <p:spPr bwMode="auto">
          <a:xfrm>
            <a:off x="6138863" y="3614738"/>
            <a:ext cx="1785937" cy="1185862"/>
          </a:xfrm>
          <a:custGeom>
            <a:avLst/>
            <a:gdLst>
              <a:gd name="T0" fmla="*/ 0 w 1125"/>
              <a:gd name="T1" fmla="*/ 0 h 747"/>
              <a:gd name="T2" fmla="*/ 1785937 w 1125"/>
              <a:gd name="T3" fmla="*/ 1185862 h 747"/>
              <a:gd name="T4" fmla="*/ 0 60000 65536"/>
              <a:gd name="T5" fmla="*/ 0 60000 65536"/>
              <a:gd name="T6" fmla="*/ 0 w 1125"/>
              <a:gd name="T7" fmla="*/ 0 h 747"/>
              <a:gd name="T8" fmla="*/ 1125 w 1125"/>
              <a:gd name="T9" fmla="*/ 747 h 747"/>
            </a:gdLst>
            <a:ahLst/>
            <a:cxnLst>
              <a:cxn ang="T4">
                <a:pos x="T0" y="T1"/>
              </a:cxn>
              <a:cxn ang="T5">
                <a:pos x="T2" y="T3"/>
              </a:cxn>
            </a:cxnLst>
            <a:rect l="T6" t="T7" r="T8" b="T9"/>
            <a:pathLst>
              <a:path w="1125" h="747">
                <a:moveTo>
                  <a:pt x="0" y="0"/>
                </a:moveTo>
                <a:lnTo>
                  <a:pt x="1125" y="747"/>
                </a:lnTo>
              </a:path>
            </a:pathLst>
          </a:custGeom>
          <a:noFill/>
          <a:ln w="38100">
            <a:solidFill>
              <a:srgbClr val="FF0000"/>
            </a:solidFill>
            <a:round/>
            <a:headEnd/>
            <a:tailEnd type="triangle" w="med" len="med"/>
          </a:ln>
        </p:spPr>
        <p:txBody>
          <a:bodyPr bIns="137160" anchor="ctr"/>
          <a:lstStyle/>
          <a:p>
            <a:endParaRPr lang="en-US"/>
          </a:p>
        </p:txBody>
      </p:sp>
      <p:sp>
        <p:nvSpPr>
          <p:cNvPr id="56334" name="Freeform 14"/>
          <p:cNvSpPr>
            <a:spLocks/>
          </p:cNvSpPr>
          <p:nvPr/>
        </p:nvSpPr>
        <p:spPr bwMode="auto">
          <a:xfrm>
            <a:off x="6096000" y="1143000"/>
            <a:ext cx="1019175" cy="1046163"/>
          </a:xfrm>
          <a:custGeom>
            <a:avLst/>
            <a:gdLst>
              <a:gd name="T0" fmla="*/ 0 w 642"/>
              <a:gd name="T1" fmla="*/ 0 h 659"/>
              <a:gd name="T2" fmla="*/ 1019175 w 642"/>
              <a:gd name="T3" fmla="*/ 1046163 h 659"/>
              <a:gd name="T4" fmla="*/ 0 60000 65536"/>
              <a:gd name="T5" fmla="*/ 0 60000 65536"/>
              <a:gd name="T6" fmla="*/ 0 w 642"/>
              <a:gd name="T7" fmla="*/ 0 h 659"/>
              <a:gd name="T8" fmla="*/ 642 w 642"/>
              <a:gd name="T9" fmla="*/ 659 h 659"/>
            </a:gdLst>
            <a:ahLst/>
            <a:cxnLst>
              <a:cxn ang="T4">
                <a:pos x="T0" y="T1"/>
              </a:cxn>
              <a:cxn ang="T5">
                <a:pos x="T2" y="T3"/>
              </a:cxn>
            </a:cxnLst>
            <a:rect l="T6" t="T7" r="T8" b="T9"/>
            <a:pathLst>
              <a:path w="642" h="659">
                <a:moveTo>
                  <a:pt x="0" y="0"/>
                </a:moveTo>
                <a:lnTo>
                  <a:pt x="642" y="659"/>
                </a:lnTo>
              </a:path>
            </a:pathLst>
          </a:custGeom>
          <a:noFill/>
          <a:ln w="38100">
            <a:solidFill>
              <a:srgbClr val="FF0000"/>
            </a:solidFill>
            <a:round/>
            <a:headEnd/>
            <a:tailEnd type="triangle" w="med" len="med"/>
          </a:ln>
        </p:spPr>
        <p:txBody>
          <a:bodyPr bIns="137160" anchor="ctr"/>
          <a:lstStyle/>
          <a:p>
            <a:endParaRPr lang="en-US"/>
          </a:p>
        </p:txBody>
      </p:sp>
      <p:sp>
        <p:nvSpPr>
          <p:cNvPr id="56335" name="Freeform 15"/>
          <p:cNvSpPr>
            <a:spLocks/>
          </p:cNvSpPr>
          <p:nvPr/>
        </p:nvSpPr>
        <p:spPr bwMode="auto">
          <a:xfrm>
            <a:off x="7672388" y="1089025"/>
            <a:ext cx="1181100" cy="1011238"/>
          </a:xfrm>
          <a:custGeom>
            <a:avLst/>
            <a:gdLst>
              <a:gd name="T0" fmla="*/ 1181100 w 744"/>
              <a:gd name="T1" fmla="*/ 0 h 637"/>
              <a:gd name="T2" fmla="*/ 0 w 744"/>
              <a:gd name="T3" fmla="*/ 1011238 h 637"/>
              <a:gd name="T4" fmla="*/ 0 60000 65536"/>
              <a:gd name="T5" fmla="*/ 0 60000 65536"/>
              <a:gd name="T6" fmla="*/ 0 w 744"/>
              <a:gd name="T7" fmla="*/ 0 h 637"/>
              <a:gd name="T8" fmla="*/ 744 w 744"/>
              <a:gd name="T9" fmla="*/ 637 h 637"/>
            </a:gdLst>
            <a:ahLst/>
            <a:cxnLst>
              <a:cxn ang="T4">
                <a:pos x="T0" y="T1"/>
              </a:cxn>
              <a:cxn ang="T5">
                <a:pos x="T2" y="T3"/>
              </a:cxn>
            </a:cxnLst>
            <a:rect l="T6" t="T7" r="T8" b="T9"/>
            <a:pathLst>
              <a:path w="744" h="637">
                <a:moveTo>
                  <a:pt x="744" y="0"/>
                </a:moveTo>
                <a:lnTo>
                  <a:pt x="0" y="637"/>
                </a:lnTo>
              </a:path>
            </a:pathLst>
          </a:custGeom>
          <a:noFill/>
          <a:ln w="38100">
            <a:solidFill>
              <a:srgbClr val="FF0000"/>
            </a:solidFill>
            <a:round/>
            <a:headEnd/>
            <a:tailEnd type="triangle" w="med" len="med"/>
          </a:ln>
        </p:spPr>
        <p:txBody>
          <a:bodyPr bIns="137160" anchor="ctr"/>
          <a:lstStyle/>
          <a:p>
            <a:endParaRPr lang="en-US"/>
          </a:p>
        </p:txBody>
      </p:sp>
      <p:sp>
        <p:nvSpPr>
          <p:cNvPr id="56336" name="Freeform 16"/>
          <p:cNvSpPr>
            <a:spLocks/>
          </p:cNvSpPr>
          <p:nvPr/>
        </p:nvSpPr>
        <p:spPr bwMode="auto">
          <a:xfrm>
            <a:off x="6169025" y="5181600"/>
            <a:ext cx="1831975" cy="812800"/>
          </a:xfrm>
          <a:custGeom>
            <a:avLst/>
            <a:gdLst>
              <a:gd name="T0" fmla="*/ 0 w 1154"/>
              <a:gd name="T1" fmla="*/ 812800 h 512"/>
              <a:gd name="T2" fmla="*/ 1831975 w 1154"/>
              <a:gd name="T3" fmla="*/ 0 h 512"/>
              <a:gd name="T4" fmla="*/ 0 60000 65536"/>
              <a:gd name="T5" fmla="*/ 0 60000 65536"/>
              <a:gd name="T6" fmla="*/ 0 w 1154"/>
              <a:gd name="T7" fmla="*/ 0 h 512"/>
              <a:gd name="T8" fmla="*/ 1154 w 1154"/>
              <a:gd name="T9" fmla="*/ 512 h 512"/>
            </a:gdLst>
            <a:ahLst/>
            <a:cxnLst>
              <a:cxn ang="T4">
                <a:pos x="T0" y="T1"/>
              </a:cxn>
              <a:cxn ang="T5">
                <a:pos x="T2" y="T3"/>
              </a:cxn>
            </a:cxnLst>
            <a:rect l="T6" t="T7" r="T8" b="T9"/>
            <a:pathLst>
              <a:path w="1154" h="512">
                <a:moveTo>
                  <a:pt x="0" y="512"/>
                </a:moveTo>
                <a:lnTo>
                  <a:pt x="1154" y="0"/>
                </a:lnTo>
              </a:path>
            </a:pathLst>
          </a:custGeom>
          <a:noFill/>
          <a:ln w="38100">
            <a:solidFill>
              <a:srgbClr val="FF0000"/>
            </a:solidFill>
            <a:round/>
            <a:headEnd/>
            <a:tailEnd type="triangle" w="med" len="med"/>
          </a:ln>
        </p:spPr>
        <p:txBody>
          <a:bodyPr bIns="137160" anchor="ctr"/>
          <a:lstStyle/>
          <a:p>
            <a:endParaRPr lang="en-US"/>
          </a:p>
        </p:txBody>
      </p:sp>
      <p:sp>
        <p:nvSpPr>
          <p:cNvPr id="56337" name="Freeform 17"/>
          <p:cNvSpPr>
            <a:spLocks/>
          </p:cNvSpPr>
          <p:nvPr/>
        </p:nvSpPr>
        <p:spPr bwMode="auto">
          <a:xfrm>
            <a:off x="8043863" y="3135313"/>
            <a:ext cx="998537" cy="203200"/>
          </a:xfrm>
          <a:custGeom>
            <a:avLst/>
            <a:gdLst>
              <a:gd name="T0" fmla="*/ 998537 w 629"/>
              <a:gd name="T1" fmla="*/ 0 h 128"/>
              <a:gd name="T2" fmla="*/ 0 w 629"/>
              <a:gd name="T3" fmla="*/ 203200 h 128"/>
              <a:gd name="T4" fmla="*/ 0 60000 65536"/>
              <a:gd name="T5" fmla="*/ 0 60000 65536"/>
              <a:gd name="T6" fmla="*/ 0 w 629"/>
              <a:gd name="T7" fmla="*/ 0 h 128"/>
              <a:gd name="T8" fmla="*/ 629 w 629"/>
              <a:gd name="T9" fmla="*/ 128 h 128"/>
            </a:gdLst>
            <a:ahLst/>
            <a:cxnLst>
              <a:cxn ang="T4">
                <a:pos x="T0" y="T1"/>
              </a:cxn>
              <a:cxn ang="T5">
                <a:pos x="T2" y="T3"/>
              </a:cxn>
            </a:cxnLst>
            <a:rect l="T6" t="T7" r="T8" b="T9"/>
            <a:pathLst>
              <a:path w="629" h="128">
                <a:moveTo>
                  <a:pt x="629" y="0"/>
                </a:moveTo>
                <a:lnTo>
                  <a:pt x="0" y="128"/>
                </a:lnTo>
              </a:path>
            </a:pathLst>
          </a:custGeom>
          <a:noFill/>
          <a:ln w="38100">
            <a:solidFill>
              <a:srgbClr val="FF0000"/>
            </a:solidFill>
            <a:round/>
            <a:headEnd/>
            <a:tailEnd type="triangle" w="med" len="med"/>
          </a:ln>
        </p:spPr>
        <p:txBody>
          <a:bodyPr bIns="137160" anchor="ctr"/>
          <a:lstStyle/>
          <a:p>
            <a:endParaRPr lang="en-US"/>
          </a:p>
        </p:txBody>
      </p:sp>
      <p:sp>
        <p:nvSpPr>
          <p:cNvPr id="56338" name="Freeform 18"/>
          <p:cNvSpPr>
            <a:spLocks/>
          </p:cNvSpPr>
          <p:nvPr/>
        </p:nvSpPr>
        <p:spPr bwMode="auto">
          <a:xfrm>
            <a:off x="8810625" y="4295775"/>
            <a:ext cx="420688" cy="1684338"/>
          </a:xfrm>
          <a:custGeom>
            <a:avLst/>
            <a:gdLst>
              <a:gd name="T0" fmla="*/ 420688 w 265"/>
              <a:gd name="T1" fmla="*/ 1684338 h 1061"/>
              <a:gd name="T2" fmla="*/ 0 w 265"/>
              <a:gd name="T3" fmla="*/ 0 h 1061"/>
              <a:gd name="T4" fmla="*/ 0 60000 65536"/>
              <a:gd name="T5" fmla="*/ 0 60000 65536"/>
              <a:gd name="T6" fmla="*/ 0 w 265"/>
              <a:gd name="T7" fmla="*/ 0 h 1061"/>
              <a:gd name="T8" fmla="*/ 265 w 265"/>
              <a:gd name="T9" fmla="*/ 1061 h 1061"/>
            </a:gdLst>
            <a:ahLst/>
            <a:cxnLst>
              <a:cxn ang="T4">
                <a:pos x="T0" y="T1"/>
              </a:cxn>
              <a:cxn ang="T5">
                <a:pos x="T2" y="T3"/>
              </a:cxn>
            </a:cxnLst>
            <a:rect l="T6" t="T7" r="T8" b="T9"/>
            <a:pathLst>
              <a:path w="265" h="1061">
                <a:moveTo>
                  <a:pt x="265" y="1061"/>
                </a:moveTo>
                <a:lnTo>
                  <a:pt x="0" y="0"/>
                </a:lnTo>
              </a:path>
            </a:pathLst>
          </a:custGeom>
          <a:noFill/>
          <a:ln w="38100">
            <a:solidFill>
              <a:srgbClr val="FF0000"/>
            </a:solidFill>
            <a:round/>
            <a:headEnd/>
            <a:tailEnd type="triangle" w="med" len="med"/>
          </a:ln>
        </p:spPr>
        <p:txBody>
          <a:bodyPr bIns="137160" anchor="ctr"/>
          <a:lstStyle/>
          <a:p>
            <a:endParaRPr lang="en-US"/>
          </a:p>
        </p:txBody>
      </p:sp>
      <p:sp>
        <p:nvSpPr>
          <p:cNvPr id="56361" name="Rectangle 41"/>
          <p:cNvSpPr>
            <a:spLocks noChangeArrowheads="1"/>
          </p:cNvSpPr>
          <p:nvPr/>
        </p:nvSpPr>
        <p:spPr bwMode="auto">
          <a:xfrm>
            <a:off x="533400" y="762000"/>
            <a:ext cx="4038600" cy="5638800"/>
          </a:xfrm>
          <a:prstGeom prst="rect">
            <a:avLst/>
          </a:prstGeom>
          <a:noFill/>
          <a:ln w="25400">
            <a:solidFill>
              <a:schemeClr val="bg1"/>
            </a:solidFill>
            <a:miter lim="800000"/>
            <a:headEnd/>
            <a:tailEnd/>
          </a:ln>
        </p:spPr>
        <p:txBody>
          <a:bodyPr lIns="0" tIns="0" bIns="91440"/>
          <a:lstStyle/>
          <a:p>
            <a:pPr marL="342900" indent="-342900">
              <a:spcBef>
                <a:spcPct val="20000"/>
              </a:spcBef>
            </a:pPr>
            <a:r>
              <a:rPr lang="en-US" sz="2800" i="1" u="sng">
                <a:solidFill>
                  <a:schemeClr val="bg1"/>
                </a:solidFill>
              </a:rPr>
              <a:t>Trình bày kết quả thảo luận &amp; thực hành</a:t>
            </a:r>
          </a:p>
          <a:p>
            <a:pPr marL="342900" indent="-342900" algn="just">
              <a:spcBef>
                <a:spcPct val="20000"/>
              </a:spcBef>
            </a:pPr>
            <a:endParaRPr lang="en-US" sz="3200" b="0">
              <a:solidFill>
                <a:schemeClr val="bg1"/>
              </a:solidFill>
            </a:endParaRPr>
          </a:p>
          <a:p>
            <a:pPr marL="342900" indent="-342900" algn="just">
              <a:spcBef>
                <a:spcPct val="20000"/>
              </a:spcBef>
            </a:pPr>
            <a:r>
              <a:rPr lang="en-US" sz="3200" b="0">
                <a:solidFill>
                  <a:schemeClr val="bg1"/>
                </a:solidFill>
              </a:rPr>
              <a:t>1- Đại diện các</a:t>
            </a:r>
            <a:r>
              <a:rPr lang="en-US" sz="3200" b="0"/>
              <a:t> </a:t>
            </a:r>
            <a:r>
              <a:rPr lang="en-US" sz="3200" b="0">
                <a:solidFill>
                  <a:schemeClr val="bg1"/>
                </a:solidFill>
              </a:rPr>
              <a:t>trình bày kết quả thảo luận nhóm (Dán bảng kết quả thảo luận nhóm).</a:t>
            </a:r>
          </a:p>
          <a:p>
            <a:pPr marL="342900" indent="-342900" algn="just">
              <a:spcBef>
                <a:spcPct val="20000"/>
              </a:spcBef>
            </a:pPr>
            <a:r>
              <a:rPr lang="en-US" sz="3200" b="0">
                <a:solidFill>
                  <a:schemeClr val="bg1"/>
                </a:solidFill>
              </a:rPr>
              <a:t>2- Thực hành chỉ trên bản đồ vị trí của những bức ảnh. </a:t>
            </a:r>
          </a:p>
        </p:txBody>
      </p:sp>
      <p:sp>
        <p:nvSpPr>
          <p:cNvPr id="56363" name="Rectangle 43"/>
          <p:cNvSpPr>
            <a:spLocks noChangeArrowheads="1"/>
          </p:cNvSpPr>
          <p:nvPr/>
        </p:nvSpPr>
        <p:spPr bwMode="auto">
          <a:xfrm>
            <a:off x="233363" y="4114800"/>
            <a:ext cx="4643437" cy="1905000"/>
          </a:xfrm>
          <a:prstGeom prst="rect">
            <a:avLst/>
          </a:prstGeom>
          <a:noFill/>
          <a:ln w="25400">
            <a:solidFill>
              <a:schemeClr val="bg1"/>
            </a:solidFill>
            <a:miter lim="800000"/>
            <a:headEnd/>
            <a:tailEnd/>
          </a:ln>
        </p:spPr>
        <p:txBody>
          <a:bodyPr lIns="0" tIns="0" bIns="91440"/>
          <a:lstStyle/>
          <a:p>
            <a:pPr marL="342900" indent="-342900" algn="just">
              <a:spcBef>
                <a:spcPct val="20000"/>
              </a:spcBef>
            </a:pPr>
            <a:r>
              <a:rPr lang="en-US" sz="3000" b="0">
                <a:solidFill>
                  <a:schemeClr val="bg1"/>
                </a:solidFill>
              </a:rPr>
              <a:t>   </a:t>
            </a:r>
            <a:r>
              <a:rPr lang="en-US" sz="2200" b="0">
                <a:solidFill>
                  <a:schemeClr val="bg1"/>
                </a:solidFill>
              </a:rPr>
              <a:t> </a:t>
            </a:r>
            <a:r>
              <a:rPr lang="en-US" sz="2200" b="0">
                <a:solidFill>
                  <a:srgbClr val="FFFF00"/>
                </a:solidFill>
              </a:rPr>
              <a:t>Núi An-đét nằm ở</a:t>
            </a:r>
            <a:r>
              <a:rPr lang="en-US" sz="3200" b="0">
                <a:solidFill>
                  <a:srgbClr val="FFFF00"/>
                </a:solidFill>
              </a:rPr>
              <a:t> </a:t>
            </a:r>
            <a:r>
              <a:rPr lang="en-US" sz="2200" b="0">
                <a:solidFill>
                  <a:srgbClr val="FFFF00"/>
                </a:solidFill>
              </a:rPr>
              <a:t>phía tây của Nam </a:t>
            </a:r>
            <a:r>
              <a:rPr lang="vi-VN" sz="2200" b="0">
                <a:solidFill>
                  <a:srgbClr val="FFFF00"/>
                </a:solidFill>
              </a:rPr>
              <a:t>Mĩ</a:t>
            </a:r>
            <a:r>
              <a:rPr lang="en-US" sz="2200" b="0">
                <a:solidFill>
                  <a:srgbClr val="FFFF00"/>
                </a:solidFill>
              </a:rPr>
              <a:t>. Đây là dãy núi cao, đồ sộ, chạy dọc theo bờ biển phía tây của Nam Mĩ. Trên đỉnh quanh năm có tuyết phủ</a:t>
            </a:r>
          </a:p>
        </p:txBody>
      </p:sp>
      <p:pic>
        <p:nvPicPr>
          <p:cNvPr id="56364" name="Picture 44" descr="08_nui_an-det"/>
          <p:cNvPicPr>
            <a:picLocks noChangeArrowheads="1"/>
          </p:cNvPicPr>
          <p:nvPr/>
        </p:nvPicPr>
        <p:blipFill>
          <a:blip r:embed="rId4"/>
          <a:srcRect/>
          <a:stretch>
            <a:fillRect/>
          </a:stretch>
        </p:blipFill>
        <p:spPr bwMode="auto">
          <a:xfrm>
            <a:off x="233363" y="227013"/>
            <a:ext cx="4643437" cy="3354387"/>
          </a:xfrm>
          <a:prstGeom prst="rect">
            <a:avLst/>
          </a:prstGeom>
          <a:noFill/>
          <a:ln w="9525">
            <a:noFill/>
            <a:miter lim="800000"/>
            <a:headEnd/>
            <a:tailEnd/>
          </a:ln>
        </p:spPr>
      </p:pic>
      <p:sp>
        <p:nvSpPr>
          <p:cNvPr id="56365" name="Rectangle 45"/>
          <p:cNvSpPr>
            <a:spLocks noChangeArrowheads="1"/>
          </p:cNvSpPr>
          <p:nvPr/>
        </p:nvSpPr>
        <p:spPr bwMode="auto">
          <a:xfrm>
            <a:off x="233363" y="4114800"/>
            <a:ext cx="4643437" cy="1905000"/>
          </a:xfrm>
          <a:prstGeom prst="rect">
            <a:avLst/>
          </a:prstGeom>
          <a:noFill/>
          <a:ln w="25400">
            <a:solidFill>
              <a:schemeClr val="bg1"/>
            </a:solidFill>
            <a:miter lim="800000"/>
            <a:headEnd/>
            <a:tailEnd/>
          </a:ln>
        </p:spPr>
        <p:txBody>
          <a:bodyPr lIns="0" tIns="0" bIns="91440"/>
          <a:lstStyle/>
          <a:p>
            <a:pPr marL="342900" indent="-342900" algn="just">
              <a:spcBef>
                <a:spcPct val="20000"/>
              </a:spcBef>
            </a:pPr>
            <a:r>
              <a:rPr lang="en-US" sz="2200" b="0">
                <a:solidFill>
                  <a:srgbClr val="FFFF00"/>
                </a:solidFill>
              </a:rPr>
              <a:t>    Đồng bằng trung tâm rộng lớn, bằng phẳng có sông Mi-xi-xi-pi bồi đắp, đất đai màu mỡ. Dọc hai bên bờ sông cây cối rất xanh tốt, nhiều đồng ruộng</a:t>
            </a:r>
          </a:p>
          <a:p>
            <a:pPr marL="342900" indent="-342900" algn="just">
              <a:spcBef>
                <a:spcPct val="20000"/>
              </a:spcBef>
            </a:pPr>
            <a:endParaRPr lang="en-US" sz="2200" b="0">
              <a:solidFill>
                <a:srgbClr val="FFFF00"/>
              </a:solidFill>
            </a:endParaRPr>
          </a:p>
        </p:txBody>
      </p:sp>
      <p:pic>
        <p:nvPicPr>
          <p:cNvPr id="56367" name="Picture 47" descr="Picture4"/>
          <p:cNvPicPr preferRelativeResize="0">
            <a:picLocks noChangeArrowheads="1"/>
          </p:cNvPicPr>
          <p:nvPr/>
        </p:nvPicPr>
        <p:blipFill>
          <a:blip r:embed="rId5"/>
          <a:srcRect/>
          <a:stretch>
            <a:fillRect/>
          </a:stretch>
        </p:blipFill>
        <p:spPr bwMode="auto">
          <a:xfrm>
            <a:off x="233363" y="227013"/>
            <a:ext cx="4643437" cy="3354387"/>
          </a:xfrm>
          <a:prstGeom prst="rect">
            <a:avLst/>
          </a:prstGeom>
          <a:noFill/>
          <a:ln w="12700">
            <a:solidFill>
              <a:srgbClr val="0000FF"/>
            </a:solidFill>
            <a:miter lim="800000"/>
            <a:headEnd/>
            <a:tailEnd/>
          </a:ln>
        </p:spPr>
      </p:pic>
      <p:sp>
        <p:nvSpPr>
          <p:cNvPr id="56368" name="Rectangle 48"/>
          <p:cNvSpPr>
            <a:spLocks noChangeArrowheads="1"/>
          </p:cNvSpPr>
          <p:nvPr/>
        </p:nvSpPr>
        <p:spPr bwMode="auto">
          <a:xfrm>
            <a:off x="233363" y="4114800"/>
            <a:ext cx="4643437" cy="1447800"/>
          </a:xfrm>
          <a:prstGeom prst="rect">
            <a:avLst/>
          </a:prstGeom>
          <a:noFill/>
          <a:ln w="25400">
            <a:solidFill>
              <a:schemeClr val="bg1"/>
            </a:solidFill>
            <a:miter lim="800000"/>
            <a:headEnd/>
            <a:tailEnd/>
          </a:ln>
        </p:spPr>
        <p:txBody>
          <a:bodyPr lIns="0" tIns="182880" bIns="91440"/>
          <a:lstStyle/>
          <a:p>
            <a:pPr marL="342900" indent="-342900" algn="just">
              <a:spcBef>
                <a:spcPct val="20000"/>
              </a:spcBef>
            </a:pPr>
            <a:r>
              <a:rPr lang="en-US" sz="2200" b="0">
                <a:solidFill>
                  <a:srgbClr val="FFFF00"/>
                </a:solidFill>
              </a:rPr>
              <a:t>    Ở vùng này, sông tạo ra các thác nước đẹp như Ni-a-ga-ra, đổ vào các hồ lớn</a:t>
            </a:r>
            <a:r>
              <a:rPr lang="en-US" sz="2200" b="0">
                <a:solidFill>
                  <a:schemeClr val="bg1"/>
                </a:solidFill>
              </a:rPr>
              <a:t>.</a:t>
            </a:r>
          </a:p>
        </p:txBody>
      </p:sp>
      <p:pic>
        <p:nvPicPr>
          <p:cNvPr id="56369" name="Picture 49" descr="13_Ni-a-ga-ra2"/>
          <p:cNvPicPr>
            <a:picLocks noChangeArrowheads="1"/>
          </p:cNvPicPr>
          <p:nvPr/>
        </p:nvPicPr>
        <p:blipFill>
          <a:blip r:embed="rId6"/>
          <a:srcRect/>
          <a:stretch>
            <a:fillRect/>
          </a:stretch>
        </p:blipFill>
        <p:spPr bwMode="auto">
          <a:xfrm>
            <a:off x="233363" y="227013"/>
            <a:ext cx="4643437" cy="3354387"/>
          </a:xfrm>
          <a:prstGeom prst="rect">
            <a:avLst/>
          </a:prstGeom>
          <a:noFill/>
          <a:ln w="9525">
            <a:noFill/>
            <a:miter lim="800000"/>
            <a:headEnd/>
            <a:tailEnd/>
          </a:ln>
        </p:spPr>
      </p:pic>
      <p:sp>
        <p:nvSpPr>
          <p:cNvPr id="56373" name="Rectangle 53"/>
          <p:cNvSpPr>
            <a:spLocks noChangeArrowheads="1"/>
          </p:cNvSpPr>
          <p:nvPr/>
        </p:nvSpPr>
        <p:spPr bwMode="auto">
          <a:xfrm>
            <a:off x="233363" y="4114800"/>
            <a:ext cx="4643437" cy="2133600"/>
          </a:xfrm>
          <a:prstGeom prst="rect">
            <a:avLst/>
          </a:prstGeom>
          <a:noFill/>
          <a:ln w="25400">
            <a:solidFill>
              <a:schemeClr val="bg1"/>
            </a:solidFill>
            <a:miter lim="800000"/>
            <a:headEnd/>
            <a:tailEnd/>
          </a:ln>
        </p:spPr>
        <p:txBody>
          <a:bodyPr lIns="0" tIns="182880" bIns="91440"/>
          <a:lstStyle/>
          <a:p>
            <a:pPr marL="342900" indent="-342900" algn="just">
              <a:spcBef>
                <a:spcPct val="20000"/>
              </a:spcBef>
            </a:pPr>
            <a:r>
              <a:rPr lang="en-US" sz="2000" b="0">
                <a:solidFill>
                  <a:srgbClr val="FFFF00"/>
                </a:solidFill>
              </a:rPr>
              <a:t>    Sông A-ma-dôn nổi tiếng. Đây là con sông lớn nhất thế giới bồi đắp nên đồng bằng A-ma-dôn. Rừng rậm A-ma-dôn là cánh rừng lớn nhất thế giới. Thiên nhiên ở đây là một màu xanh ngút ngàn cây lá.</a:t>
            </a:r>
          </a:p>
        </p:txBody>
      </p:sp>
      <p:pic>
        <p:nvPicPr>
          <p:cNvPr id="56380" name="Picture 60" descr="song 1"/>
          <p:cNvPicPr preferRelativeResize="0">
            <a:picLocks noChangeArrowheads="1"/>
          </p:cNvPicPr>
          <p:nvPr/>
        </p:nvPicPr>
        <p:blipFill>
          <a:blip r:embed="rId7"/>
          <a:srcRect/>
          <a:stretch>
            <a:fillRect/>
          </a:stretch>
        </p:blipFill>
        <p:spPr bwMode="auto">
          <a:xfrm>
            <a:off x="233363" y="227013"/>
            <a:ext cx="4643437" cy="3354387"/>
          </a:xfrm>
          <a:prstGeom prst="rect">
            <a:avLst/>
          </a:prstGeom>
          <a:noFill/>
          <a:ln w="9525">
            <a:solidFill>
              <a:srgbClr val="0000FF"/>
            </a:solidFill>
            <a:miter lim="800000"/>
            <a:headEnd/>
            <a:tailEnd/>
          </a:ln>
        </p:spPr>
      </p:pic>
      <p:pic>
        <p:nvPicPr>
          <p:cNvPr id="56385" name="Picture 65" descr="17_atacama3"/>
          <p:cNvPicPr preferRelativeResize="0">
            <a:picLocks noChangeArrowheads="1"/>
          </p:cNvPicPr>
          <p:nvPr/>
        </p:nvPicPr>
        <p:blipFill>
          <a:blip r:embed="rId8"/>
          <a:srcRect/>
          <a:stretch>
            <a:fillRect/>
          </a:stretch>
        </p:blipFill>
        <p:spPr bwMode="auto">
          <a:xfrm>
            <a:off x="233363" y="227013"/>
            <a:ext cx="4643437" cy="3354387"/>
          </a:xfrm>
          <a:prstGeom prst="rect">
            <a:avLst/>
          </a:prstGeom>
          <a:noFill/>
          <a:ln w="9525">
            <a:solidFill>
              <a:srgbClr val="0000FF"/>
            </a:solidFill>
            <a:miter lim="800000"/>
            <a:headEnd/>
            <a:tailEnd/>
          </a:ln>
        </p:spPr>
      </p:pic>
      <p:sp>
        <p:nvSpPr>
          <p:cNvPr id="56389" name="Rectangle 69"/>
          <p:cNvSpPr>
            <a:spLocks noChangeArrowheads="1"/>
          </p:cNvSpPr>
          <p:nvPr/>
        </p:nvSpPr>
        <p:spPr bwMode="auto">
          <a:xfrm>
            <a:off x="233363" y="4114800"/>
            <a:ext cx="4643437" cy="1752600"/>
          </a:xfrm>
          <a:prstGeom prst="rect">
            <a:avLst/>
          </a:prstGeom>
          <a:noFill/>
          <a:ln w="25400">
            <a:solidFill>
              <a:schemeClr val="bg1"/>
            </a:solidFill>
            <a:miter lim="800000"/>
            <a:headEnd/>
            <a:tailEnd/>
          </a:ln>
        </p:spPr>
        <p:txBody>
          <a:bodyPr lIns="0" tIns="274320" bIns="91440"/>
          <a:lstStyle/>
          <a:p>
            <a:pPr marL="342900" indent="-342900" algn="just">
              <a:spcBef>
                <a:spcPct val="20000"/>
              </a:spcBef>
            </a:pPr>
            <a:r>
              <a:rPr lang="en-US" sz="2000" b="0">
                <a:solidFill>
                  <a:srgbClr val="FF0000"/>
                </a:solidFill>
              </a:rPr>
              <a:t>     </a:t>
            </a:r>
            <a:r>
              <a:rPr lang="en-US" sz="2000" b="0">
                <a:solidFill>
                  <a:srgbClr val="FFFF00"/>
                </a:solidFill>
              </a:rPr>
              <a:t>Hoang mạc A-ta-ca-ma (Chi-lê) nằm bên bờ Tây dãy An-đét (Nam Mĩ). Cảnh chỉ có núi và cát, không có động thực vật.</a:t>
            </a:r>
          </a:p>
          <a:p>
            <a:pPr marL="342900" indent="-342900" algn="just">
              <a:spcBef>
                <a:spcPct val="20000"/>
              </a:spcBef>
            </a:pPr>
            <a:endParaRPr lang="en-US" sz="2000" b="0">
              <a:solidFill>
                <a:srgbClr val="3333CC"/>
              </a:solidFill>
            </a:endParaRPr>
          </a:p>
        </p:txBody>
      </p:sp>
      <p:sp>
        <p:nvSpPr>
          <p:cNvPr id="56390" name="Rectangle 70"/>
          <p:cNvSpPr>
            <a:spLocks noChangeArrowheads="1"/>
          </p:cNvSpPr>
          <p:nvPr/>
        </p:nvSpPr>
        <p:spPr bwMode="auto">
          <a:xfrm>
            <a:off x="233363" y="4114800"/>
            <a:ext cx="4643437" cy="1219200"/>
          </a:xfrm>
          <a:prstGeom prst="rect">
            <a:avLst/>
          </a:prstGeom>
          <a:noFill/>
          <a:ln w="25400">
            <a:solidFill>
              <a:schemeClr val="bg1"/>
            </a:solidFill>
            <a:miter lim="800000"/>
            <a:headEnd/>
            <a:tailEnd/>
          </a:ln>
        </p:spPr>
        <p:txBody>
          <a:bodyPr lIns="0" tIns="182880" bIns="91440"/>
          <a:lstStyle/>
          <a:p>
            <a:pPr marL="342900" indent="-342900" algn="just">
              <a:spcBef>
                <a:spcPct val="20000"/>
              </a:spcBef>
            </a:pPr>
            <a:r>
              <a:rPr lang="en-US" sz="2000" b="0">
                <a:solidFill>
                  <a:srgbClr val="FFFF00"/>
                </a:solidFill>
              </a:rPr>
              <a:t>Bãi biển ở vùng biển Ca-ri-bê (Trung Mĩ ) tuyệt đẹp, thuận lợi cho ngành du lịch</a:t>
            </a:r>
            <a:r>
              <a:rPr lang="en-US" sz="2400" b="0">
                <a:solidFill>
                  <a:srgbClr val="FFFF00"/>
                </a:solidFill>
              </a:rPr>
              <a:t>.</a:t>
            </a:r>
            <a:endParaRPr lang="en-US" sz="2000" b="0">
              <a:solidFill>
                <a:srgbClr val="FFFF00"/>
              </a:solidFill>
            </a:endParaRPr>
          </a:p>
        </p:txBody>
      </p:sp>
      <p:pic>
        <p:nvPicPr>
          <p:cNvPr id="56391" name="Picture 71" descr="caribe"/>
          <p:cNvPicPr>
            <a:picLocks noChangeArrowheads="1"/>
          </p:cNvPicPr>
          <p:nvPr/>
        </p:nvPicPr>
        <p:blipFill>
          <a:blip r:embed="rId9"/>
          <a:srcRect/>
          <a:stretch>
            <a:fillRect/>
          </a:stretch>
        </p:blipFill>
        <p:spPr bwMode="auto">
          <a:xfrm>
            <a:off x="233363" y="227013"/>
            <a:ext cx="4643437" cy="3354387"/>
          </a:xfrm>
          <a:prstGeom prst="rect">
            <a:avLst/>
          </a:prstGeom>
          <a:noFill/>
          <a:ln w="9525">
            <a:noFill/>
            <a:miter lim="800000"/>
            <a:headEnd/>
            <a:tailEnd/>
          </a:ln>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56361">
                                            <p:txEl>
                                              <p:pRg st="0" end="0"/>
                                            </p:txEl>
                                          </p:spTgt>
                                        </p:tgtEl>
                                        <p:attrNameLst>
                                          <p:attrName>style.visibility</p:attrName>
                                        </p:attrNameLst>
                                      </p:cBhvr>
                                      <p:to>
                                        <p:strVal val="visible"/>
                                      </p:to>
                                    </p:set>
                                    <p:animEffect transition="in" filter="fade">
                                      <p:cBhvr>
                                        <p:cTn id="7" dur="500"/>
                                        <p:tgtEl>
                                          <p:spTgt spid="5636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6361">
                                            <p:txEl>
                                              <p:pRg st="2" end="2"/>
                                            </p:txEl>
                                          </p:spTgt>
                                        </p:tgtEl>
                                        <p:attrNameLst>
                                          <p:attrName>style.visibility</p:attrName>
                                        </p:attrNameLst>
                                      </p:cBhvr>
                                      <p:to>
                                        <p:strVal val="visible"/>
                                      </p:to>
                                    </p:set>
                                    <p:animEffect transition="in" filter="fade">
                                      <p:cBhvr>
                                        <p:cTn id="12" dur="2000"/>
                                        <p:tgtEl>
                                          <p:spTgt spid="5636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56361">
                                            <p:txEl>
                                              <p:pRg st="3" end="3"/>
                                            </p:txEl>
                                          </p:spTgt>
                                        </p:tgtEl>
                                        <p:attrNameLst>
                                          <p:attrName>style.visibility</p:attrName>
                                        </p:attrNameLst>
                                      </p:cBhvr>
                                      <p:to>
                                        <p:strVal val="visible"/>
                                      </p:to>
                                    </p:set>
                                    <p:animEffect transition="in" filter="fade">
                                      <p:cBhvr>
                                        <p:cTn id="17" dur="2000"/>
                                        <p:tgtEl>
                                          <p:spTgt spid="56361">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xit" presetSubtype="0" fill="hold" grpId="0" nodeType="clickEffect">
                                  <p:stCondLst>
                                    <p:cond delay="0"/>
                                  </p:stCondLst>
                                  <p:childTnLst>
                                    <p:animEffect transition="out" filter="fade">
                                      <p:cBhvr>
                                        <p:cTn id="21" dur="500"/>
                                        <p:tgtEl>
                                          <p:spTgt spid="56361">
                                            <p:txEl>
                                              <p:pRg st="0" end="0"/>
                                            </p:txEl>
                                          </p:spTgt>
                                        </p:tgtEl>
                                      </p:cBhvr>
                                    </p:animEffect>
                                    <p:set>
                                      <p:cBhvr>
                                        <p:cTn id="22" dur="1" fill="hold">
                                          <p:stCondLst>
                                            <p:cond delay="499"/>
                                          </p:stCondLst>
                                        </p:cTn>
                                        <p:tgtEl>
                                          <p:spTgt spid="56361">
                                            <p:txEl>
                                              <p:pRg st="0" end="0"/>
                                            </p:txEl>
                                          </p:spTgt>
                                        </p:tgtEl>
                                        <p:attrNameLst>
                                          <p:attrName>style.visibility</p:attrName>
                                        </p:attrNameLst>
                                      </p:cBhvr>
                                      <p:to>
                                        <p:strVal val="hidden"/>
                                      </p:to>
                                    </p:set>
                                  </p:childTnLst>
                                </p:cTn>
                              </p:par>
                            </p:childTnLst>
                          </p:cTn>
                        </p:par>
                        <p:par>
                          <p:cTn id="23" fill="hold" nodeType="afterGroup">
                            <p:stCondLst>
                              <p:cond delay="500"/>
                            </p:stCondLst>
                            <p:childTnLst>
                              <p:par>
                                <p:cTn id="24" presetID="10" presetClass="exit" presetSubtype="0" fill="hold" grpId="0" nodeType="afterEffect">
                                  <p:stCondLst>
                                    <p:cond delay="0"/>
                                  </p:stCondLst>
                                  <p:childTnLst>
                                    <p:animEffect transition="out" filter="fade">
                                      <p:cBhvr>
                                        <p:cTn id="25" dur="500"/>
                                        <p:tgtEl>
                                          <p:spTgt spid="56361">
                                            <p:txEl>
                                              <p:pRg st="2" end="2"/>
                                            </p:txEl>
                                          </p:spTgt>
                                        </p:tgtEl>
                                      </p:cBhvr>
                                    </p:animEffect>
                                    <p:set>
                                      <p:cBhvr>
                                        <p:cTn id="26" dur="1" fill="hold">
                                          <p:stCondLst>
                                            <p:cond delay="499"/>
                                          </p:stCondLst>
                                        </p:cTn>
                                        <p:tgtEl>
                                          <p:spTgt spid="56361">
                                            <p:txEl>
                                              <p:pRg st="2" end="2"/>
                                            </p:txEl>
                                          </p:spTgt>
                                        </p:tgtEl>
                                        <p:attrNameLst>
                                          <p:attrName>style.visibility</p:attrName>
                                        </p:attrNameLst>
                                      </p:cBhvr>
                                      <p:to>
                                        <p:strVal val="hidden"/>
                                      </p:to>
                                    </p:set>
                                  </p:childTnLst>
                                </p:cTn>
                              </p:par>
                              <p:par>
                                <p:cTn id="27" presetID="10" presetClass="exit" presetSubtype="0" fill="hold" grpId="0" nodeType="withEffect">
                                  <p:stCondLst>
                                    <p:cond delay="0"/>
                                  </p:stCondLst>
                                  <p:childTnLst>
                                    <p:animEffect transition="out" filter="fade">
                                      <p:cBhvr>
                                        <p:cTn id="28" dur="500"/>
                                        <p:tgtEl>
                                          <p:spTgt spid="56361">
                                            <p:txEl>
                                              <p:pRg st="3" end="3"/>
                                            </p:txEl>
                                          </p:spTgt>
                                        </p:tgtEl>
                                      </p:cBhvr>
                                    </p:animEffect>
                                    <p:set>
                                      <p:cBhvr>
                                        <p:cTn id="29" dur="1" fill="hold">
                                          <p:stCondLst>
                                            <p:cond delay="499"/>
                                          </p:stCondLst>
                                        </p:cTn>
                                        <p:tgtEl>
                                          <p:spTgt spid="56361">
                                            <p:txEl>
                                              <p:pRg st="3" end="3"/>
                                            </p:txEl>
                                          </p:spTgt>
                                        </p:tgtEl>
                                        <p:attrNameLst>
                                          <p:attrName>style.visibility</p:attrName>
                                        </p:attrNameLst>
                                      </p:cBhvr>
                                      <p:to>
                                        <p:strVal val="hidden"/>
                                      </p:to>
                                    </p:set>
                                  </p:childTnLst>
                                </p:cTn>
                              </p:par>
                              <p:par>
                                <p:cTn id="30" presetID="10" presetClass="exit" presetSubtype="0" fill="hold" grpId="0" nodeType="withEffect">
                                  <p:stCondLst>
                                    <p:cond delay="0"/>
                                  </p:stCondLst>
                                  <p:childTnLst>
                                    <p:animEffect transition="out" filter="fade">
                                      <p:cBhvr>
                                        <p:cTn id="31" dur="500"/>
                                        <p:tgtEl>
                                          <p:spTgt spid="56361">
                                            <p:bg/>
                                          </p:spTgt>
                                        </p:tgtEl>
                                      </p:cBhvr>
                                    </p:animEffect>
                                    <p:set>
                                      <p:cBhvr>
                                        <p:cTn id="32" dur="1" fill="hold">
                                          <p:stCondLst>
                                            <p:cond delay="499"/>
                                          </p:stCondLst>
                                        </p:cTn>
                                        <p:tgtEl>
                                          <p:spTgt spid="56361">
                                            <p:bg/>
                                          </p:spTgt>
                                        </p:tgtEl>
                                        <p:attrNameLst>
                                          <p:attrName>style.visibility</p:attrName>
                                        </p:attrNameLst>
                                      </p:cBhvr>
                                      <p:to>
                                        <p:strVal val="hidden"/>
                                      </p:to>
                                    </p:set>
                                  </p:childTnLst>
                                </p:cTn>
                              </p:par>
                            </p:childTnLst>
                          </p:cTn>
                        </p:par>
                        <p:par>
                          <p:cTn id="33" fill="hold" nodeType="afterGroup">
                            <p:stCondLst>
                              <p:cond delay="1000"/>
                            </p:stCondLst>
                            <p:childTnLst>
                              <p:par>
                                <p:cTn id="34" presetID="10" presetClass="entr" presetSubtype="0" fill="hold" grpId="0" nodeType="afterEffect">
                                  <p:stCondLst>
                                    <p:cond delay="0"/>
                                  </p:stCondLst>
                                  <p:childTnLst>
                                    <p:set>
                                      <p:cBhvr>
                                        <p:cTn id="35" dur="1" fill="hold">
                                          <p:stCondLst>
                                            <p:cond delay="0"/>
                                          </p:stCondLst>
                                        </p:cTn>
                                        <p:tgtEl>
                                          <p:spTgt spid="56325"/>
                                        </p:tgtEl>
                                        <p:attrNameLst>
                                          <p:attrName>style.visibility</p:attrName>
                                        </p:attrNameLst>
                                      </p:cBhvr>
                                      <p:to>
                                        <p:strVal val="visible"/>
                                      </p:to>
                                    </p:set>
                                    <p:animEffect transition="in" filter="fade">
                                      <p:cBhvr>
                                        <p:cTn id="36" dur="500"/>
                                        <p:tgtEl>
                                          <p:spTgt spid="56325"/>
                                        </p:tgtEl>
                                      </p:cBhvr>
                                    </p:animEffect>
                                  </p:childTnLst>
                                </p:cTn>
                              </p:par>
                            </p:childTnLst>
                          </p:cTn>
                        </p:par>
                        <p:par>
                          <p:cTn id="37" fill="hold" nodeType="afterGroup">
                            <p:stCondLst>
                              <p:cond delay="1500"/>
                            </p:stCondLst>
                            <p:childTnLst>
                              <p:par>
                                <p:cTn id="38" presetID="10" presetClass="entr" presetSubtype="0" fill="hold" nodeType="afterEffect">
                                  <p:stCondLst>
                                    <p:cond delay="0"/>
                                  </p:stCondLst>
                                  <p:childTnLst>
                                    <p:set>
                                      <p:cBhvr>
                                        <p:cTn id="39" dur="1" fill="hold">
                                          <p:stCondLst>
                                            <p:cond delay="0"/>
                                          </p:stCondLst>
                                        </p:cTn>
                                        <p:tgtEl>
                                          <p:spTgt spid="56364"/>
                                        </p:tgtEl>
                                        <p:attrNameLst>
                                          <p:attrName>style.visibility</p:attrName>
                                        </p:attrNameLst>
                                      </p:cBhvr>
                                      <p:to>
                                        <p:strVal val="visible"/>
                                      </p:to>
                                    </p:set>
                                    <p:animEffect transition="in" filter="fade">
                                      <p:cBhvr>
                                        <p:cTn id="40" dur="500"/>
                                        <p:tgtEl>
                                          <p:spTgt spid="56364"/>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8" presetClass="entr" presetSubtype="6" fill="hold" grpId="0" nodeType="clickEffect">
                                  <p:stCondLst>
                                    <p:cond delay="0"/>
                                  </p:stCondLst>
                                  <p:childTnLst>
                                    <p:set>
                                      <p:cBhvr>
                                        <p:cTn id="44" dur="1" fill="hold">
                                          <p:stCondLst>
                                            <p:cond delay="0"/>
                                          </p:stCondLst>
                                        </p:cTn>
                                        <p:tgtEl>
                                          <p:spTgt spid="56333"/>
                                        </p:tgtEl>
                                        <p:attrNameLst>
                                          <p:attrName>style.visibility</p:attrName>
                                        </p:attrNameLst>
                                      </p:cBhvr>
                                      <p:to>
                                        <p:strVal val="visible"/>
                                      </p:to>
                                    </p:set>
                                    <p:animEffect transition="in" filter="strips(downRight)">
                                      <p:cBhvr>
                                        <p:cTn id="45" dur="500"/>
                                        <p:tgtEl>
                                          <p:spTgt spid="56333"/>
                                        </p:tgtEl>
                                      </p:cBhvr>
                                    </p:animEffect>
                                  </p:childTnLst>
                                  <p:subTnLst>
                                    <p:audio>
                                      <p:cMediaNode>
                                        <p:cTn display="0" masterRel="sameClick">
                                          <p:stCondLst>
                                            <p:cond evt="begin" delay="0">
                                              <p:tn val="43"/>
                                            </p:cond>
                                          </p:stCondLst>
                                          <p:endCondLst>
                                            <p:cond evt="onStopAudio" delay="0">
                                              <p:tgtEl>
                                                <p:sldTgt/>
                                              </p:tgtEl>
                                            </p:cond>
                                          </p:endCondLst>
                                        </p:cTn>
                                        <p:tgtEl>
                                          <p:sndTgt r:embed="rId2" name="push.wav" builtIn="1"/>
                                        </p:tgtEl>
                                      </p:cMediaNode>
                                    </p:audio>
                                  </p:subTnLst>
                                </p:cTn>
                              </p:par>
                            </p:childTnLst>
                          </p:cTn>
                        </p:par>
                        <p:par>
                          <p:cTn id="46" fill="hold" nodeType="afterGroup">
                            <p:stCondLst>
                              <p:cond delay="500"/>
                            </p:stCondLst>
                            <p:childTnLst>
                              <p:par>
                                <p:cTn id="47" presetID="5" presetClass="entr" presetSubtype="10" fill="hold" grpId="0" nodeType="afterEffect">
                                  <p:stCondLst>
                                    <p:cond delay="0"/>
                                  </p:stCondLst>
                                  <p:childTnLst>
                                    <p:set>
                                      <p:cBhvr>
                                        <p:cTn id="48" dur="1" fill="hold">
                                          <p:stCondLst>
                                            <p:cond delay="0"/>
                                          </p:stCondLst>
                                        </p:cTn>
                                        <p:tgtEl>
                                          <p:spTgt spid="56363"/>
                                        </p:tgtEl>
                                        <p:attrNameLst>
                                          <p:attrName>style.visibility</p:attrName>
                                        </p:attrNameLst>
                                      </p:cBhvr>
                                      <p:to>
                                        <p:strVal val="visible"/>
                                      </p:to>
                                    </p:set>
                                    <p:animEffect transition="in" filter="checkerboard(across)">
                                      <p:cBhvr>
                                        <p:cTn id="49" dur="500"/>
                                        <p:tgtEl>
                                          <p:spTgt spid="56363"/>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10" presetClass="exit" presetSubtype="0" fill="hold" grpId="1" nodeType="clickEffect">
                                  <p:stCondLst>
                                    <p:cond delay="0"/>
                                  </p:stCondLst>
                                  <p:childTnLst>
                                    <p:animEffect transition="out" filter="fade">
                                      <p:cBhvr>
                                        <p:cTn id="53" dur="500"/>
                                        <p:tgtEl>
                                          <p:spTgt spid="56363"/>
                                        </p:tgtEl>
                                      </p:cBhvr>
                                    </p:animEffect>
                                    <p:set>
                                      <p:cBhvr>
                                        <p:cTn id="54" dur="1" fill="hold">
                                          <p:stCondLst>
                                            <p:cond delay="499"/>
                                          </p:stCondLst>
                                        </p:cTn>
                                        <p:tgtEl>
                                          <p:spTgt spid="56363"/>
                                        </p:tgtEl>
                                        <p:attrNameLst>
                                          <p:attrName>style.visibility</p:attrName>
                                        </p:attrNameLst>
                                      </p:cBhvr>
                                      <p:to>
                                        <p:strVal val="hidden"/>
                                      </p:to>
                                    </p:set>
                                  </p:childTnLst>
                                </p:cTn>
                              </p:par>
                            </p:childTnLst>
                          </p:cTn>
                        </p:par>
                        <p:par>
                          <p:cTn id="55" fill="hold" nodeType="afterGroup">
                            <p:stCondLst>
                              <p:cond delay="500"/>
                            </p:stCondLst>
                            <p:childTnLst>
                              <p:par>
                                <p:cTn id="56" presetID="53" presetClass="entr" presetSubtype="0" fill="hold" grpId="0" nodeType="afterEffect">
                                  <p:stCondLst>
                                    <p:cond delay="0"/>
                                  </p:stCondLst>
                                  <p:childTnLst>
                                    <p:set>
                                      <p:cBhvr>
                                        <p:cTn id="57" dur="1" fill="hold">
                                          <p:stCondLst>
                                            <p:cond delay="0"/>
                                          </p:stCondLst>
                                        </p:cTn>
                                        <p:tgtEl>
                                          <p:spTgt spid="56332"/>
                                        </p:tgtEl>
                                        <p:attrNameLst>
                                          <p:attrName>style.visibility</p:attrName>
                                        </p:attrNameLst>
                                      </p:cBhvr>
                                      <p:to>
                                        <p:strVal val="visible"/>
                                      </p:to>
                                    </p:set>
                                    <p:anim calcmode="lin" valueType="num">
                                      <p:cBhvr>
                                        <p:cTn id="58" dur="500" fill="hold"/>
                                        <p:tgtEl>
                                          <p:spTgt spid="56332"/>
                                        </p:tgtEl>
                                        <p:attrNameLst>
                                          <p:attrName>ppt_w</p:attrName>
                                        </p:attrNameLst>
                                      </p:cBhvr>
                                      <p:tavLst>
                                        <p:tav tm="0">
                                          <p:val>
                                            <p:fltVal val="0"/>
                                          </p:val>
                                        </p:tav>
                                        <p:tav tm="100000">
                                          <p:val>
                                            <p:strVal val="#ppt_w"/>
                                          </p:val>
                                        </p:tav>
                                      </p:tavLst>
                                    </p:anim>
                                    <p:anim calcmode="lin" valueType="num">
                                      <p:cBhvr>
                                        <p:cTn id="59" dur="500" fill="hold"/>
                                        <p:tgtEl>
                                          <p:spTgt spid="56332"/>
                                        </p:tgtEl>
                                        <p:attrNameLst>
                                          <p:attrName>ppt_h</p:attrName>
                                        </p:attrNameLst>
                                      </p:cBhvr>
                                      <p:tavLst>
                                        <p:tav tm="0">
                                          <p:val>
                                            <p:fltVal val="0"/>
                                          </p:val>
                                        </p:tav>
                                        <p:tav tm="100000">
                                          <p:val>
                                            <p:strVal val="#ppt_h"/>
                                          </p:val>
                                        </p:tav>
                                      </p:tavLst>
                                    </p:anim>
                                    <p:animEffect transition="in" filter="fade">
                                      <p:cBhvr>
                                        <p:cTn id="60" dur="500"/>
                                        <p:tgtEl>
                                          <p:spTgt spid="56332"/>
                                        </p:tgtEl>
                                      </p:cBhvr>
                                    </p:animEffect>
                                  </p:childTnLst>
                                </p:cTn>
                              </p:par>
                            </p:childTnLst>
                          </p:cTn>
                        </p:par>
                        <p:par>
                          <p:cTn id="61" fill="hold" nodeType="afterGroup">
                            <p:stCondLst>
                              <p:cond delay="1000"/>
                            </p:stCondLst>
                            <p:childTnLst>
                              <p:par>
                                <p:cTn id="62" presetID="3" presetClass="entr" presetSubtype="10" fill="hold" nodeType="afterEffect">
                                  <p:stCondLst>
                                    <p:cond delay="0"/>
                                  </p:stCondLst>
                                  <p:childTnLst>
                                    <p:set>
                                      <p:cBhvr>
                                        <p:cTn id="63" dur="1" fill="hold">
                                          <p:stCondLst>
                                            <p:cond delay="0"/>
                                          </p:stCondLst>
                                        </p:cTn>
                                        <p:tgtEl>
                                          <p:spTgt spid="56367"/>
                                        </p:tgtEl>
                                        <p:attrNameLst>
                                          <p:attrName>style.visibility</p:attrName>
                                        </p:attrNameLst>
                                      </p:cBhvr>
                                      <p:to>
                                        <p:strVal val="visible"/>
                                      </p:to>
                                    </p:set>
                                    <p:animEffect transition="in" filter="blinds(horizontal)">
                                      <p:cBhvr>
                                        <p:cTn id="64" dur="500"/>
                                        <p:tgtEl>
                                          <p:spTgt spid="56367"/>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18" presetClass="entr" presetSubtype="6" fill="hold" grpId="0" nodeType="clickEffect">
                                  <p:stCondLst>
                                    <p:cond delay="0"/>
                                  </p:stCondLst>
                                  <p:childTnLst>
                                    <p:set>
                                      <p:cBhvr>
                                        <p:cTn id="68" dur="1" fill="hold">
                                          <p:stCondLst>
                                            <p:cond delay="0"/>
                                          </p:stCondLst>
                                        </p:cTn>
                                        <p:tgtEl>
                                          <p:spTgt spid="56334"/>
                                        </p:tgtEl>
                                        <p:attrNameLst>
                                          <p:attrName>style.visibility</p:attrName>
                                        </p:attrNameLst>
                                      </p:cBhvr>
                                      <p:to>
                                        <p:strVal val="visible"/>
                                      </p:to>
                                    </p:set>
                                    <p:animEffect transition="in" filter="strips(downRight)">
                                      <p:cBhvr>
                                        <p:cTn id="69" dur="500"/>
                                        <p:tgtEl>
                                          <p:spTgt spid="56334"/>
                                        </p:tgtEl>
                                      </p:cBhvr>
                                    </p:animEffect>
                                  </p:childTnLst>
                                  <p:subTnLst>
                                    <p:audio>
                                      <p:cMediaNode>
                                        <p:cTn display="0" masterRel="sameClick">
                                          <p:stCondLst>
                                            <p:cond evt="begin" delay="0">
                                              <p:tn val="67"/>
                                            </p:cond>
                                          </p:stCondLst>
                                          <p:endCondLst>
                                            <p:cond evt="onStopAudio" delay="0">
                                              <p:tgtEl>
                                                <p:sldTgt/>
                                              </p:tgtEl>
                                            </p:cond>
                                          </p:endCondLst>
                                        </p:cTn>
                                        <p:tgtEl>
                                          <p:sndTgt r:embed="rId2" name="push.wav" builtIn="1"/>
                                        </p:tgtEl>
                                      </p:cMediaNode>
                                    </p:audio>
                                  </p:subTnLst>
                                </p:cTn>
                              </p:par>
                            </p:childTnLst>
                          </p:cTn>
                        </p:par>
                        <p:par>
                          <p:cTn id="70" fill="hold" nodeType="afterGroup">
                            <p:stCondLst>
                              <p:cond delay="500"/>
                            </p:stCondLst>
                            <p:childTnLst>
                              <p:par>
                                <p:cTn id="71" presetID="10" presetClass="entr" presetSubtype="0" fill="hold" grpId="0" nodeType="afterEffect">
                                  <p:stCondLst>
                                    <p:cond delay="0"/>
                                  </p:stCondLst>
                                  <p:childTnLst>
                                    <p:set>
                                      <p:cBhvr>
                                        <p:cTn id="72" dur="1" fill="hold">
                                          <p:stCondLst>
                                            <p:cond delay="0"/>
                                          </p:stCondLst>
                                        </p:cTn>
                                        <p:tgtEl>
                                          <p:spTgt spid="56365">
                                            <p:bg/>
                                          </p:spTgt>
                                        </p:tgtEl>
                                        <p:attrNameLst>
                                          <p:attrName>style.visibility</p:attrName>
                                        </p:attrNameLst>
                                      </p:cBhvr>
                                      <p:to>
                                        <p:strVal val="visible"/>
                                      </p:to>
                                    </p:set>
                                    <p:animEffect transition="in" filter="fade">
                                      <p:cBhvr>
                                        <p:cTn id="73" dur="500"/>
                                        <p:tgtEl>
                                          <p:spTgt spid="56365">
                                            <p:bg/>
                                          </p:spTgt>
                                        </p:tgtEl>
                                      </p:cBhvr>
                                    </p:animEffect>
                                  </p:childTnLst>
                                </p:cTn>
                              </p:par>
                            </p:childTnLst>
                          </p:cTn>
                        </p:par>
                        <p:par>
                          <p:cTn id="74" fill="hold" nodeType="afterGroup">
                            <p:stCondLst>
                              <p:cond delay="1000"/>
                            </p:stCondLst>
                            <p:childTnLst>
                              <p:par>
                                <p:cTn id="75" presetID="6" presetClass="entr" presetSubtype="16" fill="hold" nodeType="afterEffect">
                                  <p:stCondLst>
                                    <p:cond delay="0"/>
                                  </p:stCondLst>
                                  <p:childTnLst>
                                    <p:set>
                                      <p:cBhvr>
                                        <p:cTn id="76" dur="1" fill="hold">
                                          <p:stCondLst>
                                            <p:cond delay="0"/>
                                          </p:stCondLst>
                                        </p:cTn>
                                        <p:tgtEl>
                                          <p:spTgt spid="56365">
                                            <p:txEl>
                                              <p:pRg st="0" end="0"/>
                                            </p:txEl>
                                          </p:spTgt>
                                        </p:tgtEl>
                                        <p:attrNameLst>
                                          <p:attrName>style.visibility</p:attrName>
                                        </p:attrNameLst>
                                      </p:cBhvr>
                                      <p:to>
                                        <p:strVal val="visible"/>
                                      </p:to>
                                    </p:set>
                                    <p:animEffect transition="in" filter="circle(in)">
                                      <p:cBhvr>
                                        <p:cTn id="77" dur="500"/>
                                        <p:tgtEl>
                                          <p:spTgt spid="56365">
                                            <p:txEl>
                                              <p:pRg st="0" end="0"/>
                                            </p:txEl>
                                          </p:spTgt>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10" presetClass="exit" presetSubtype="0" fill="hold" grpId="1" nodeType="clickEffect">
                                  <p:stCondLst>
                                    <p:cond delay="0"/>
                                  </p:stCondLst>
                                  <p:childTnLst>
                                    <p:animEffect transition="out" filter="fade">
                                      <p:cBhvr>
                                        <p:cTn id="81" dur="500"/>
                                        <p:tgtEl>
                                          <p:spTgt spid="56365">
                                            <p:txEl>
                                              <p:pRg st="0" end="0"/>
                                            </p:txEl>
                                          </p:spTgt>
                                        </p:tgtEl>
                                      </p:cBhvr>
                                    </p:animEffect>
                                    <p:set>
                                      <p:cBhvr>
                                        <p:cTn id="82" dur="1" fill="hold">
                                          <p:stCondLst>
                                            <p:cond delay="499"/>
                                          </p:stCondLst>
                                        </p:cTn>
                                        <p:tgtEl>
                                          <p:spTgt spid="56365">
                                            <p:txEl>
                                              <p:pRg st="0" end="0"/>
                                            </p:txEl>
                                          </p:spTgt>
                                        </p:tgtEl>
                                        <p:attrNameLst>
                                          <p:attrName>style.visibility</p:attrName>
                                        </p:attrNameLst>
                                      </p:cBhvr>
                                      <p:to>
                                        <p:strVal val="hidden"/>
                                      </p:to>
                                    </p:set>
                                  </p:childTnLst>
                                </p:cTn>
                              </p:par>
                            </p:childTnLst>
                          </p:cTn>
                        </p:par>
                        <p:par>
                          <p:cTn id="83" fill="hold" nodeType="afterGroup">
                            <p:stCondLst>
                              <p:cond delay="500"/>
                            </p:stCondLst>
                            <p:childTnLst>
                              <p:par>
                                <p:cTn id="84" presetID="10" presetClass="exit" presetSubtype="0" fill="hold" grpId="1" nodeType="afterEffect">
                                  <p:stCondLst>
                                    <p:cond delay="0"/>
                                  </p:stCondLst>
                                  <p:childTnLst>
                                    <p:animEffect transition="out" filter="fade">
                                      <p:cBhvr>
                                        <p:cTn id="85" dur="500"/>
                                        <p:tgtEl>
                                          <p:spTgt spid="56365">
                                            <p:bg/>
                                          </p:spTgt>
                                        </p:tgtEl>
                                      </p:cBhvr>
                                    </p:animEffect>
                                    <p:set>
                                      <p:cBhvr>
                                        <p:cTn id="86" dur="1" fill="hold">
                                          <p:stCondLst>
                                            <p:cond delay="499"/>
                                          </p:stCondLst>
                                        </p:cTn>
                                        <p:tgtEl>
                                          <p:spTgt spid="56365">
                                            <p:bg/>
                                          </p:spTgt>
                                        </p:tgtEl>
                                        <p:attrNameLst>
                                          <p:attrName>style.visibility</p:attrName>
                                        </p:attrNameLst>
                                      </p:cBhvr>
                                      <p:to>
                                        <p:strVal val="hidden"/>
                                      </p:to>
                                    </p:set>
                                  </p:childTnLst>
                                </p:cTn>
                              </p:par>
                            </p:childTnLst>
                          </p:cTn>
                        </p:par>
                        <p:par>
                          <p:cTn id="87" fill="hold" nodeType="afterGroup">
                            <p:stCondLst>
                              <p:cond delay="1000"/>
                            </p:stCondLst>
                            <p:childTnLst>
                              <p:par>
                                <p:cTn id="88" presetID="10" presetClass="entr" presetSubtype="0" fill="hold" grpId="0" nodeType="afterEffect">
                                  <p:stCondLst>
                                    <p:cond delay="0"/>
                                  </p:stCondLst>
                                  <p:childTnLst>
                                    <p:set>
                                      <p:cBhvr>
                                        <p:cTn id="89" dur="1" fill="hold">
                                          <p:stCondLst>
                                            <p:cond delay="0"/>
                                          </p:stCondLst>
                                        </p:cTn>
                                        <p:tgtEl>
                                          <p:spTgt spid="56331"/>
                                        </p:tgtEl>
                                        <p:attrNameLst>
                                          <p:attrName>style.visibility</p:attrName>
                                        </p:attrNameLst>
                                      </p:cBhvr>
                                      <p:to>
                                        <p:strVal val="visible"/>
                                      </p:to>
                                    </p:set>
                                    <p:animEffect transition="in" filter="fade">
                                      <p:cBhvr>
                                        <p:cTn id="90" dur="500"/>
                                        <p:tgtEl>
                                          <p:spTgt spid="56331"/>
                                        </p:tgtEl>
                                      </p:cBhvr>
                                    </p:animEffect>
                                  </p:childTnLst>
                                </p:cTn>
                              </p:par>
                            </p:childTnLst>
                          </p:cTn>
                        </p:par>
                        <p:par>
                          <p:cTn id="91" fill="hold" nodeType="afterGroup">
                            <p:stCondLst>
                              <p:cond delay="1500"/>
                            </p:stCondLst>
                            <p:childTnLst>
                              <p:par>
                                <p:cTn id="92" presetID="10" presetClass="entr" presetSubtype="0" fill="hold" nodeType="afterEffect">
                                  <p:stCondLst>
                                    <p:cond delay="0"/>
                                  </p:stCondLst>
                                  <p:childTnLst>
                                    <p:set>
                                      <p:cBhvr>
                                        <p:cTn id="93" dur="1" fill="hold">
                                          <p:stCondLst>
                                            <p:cond delay="0"/>
                                          </p:stCondLst>
                                        </p:cTn>
                                        <p:tgtEl>
                                          <p:spTgt spid="56369"/>
                                        </p:tgtEl>
                                        <p:attrNameLst>
                                          <p:attrName>style.visibility</p:attrName>
                                        </p:attrNameLst>
                                      </p:cBhvr>
                                      <p:to>
                                        <p:strVal val="visible"/>
                                      </p:to>
                                    </p:set>
                                    <p:animEffect transition="in" filter="fade">
                                      <p:cBhvr>
                                        <p:cTn id="94" dur="500"/>
                                        <p:tgtEl>
                                          <p:spTgt spid="56369"/>
                                        </p:tgtEl>
                                      </p:cBhvr>
                                    </p:animEffect>
                                  </p:childTnLst>
                                </p:cTn>
                              </p:par>
                            </p:childTnLst>
                          </p:cTn>
                        </p:par>
                      </p:childTnLst>
                    </p:cTn>
                  </p:par>
                  <p:par>
                    <p:cTn id="95" fill="hold" nodeType="clickPar">
                      <p:stCondLst>
                        <p:cond delay="indefinite"/>
                      </p:stCondLst>
                      <p:childTnLst>
                        <p:par>
                          <p:cTn id="96" fill="hold" nodeType="withGroup">
                            <p:stCondLst>
                              <p:cond delay="0"/>
                            </p:stCondLst>
                            <p:childTnLst>
                              <p:par>
                                <p:cTn id="97" presetID="18" presetClass="entr" presetSubtype="12" fill="hold" grpId="0" nodeType="clickEffect">
                                  <p:stCondLst>
                                    <p:cond delay="0"/>
                                  </p:stCondLst>
                                  <p:childTnLst>
                                    <p:set>
                                      <p:cBhvr>
                                        <p:cTn id="98" dur="1" fill="hold">
                                          <p:stCondLst>
                                            <p:cond delay="0"/>
                                          </p:stCondLst>
                                        </p:cTn>
                                        <p:tgtEl>
                                          <p:spTgt spid="56335"/>
                                        </p:tgtEl>
                                        <p:attrNameLst>
                                          <p:attrName>style.visibility</p:attrName>
                                        </p:attrNameLst>
                                      </p:cBhvr>
                                      <p:to>
                                        <p:strVal val="visible"/>
                                      </p:to>
                                    </p:set>
                                    <p:animEffect transition="in" filter="strips(downLeft)">
                                      <p:cBhvr>
                                        <p:cTn id="99" dur="500"/>
                                        <p:tgtEl>
                                          <p:spTgt spid="56335"/>
                                        </p:tgtEl>
                                      </p:cBhvr>
                                    </p:animEffect>
                                  </p:childTnLst>
                                  <p:subTnLst>
                                    <p:audio>
                                      <p:cMediaNode>
                                        <p:cTn display="0" masterRel="sameClick">
                                          <p:stCondLst>
                                            <p:cond evt="begin" delay="0">
                                              <p:tn val="97"/>
                                            </p:cond>
                                          </p:stCondLst>
                                          <p:endCondLst>
                                            <p:cond evt="onStopAudio" delay="0">
                                              <p:tgtEl>
                                                <p:sldTgt/>
                                              </p:tgtEl>
                                            </p:cond>
                                          </p:endCondLst>
                                        </p:cTn>
                                        <p:tgtEl>
                                          <p:sndTgt r:embed="rId2" name="push.wav" builtIn="1"/>
                                        </p:tgtEl>
                                      </p:cMediaNode>
                                    </p:audio>
                                  </p:subTnLst>
                                </p:cTn>
                              </p:par>
                            </p:childTnLst>
                          </p:cTn>
                        </p:par>
                        <p:par>
                          <p:cTn id="100" fill="hold" nodeType="afterGroup">
                            <p:stCondLst>
                              <p:cond delay="500"/>
                            </p:stCondLst>
                            <p:childTnLst>
                              <p:par>
                                <p:cTn id="101" presetID="10" presetClass="entr" presetSubtype="0" fill="hold" grpId="0" nodeType="afterEffect">
                                  <p:stCondLst>
                                    <p:cond delay="0"/>
                                  </p:stCondLst>
                                  <p:childTnLst>
                                    <p:set>
                                      <p:cBhvr>
                                        <p:cTn id="102" dur="1" fill="hold">
                                          <p:stCondLst>
                                            <p:cond delay="0"/>
                                          </p:stCondLst>
                                        </p:cTn>
                                        <p:tgtEl>
                                          <p:spTgt spid="56368">
                                            <p:bg/>
                                          </p:spTgt>
                                        </p:tgtEl>
                                        <p:attrNameLst>
                                          <p:attrName>style.visibility</p:attrName>
                                        </p:attrNameLst>
                                      </p:cBhvr>
                                      <p:to>
                                        <p:strVal val="visible"/>
                                      </p:to>
                                    </p:set>
                                    <p:animEffect transition="in" filter="fade">
                                      <p:cBhvr>
                                        <p:cTn id="103" dur="1000"/>
                                        <p:tgtEl>
                                          <p:spTgt spid="56368">
                                            <p:bg/>
                                          </p:spTgt>
                                        </p:tgtEl>
                                      </p:cBhvr>
                                    </p:animEffect>
                                  </p:childTnLst>
                                </p:cTn>
                              </p:par>
                            </p:childTnLst>
                          </p:cTn>
                        </p:par>
                        <p:par>
                          <p:cTn id="104" fill="hold" nodeType="afterGroup">
                            <p:stCondLst>
                              <p:cond delay="1500"/>
                            </p:stCondLst>
                            <p:childTnLst>
                              <p:par>
                                <p:cTn id="105" presetID="8" presetClass="entr" presetSubtype="32" fill="hold" nodeType="afterEffect">
                                  <p:stCondLst>
                                    <p:cond delay="0"/>
                                  </p:stCondLst>
                                  <p:childTnLst>
                                    <p:set>
                                      <p:cBhvr>
                                        <p:cTn id="106" dur="1" fill="hold">
                                          <p:stCondLst>
                                            <p:cond delay="0"/>
                                          </p:stCondLst>
                                        </p:cTn>
                                        <p:tgtEl>
                                          <p:spTgt spid="56368">
                                            <p:txEl>
                                              <p:pRg st="0" end="0"/>
                                            </p:txEl>
                                          </p:spTgt>
                                        </p:tgtEl>
                                        <p:attrNameLst>
                                          <p:attrName>style.visibility</p:attrName>
                                        </p:attrNameLst>
                                      </p:cBhvr>
                                      <p:to>
                                        <p:strVal val="visible"/>
                                      </p:to>
                                    </p:set>
                                    <p:animEffect transition="in" filter="diamond(out)">
                                      <p:cBhvr>
                                        <p:cTn id="107" dur="1000"/>
                                        <p:tgtEl>
                                          <p:spTgt spid="56368">
                                            <p:txEl>
                                              <p:pRg st="0" end="0"/>
                                            </p:txEl>
                                          </p:spTgt>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10" presetClass="exit" presetSubtype="0" fill="hold" grpId="1" nodeType="clickEffect">
                                  <p:stCondLst>
                                    <p:cond delay="0"/>
                                  </p:stCondLst>
                                  <p:childTnLst>
                                    <p:animEffect transition="out" filter="fade">
                                      <p:cBhvr>
                                        <p:cTn id="111" dur="1000"/>
                                        <p:tgtEl>
                                          <p:spTgt spid="56368">
                                            <p:txEl>
                                              <p:pRg st="0" end="0"/>
                                            </p:txEl>
                                          </p:spTgt>
                                        </p:tgtEl>
                                      </p:cBhvr>
                                    </p:animEffect>
                                    <p:set>
                                      <p:cBhvr>
                                        <p:cTn id="112" dur="1" fill="hold">
                                          <p:stCondLst>
                                            <p:cond delay="999"/>
                                          </p:stCondLst>
                                        </p:cTn>
                                        <p:tgtEl>
                                          <p:spTgt spid="56368">
                                            <p:txEl>
                                              <p:pRg st="0" end="0"/>
                                            </p:txEl>
                                          </p:spTgt>
                                        </p:tgtEl>
                                        <p:attrNameLst>
                                          <p:attrName>style.visibility</p:attrName>
                                        </p:attrNameLst>
                                      </p:cBhvr>
                                      <p:to>
                                        <p:strVal val="hidden"/>
                                      </p:to>
                                    </p:set>
                                  </p:childTnLst>
                                </p:cTn>
                              </p:par>
                              <p:par>
                                <p:cTn id="113" presetID="10" presetClass="exit" presetSubtype="0" fill="hold" grpId="1" nodeType="withEffect">
                                  <p:stCondLst>
                                    <p:cond delay="0"/>
                                  </p:stCondLst>
                                  <p:childTnLst>
                                    <p:animEffect transition="out" filter="fade">
                                      <p:cBhvr>
                                        <p:cTn id="114" dur="1000"/>
                                        <p:tgtEl>
                                          <p:spTgt spid="56368">
                                            <p:bg/>
                                          </p:spTgt>
                                        </p:tgtEl>
                                      </p:cBhvr>
                                    </p:animEffect>
                                    <p:set>
                                      <p:cBhvr>
                                        <p:cTn id="115" dur="1" fill="hold">
                                          <p:stCondLst>
                                            <p:cond delay="999"/>
                                          </p:stCondLst>
                                        </p:cTn>
                                        <p:tgtEl>
                                          <p:spTgt spid="56368">
                                            <p:bg/>
                                          </p:spTgt>
                                        </p:tgtEl>
                                        <p:attrNameLst>
                                          <p:attrName>style.visibility</p:attrName>
                                        </p:attrNameLst>
                                      </p:cBhvr>
                                      <p:to>
                                        <p:strVal val="hidden"/>
                                      </p:to>
                                    </p:set>
                                  </p:childTnLst>
                                </p:cTn>
                              </p:par>
                            </p:childTnLst>
                          </p:cTn>
                        </p:par>
                        <p:par>
                          <p:cTn id="116" fill="hold" nodeType="afterGroup">
                            <p:stCondLst>
                              <p:cond delay="1000"/>
                            </p:stCondLst>
                            <p:childTnLst>
                              <p:par>
                                <p:cTn id="117" presetID="10" presetClass="entr" presetSubtype="0" fill="hold" grpId="0" nodeType="afterEffect">
                                  <p:stCondLst>
                                    <p:cond delay="0"/>
                                  </p:stCondLst>
                                  <p:childTnLst>
                                    <p:set>
                                      <p:cBhvr>
                                        <p:cTn id="118" dur="1" fill="hold">
                                          <p:stCondLst>
                                            <p:cond delay="0"/>
                                          </p:stCondLst>
                                        </p:cTn>
                                        <p:tgtEl>
                                          <p:spTgt spid="56327"/>
                                        </p:tgtEl>
                                        <p:attrNameLst>
                                          <p:attrName>style.visibility</p:attrName>
                                        </p:attrNameLst>
                                      </p:cBhvr>
                                      <p:to>
                                        <p:strVal val="visible"/>
                                      </p:to>
                                    </p:set>
                                    <p:animEffect transition="in" filter="fade">
                                      <p:cBhvr>
                                        <p:cTn id="119" dur="2000"/>
                                        <p:tgtEl>
                                          <p:spTgt spid="56327"/>
                                        </p:tgtEl>
                                      </p:cBhvr>
                                    </p:animEffect>
                                  </p:childTnLst>
                                </p:cTn>
                              </p:par>
                            </p:childTnLst>
                          </p:cTn>
                        </p:par>
                        <p:par>
                          <p:cTn id="120" fill="hold" nodeType="afterGroup">
                            <p:stCondLst>
                              <p:cond delay="3000"/>
                            </p:stCondLst>
                            <p:childTnLst>
                              <p:par>
                                <p:cTn id="121" presetID="10" presetClass="entr" presetSubtype="0" fill="hold" nodeType="afterEffect">
                                  <p:stCondLst>
                                    <p:cond delay="0"/>
                                  </p:stCondLst>
                                  <p:childTnLst>
                                    <p:set>
                                      <p:cBhvr>
                                        <p:cTn id="122" dur="1" fill="hold">
                                          <p:stCondLst>
                                            <p:cond delay="0"/>
                                          </p:stCondLst>
                                        </p:cTn>
                                        <p:tgtEl>
                                          <p:spTgt spid="56380"/>
                                        </p:tgtEl>
                                        <p:attrNameLst>
                                          <p:attrName>style.visibility</p:attrName>
                                        </p:attrNameLst>
                                      </p:cBhvr>
                                      <p:to>
                                        <p:strVal val="visible"/>
                                      </p:to>
                                    </p:set>
                                    <p:animEffect transition="in" filter="fade">
                                      <p:cBhvr>
                                        <p:cTn id="123" dur="500"/>
                                        <p:tgtEl>
                                          <p:spTgt spid="56380"/>
                                        </p:tgtEl>
                                      </p:cBhvr>
                                    </p:animEffect>
                                  </p:childTnLst>
                                </p:cTn>
                              </p:par>
                            </p:childTnLst>
                          </p:cTn>
                        </p:par>
                      </p:childTnLst>
                    </p:cTn>
                  </p:par>
                  <p:par>
                    <p:cTn id="124" fill="hold" nodeType="clickPar">
                      <p:stCondLst>
                        <p:cond delay="indefinite"/>
                      </p:stCondLst>
                      <p:childTnLst>
                        <p:par>
                          <p:cTn id="125" fill="hold" nodeType="withGroup">
                            <p:stCondLst>
                              <p:cond delay="0"/>
                            </p:stCondLst>
                            <p:childTnLst>
                              <p:par>
                                <p:cTn id="126" presetID="18" presetClass="entr" presetSubtype="3" fill="hold" grpId="0" nodeType="clickEffect">
                                  <p:stCondLst>
                                    <p:cond delay="0"/>
                                  </p:stCondLst>
                                  <p:childTnLst>
                                    <p:set>
                                      <p:cBhvr>
                                        <p:cTn id="127" dur="1" fill="hold">
                                          <p:stCondLst>
                                            <p:cond delay="0"/>
                                          </p:stCondLst>
                                        </p:cTn>
                                        <p:tgtEl>
                                          <p:spTgt spid="56338"/>
                                        </p:tgtEl>
                                        <p:attrNameLst>
                                          <p:attrName>style.visibility</p:attrName>
                                        </p:attrNameLst>
                                      </p:cBhvr>
                                      <p:to>
                                        <p:strVal val="visible"/>
                                      </p:to>
                                    </p:set>
                                    <p:animEffect transition="in" filter="strips(upRight)">
                                      <p:cBhvr>
                                        <p:cTn id="128" dur="500"/>
                                        <p:tgtEl>
                                          <p:spTgt spid="56338"/>
                                        </p:tgtEl>
                                      </p:cBhvr>
                                    </p:animEffect>
                                  </p:childTnLst>
                                  <p:subTnLst>
                                    <p:audio>
                                      <p:cMediaNode>
                                        <p:cTn display="0" masterRel="sameClick">
                                          <p:stCondLst>
                                            <p:cond evt="begin" delay="0">
                                              <p:tn val="126"/>
                                            </p:cond>
                                          </p:stCondLst>
                                          <p:endCondLst>
                                            <p:cond evt="onStopAudio" delay="0">
                                              <p:tgtEl>
                                                <p:sldTgt/>
                                              </p:tgtEl>
                                            </p:cond>
                                          </p:endCondLst>
                                        </p:cTn>
                                        <p:tgtEl>
                                          <p:sndTgt r:embed="rId2" name="push.wav" builtIn="1"/>
                                        </p:tgtEl>
                                      </p:cMediaNode>
                                    </p:audio>
                                  </p:subTnLst>
                                </p:cTn>
                              </p:par>
                            </p:childTnLst>
                          </p:cTn>
                        </p:par>
                        <p:par>
                          <p:cTn id="129" fill="hold" nodeType="afterGroup">
                            <p:stCondLst>
                              <p:cond delay="500"/>
                            </p:stCondLst>
                            <p:childTnLst>
                              <p:par>
                                <p:cTn id="130" presetID="10" presetClass="entr" presetSubtype="0" fill="hold" grpId="0" nodeType="afterEffect">
                                  <p:stCondLst>
                                    <p:cond delay="0"/>
                                  </p:stCondLst>
                                  <p:childTnLst>
                                    <p:set>
                                      <p:cBhvr>
                                        <p:cTn id="131" dur="1" fill="hold">
                                          <p:stCondLst>
                                            <p:cond delay="0"/>
                                          </p:stCondLst>
                                        </p:cTn>
                                        <p:tgtEl>
                                          <p:spTgt spid="56373"/>
                                        </p:tgtEl>
                                        <p:attrNameLst>
                                          <p:attrName>style.visibility</p:attrName>
                                        </p:attrNameLst>
                                      </p:cBhvr>
                                      <p:to>
                                        <p:strVal val="visible"/>
                                      </p:to>
                                    </p:set>
                                    <p:animEffect transition="in" filter="fade">
                                      <p:cBhvr>
                                        <p:cTn id="132" dur="500"/>
                                        <p:tgtEl>
                                          <p:spTgt spid="56373"/>
                                        </p:tgtEl>
                                      </p:cBhvr>
                                    </p:animEffect>
                                  </p:childTnLst>
                                </p:cTn>
                              </p:par>
                            </p:childTnLst>
                          </p:cTn>
                        </p:par>
                      </p:childTnLst>
                    </p:cTn>
                  </p:par>
                  <p:par>
                    <p:cTn id="133" fill="hold" nodeType="clickPar">
                      <p:stCondLst>
                        <p:cond delay="indefinite"/>
                      </p:stCondLst>
                      <p:childTnLst>
                        <p:par>
                          <p:cTn id="134" fill="hold" nodeType="withGroup">
                            <p:stCondLst>
                              <p:cond delay="0"/>
                            </p:stCondLst>
                            <p:childTnLst>
                              <p:par>
                                <p:cTn id="135" presetID="10" presetClass="exit" presetSubtype="0" fill="hold" grpId="1" nodeType="clickEffect">
                                  <p:stCondLst>
                                    <p:cond delay="0"/>
                                  </p:stCondLst>
                                  <p:childTnLst>
                                    <p:animEffect transition="out" filter="fade">
                                      <p:cBhvr>
                                        <p:cTn id="136" dur="500"/>
                                        <p:tgtEl>
                                          <p:spTgt spid="56373"/>
                                        </p:tgtEl>
                                      </p:cBhvr>
                                    </p:animEffect>
                                    <p:set>
                                      <p:cBhvr>
                                        <p:cTn id="137" dur="1" fill="hold">
                                          <p:stCondLst>
                                            <p:cond delay="499"/>
                                          </p:stCondLst>
                                        </p:cTn>
                                        <p:tgtEl>
                                          <p:spTgt spid="56373"/>
                                        </p:tgtEl>
                                        <p:attrNameLst>
                                          <p:attrName>style.visibility</p:attrName>
                                        </p:attrNameLst>
                                      </p:cBhvr>
                                      <p:to>
                                        <p:strVal val="hidden"/>
                                      </p:to>
                                    </p:set>
                                  </p:childTnLst>
                                </p:cTn>
                              </p:par>
                            </p:childTnLst>
                          </p:cTn>
                        </p:par>
                        <p:par>
                          <p:cTn id="138" fill="hold" nodeType="afterGroup">
                            <p:stCondLst>
                              <p:cond delay="500"/>
                            </p:stCondLst>
                            <p:childTnLst>
                              <p:par>
                                <p:cTn id="139" presetID="10" presetClass="entr" presetSubtype="0" fill="hold" grpId="0" nodeType="afterEffect">
                                  <p:stCondLst>
                                    <p:cond delay="0"/>
                                  </p:stCondLst>
                                  <p:childTnLst>
                                    <p:set>
                                      <p:cBhvr>
                                        <p:cTn id="140" dur="1" fill="hold">
                                          <p:stCondLst>
                                            <p:cond delay="0"/>
                                          </p:stCondLst>
                                        </p:cTn>
                                        <p:tgtEl>
                                          <p:spTgt spid="56328"/>
                                        </p:tgtEl>
                                        <p:attrNameLst>
                                          <p:attrName>style.visibility</p:attrName>
                                        </p:attrNameLst>
                                      </p:cBhvr>
                                      <p:to>
                                        <p:strVal val="visible"/>
                                      </p:to>
                                    </p:set>
                                    <p:animEffect transition="in" filter="fade">
                                      <p:cBhvr>
                                        <p:cTn id="141" dur="500"/>
                                        <p:tgtEl>
                                          <p:spTgt spid="56328"/>
                                        </p:tgtEl>
                                      </p:cBhvr>
                                    </p:animEffect>
                                  </p:childTnLst>
                                </p:cTn>
                              </p:par>
                            </p:childTnLst>
                          </p:cTn>
                        </p:par>
                        <p:par>
                          <p:cTn id="142" fill="hold" nodeType="afterGroup">
                            <p:stCondLst>
                              <p:cond delay="1000"/>
                            </p:stCondLst>
                            <p:childTnLst>
                              <p:par>
                                <p:cTn id="143" presetID="10" presetClass="entr" presetSubtype="0" fill="hold" nodeType="afterEffect">
                                  <p:stCondLst>
                                    <p:cond delay="0"/>
                                  </p:stCondLst>
                                  <p:childTnLst>
                                    <p:set>
                                      <p:cBhvr>
                                        <p:cTn id="144" dur="1" fill="hold">
                                          <p:stCondLst>
                                            <p:cond delay="0"/>
                                          </p:stCondLst>
                                        </p:cTn>
                                        <p:tgtEl>
                                          <p:spTgt spid="56385"/>
                                        </p:tgtEl>
                                        <p:attrNameLst>
                                          <p:attrName>style.visibility</p:attrName>
                                        </p:attrNameLst>
                                      </p:cBhvr>
                                      <p:to>
                                        <p:strVal val="visible"/>
                                      </p:to>
                                    </p:set>
                                    <p:animEffect transition="in" filter="fade">
                                      <p:cBhvr>
                                        <p:cTn id="145" dur="500"/>
                                        <p:tgtEl>
                                          <p:spTgt spid="56385"/>
                                        </p:tgtEl>
                                      </p:cBhvr>
                                    </p:animEffect>
                                  </p:childTnLst>
                                </p:cTn>
                              </p:par>
                            </p:childTnLst>
                          </p:cTn>
                        </p:par>
                      </p:childTnLst>
                    </p:cTn>
                  </p:par>
                  <p:par>
                    <p:cTn id="146" fill="hold" nodeType="clickPar">
                      <p:stCondLst>
                        <p:cond delay="indefinite"/>
                      </p:stCondLst>
                      <p:childTnLst>
                        <p:par>
                          <p:cTn id="147" fill="hold" nodeType="withGroup">
                            <p:stCondLst>
                              <p:cond delay="0"/>
                            </p:stCondLst>
                            <p:childTnLst>
                              <p:par>
                                <p:cTn id="148" presetID="18" presetClass="entr" presetSubtype="6" fill="hold" grpId="0" nodeType="clickEffect">
                                  <p:stCondLst>
                                    <p:cond delay="0"/>
                                  </p:stCondLst>
                                  <p:childTnLst>
                                    <p:set>
                                      <p:cBhvr>
                                        <p:cTn id="149" dur="1" fill="hold">
                                          <p:stCondLst>
                                            <p:cond delay="0"/>
                                          </p:stCondLst>
                                        </p:cTn>
                                        <p:tgtEl>
                                          <p:spTgt spid="56336"/>
                                        </p:tgtEl>
                                        <p:attrNameLst>
                                          <p:attrName>style.visibility</p:attrName>
                                        </p:attrNameLst>
                                      </p:cBhvr>
                                      <p:to>
                                        <p:strVal val="visible"/>
                                      </p:to>
                                    </p:set>
                                    <p:animEffect transition="in" filter="strips(downRight)">
                                      <p:cBhvr>
                                        <p:cTn id="150" dur="500"/>
                                        <p:tgtEl>
                                          <p:spTgt spid="56336"/>
                                        </p:tgtEl>
                                      </p:cBhvr>
                                    </p:animEffect>
                                  </p:childTnLst>
                                  <p:subTnLst>
                                    <p:audio>
                                      <p:cMediaNode>
                                        <p:cTn display="0" masterRel="sameClick">
                                          <p:stCondLst>
                                            <p:cond evt="begin" delay="0">
                                              <p:tn val="148"/>
                                            </p:cond>
                                          </p:stCondLst>
                                          <p:endCondLst>
                                            <p:cond evt="onStopAudio" delay="0">
                                              <p:tgtEl>
                                                <p:sldTgt/>
                                              </p:tgtEl>
                                            </p:cond>
                                          </p:endCondLst>
                                        </p:cTn>
                                        <p:tgtEl>
                                          <p:sndTgt r:embed="rId2" name="push.wav" builtIn="1"/>
                                        </p:tgtEl>
                                      </p:cMediaNode>
                                    </p:audio>
                                  </p:subTnLst>
                                </p:cTn>
                              </p:par>
                            </p:childTnLst>
                          </p:cTn>
                        </p:par>
                        <p:par>
                          <p:cTn id="151" fill="hold" nodeType="afterGroup">
                            <p:stCondLst>
                              <p:cond delay="500"/>
                            </p:stCondLst>
                            <p:childTnLst>
                              <p:par>
                                <p:cTn id="152" presetID="55" presetClass="entr" presetSubtype="0" fill="hold" grpId="0" nodeType="afterEffect">
                                  <p:stCondLst>
                                    <p:cond delay="0"/>
                                  </p:stCondLst>
                                  <p:childTnLst>
                                    <p:set>
                                      <p:cBhvr>
                                        <p:cTn id="153" dur="1" fill="hold">
                                          <p:stCondLst>
                                            <p:cond delay="0"/>
                                          </p:stCondLst>
                                        </p:cTn>
                                        <p:tgtEl>
                                          <p:spTgt spid="56389"/>
                                        </p:tgtEl>
                                        <p:attrNameLst>
                                          <p:attrName>style.visibility</p:attrName>
                                        </p:attrNameLst>
                                      </p:cBhvr>
                                      <p:to>
                                        <p:strVal val="visible"/>
                                      </p:to>
                                    </p:set>
                                    <p:anim calcmode="lin" valueType="num">
                                      <p:cBhvr>
                                        <p:cTn id="154" dur="500" fill="hold"/>
                                        <p:tgtEl>
                                          <p:spTgt spid="56389"/>
                                        </p:tgtEl>
                                        <p:attrNameLst>
                                          <p:attrName>ppt_w</p:attrName>
                                        </p:attrNameLst>
                                      </p:cBhvr>
                                      <p:tavLst>
                                        <p:tav tm="0">
                                          <p:val>
                                            <p:strVal val="#ppt_w*0.70"/>
                                          </p:val>
                                        </p:tav>
                                        <p:tav tm="100000">
                                          <p:val>
                                            <p:strVal val="#ppt_w"/>
                                          </p:val>
                                        </p:tav>
                                      </p:tavLst>
                                    </p:anim>
                                    <p:anim calcmode="lin" valueType="num">
                                      <p:cBhvr>
                                        <p:cTn id="155" dur="500" fill="hold"/>
                                        <p:tgtEl>
                                          <p:spTgt spid="56389"/>
                                        </p:tgtEl>
                                        <p:attrNameLst>
                                          <p:attrName>ppt_h</p:attrName>
                                        </p:attrNameLst>
                                      </p:cBhvr>
                                      <p:tavLst>
                                        <p:tav tm="0">
                                          <p:val>
                                            <p:strVal val="#ppt_h"/>
                                          </p:val>
                                        </p:tav>
                                        <p:tav tm="100000">
                                          <p:val>
                                            <p:strVal val="#ppt_h"/>
                                          </p:val>
                                        </p:tav>
                                      </p:tavLst>
                                    </p:anim>
                                    <p:animEffect transition="in" filter="fade">
                                      <p:cBhvr>
                                        <p:cTn id="156" dur="500"/>
                                        <p:tgtEl>
                                          <p:spTgt spid="56389"/>
                                        </p:tgtEl>
                                      </p:cBhvr>
                                    </p:animEffect>
                                  </p:childTnLst>
                                </p:cTn>
                              </p:par>
                            </p:childTnLst>
                          </p:cTn>
                        </p:par>
                      </p:childTnLst>
                    </p:cTn>
                  </p:par>
                  <p:par>
                    <p:cTn id="157" fill="hold" nodeType="clickPar">
                      <p:stCondLst>
                        <p:cond delay="indefinite"/>
                      </p:stCondLst>
                      <p:childTnLst>
                        <p:par>
                          <p:cTn id="158" fill="hold" nodeType="withGroup">
                            <p:stCondLst>
                              <p:cond delay="0"/>
                            </p:stCondLst>
                            <p:childTnLst>
                              <p:par>
                                <p:cTn id="159" presetID="10" presetClass="exit" presetSubtype="0" fill="hold" grpId="1" nodeType="clickEffect">
                                  <p:stCondLst>
                                    <p:cond delay="0"/>
                                  </p:stCondLst>
                                  <p:childTnLst>
                                    <p:animEffect transition="out" filter="fade">
                                      <p:cBhvr>
                                        <p:cTn id="160" dur="500"/>
                                        <p:tgtEl>
                                          <p:spTgt spid="56389"/>
                                        </p:tgtEl>
                                      </p:cBhvr>
                                    </p:animEffect>
                                    <p:set>
                                      <p:cBhvr>
                                        <p:cTn id="161" dur="1" fill="hold">
                                          <p:stCondLst>
                                            <p:cond delay="499"/>
                                          </p:stCondLst>
                                        </p:cTn>
                                        <p:tgtEl>
                                          <p:spTgt spid="56389"/>
                                        </p:tgtEl>
                                        <p:attrNameLst>
                                          <p:attrName>style.visibility</p:attrName>
                                        </p:attrNameLst>
                                      </p:cBhvr>
                                      <p:to>
                                        <p:strVal val="hidden"/>
                                      </p:to>
                                    </p:set>
                                  </p:childTnLst>
                                </p:cTn>
                              </p:par>
                            </p:childTnLst>
                          </p:cTn>
                        </p:par>
                        <p:par>
                          <p:cTn id="162" fill="hold" nodeType="afterGroup">
                            <p:stCondLst>
                              <p:cond delay="500"/>
                            </p:stCondLst>
                            <p:childTnLst>
                              <p:par>
                                <p:cTn id="163" presetID="10" presetClass="entr" presetSubtype="0" fill="hold" grpId="0" nodeType="afterEffect">
                                  <p:stCondLst>
                                    <p:cond delay="0"/>
                                  </p:stCondLst>
                                  <p:childTnLst>
                                    <p:set>
                                      <p:cBhvr>
                                        <p:cTn id="164" dur="1" fill="hold">
                                          <p:stCondLst>
                                            <p:cond delay="0"/>
                                          </p:stCondLst>
                                        </p:cTn>
                                        <p:tgtEl>
                                          <p:spTgt spid="56329"/>
                                        </p:tgtEl>
                                        <p:attrNameLst>
                                          <p:attrName>style.visibility</p:attrName>
                                        </p:attrNameLst>
                                      </p:cBhvr>
                                      <p:to>
                                        <p:strVal val="visible"/>
                                      </p:to>
                                    </p:set>
                                    <p:animEffect transition="in" filter="fade">
                                      <p:cBhvr>
                                        <p:cTn id="165" dur="2000"/>
                                        <p:tgtEl>
                                          <p:spTgt spid="56329"/>
                                        </p:tgtEl>
                                      </p:cBhvr>
                                    </p:animEffect>
                                  </p:childTnLst>
                                </p:cTn>
                              </p:par>
                            </p:childTnLst>
                          </p:cTn>
                        </p:par>
                        <p:par>
                          <p:cTn id="166" fill="hold" nodeType="afterGroup">
                            <p:stCondLst>
                              <p:cond delay="2500"/>
                            </p:stCondLst>
                            <p:childTnLst>
                              <p:par>
                                <p:cTn id="167" presetID="55" presetClass="entr" presetSubtype="0" fill="hold" nodeType="afterEffect">
                                  <p:stCondLst>
                                    <p:cond delay="0"/>
                                  </p:stCondLst>
                                  <p:childTnLst>
                                    <p:set>
                                      <p:cBhvr>
                                        <p:cTn id="168" dur="1" fill="hold">
                                          <p:stCondLst>
                                            <p:cond delay="0"/>
                                          </p:stCondLst>
                                        </p:cTn>
                                        <p:tgtEl>
                                          <p:spTgt spid="56391"/>
                                        </p:tgtEl>
                                        <p:attrNameLst>
                                          <p:attrName>style.visibility</p:attrName>
                                        </p:attrNameLst>
                                      </p:cBhvr>
                                      <p:to>
                                        <p:strVal val="visible"/>
                                      </p:to>
                                    </p:set>
                                    <p:anim calcmode="lin" valueType="num">
                                      <p:cBhvr>
                                        <p:cTn id="169" dur="2000" fill="hold"/>
                                        <p:tgtEl>
                                          <p:spTgt spid="56391"/>
                                        </p:tgtEl>
                                        <p:attrNameLst>
                                          <p:attrName>ppt_w</p:attrName>
                                        </p:attrNameLst>
                                      </p:cBhvr>
                                      <p:tavLst>
                                        <p:tav tm="0">
                                          <p:val>
                                            <p:strVal val="#ppt_w*0.70"/>
                                          </p:val>
                                        </p:tav>
                                        <p:tav tm="100000">
                                          <p:val>
                                            <p:strVal val="#ppt_w"/>
                                          </p:val>
                                        </p:tav>
                                      </p:tavLst>
                                    </p:anim>
                                    <p:anim calcmode="lin" valueType="num">
                                      <p:cBhvr>
                                        <p:cTn id="170" dur="2000" fill="hold"/>
                                        <p:tgtEl>
                                          <p:spTgt spid="56391"/>
                                        </p:tgtEl>
                                        <p:attrNameLst>
                                          <p:attrName>ppt_h</p:attrName>
                                        </p:attrNameLst>
                                      </p:cBhvr>
                                      <p:tavLst>
                                        <p:tav tm="0">
                                          <p:val>
                                            <p:strVal val="#ppt_h"/>
                                          </p:val>
                                        </p:tav>
                                        <p:tav tm="100000">
                                          <p:val>
                                            <p:strVal val="#ppt_h"/>
                                          </p:val>
                                        </p:tav>
                                      </p:tavLst>
                                    </p:anim>
                                    <p:animEffect transition="in" filter="fade">
                                      <p:cBhvr>
                                        <p:cTn id="171" dur="2000"/>
                                        <p:tgtEl>
                                          <p:spTgt spid="56391"/>
                                        </p:tgtEl>
                                      </p:cBhvr>
                                    </p:animEffect>
                                  </p:childTnLst>
                                </p:cTn>
                              </p:par>
                            </p:childTnLst>
                          </p:cTn>
                        </p:par>
                      </p:childTnLst>
                    </p:cTn>
                  </p:par>
                  <p:par>
                    <p:cTn id="172" fill="hold" nodeType="clickPar">
                      <p:stCondLst>
                        <p:cond delay="indefinite"/>
                      </p:stCondLst>
                      <p:childTnLst>
                        <p:par>
                          <p:cTn id="173" fill="hold" nodeType="withGroup">
                            <p:stCondLst>
                              <p:cond delay="0"/>
                            </p:stCondLst>
                            <p:childTnLst>
                              <p:par>
                                <p:cTn id="174" presetID="18" presetClass="entr" presetSubtype="12" fill="hold" grpId="0" nodeType="clickEffect">
                                  <p:stCondLst>
                                    <p:cond delay="0"/>
                                  </p:stCondLst>
                                  <p:childTnLst>
                                    <p:set>
                                      <p:cBhvr>
                                        <p:cTn id="175" dur="1" fill="hold">
                                          <p:stCondLst>
                                            <p:cond delay="0"/>
                                          </p:stCondLst>
                                        </p:cTn>
                                        <p:tgtEl>
                                          <p:spTgt spid="56337"/>
                                        </p:tgtEl>
                                        <p:attrNameLst>
                                          <p:attrName>style.visibility</p:attrName>
                                        </p:attrNameLst>
                                      </p:cBhvr>
                                      <p:to>
                                        <p:strVal val="visible"/>
                                      </p:to>
                                    </p:set>
                                    <p:animEffect transition="in" filter="strips(downLeft)">
                                      <p:cBhvr>
                                        <p:cTn id="176" dur="500"/>
                                        <p:tgtEl>
                                          <p:spTgt spid="56337"/>
                                        </p:tgtEl>
                                      </p:cBhvr>
                                    </p:animEffect>
                                  </p:childTnLst>
                                  <p:subTnLst>
                                    <p:audio>
                                      <p:cMediaNode>
                                        <p:cTn display="0" masterRel="sameClick">
                                          <p:stCondLst>
                                            <p:cond evt="begin" delay="0">
                                              <p:tn val="174"/>
                                            </p:cond>
                                          </p:stCondLst>
                                          <p:endCondLst>
                                            <p:cond evt="onStopAudio" delay="0">
                                              <p:tgtEl>
                                                <p:sldTgt/>
                                              </p:tgtEl>
                                            </p:cond>
                                          </p:endCondLst>
                                        </p:cTn>
                                        <p:tgtEl>
                                          <p:sndTgt r:embed="rId2" name="push.wav" builtIn="1"/>
                                        </p:tgtEl>
                                      </p:cMediaNode>
                                    </p:audio>
                                  </p:subTnLst>
                                </p:cTn>
                              </p:par>
                            </p:childTnLst>
                          </p:cTn>
                        </p:par>
                        <p:par>
                          <p:cTn id="177" fill="hold" nodeType="afterGroup">
                            <p:stCondLst>
                              <p:cond delay="500"/>
                            </p:stCondLst>
                            <p:childTnLst>
                              <p:par>
                                <p:cTn id="178" presetID="4" presetClass="entr" presetSubtype="16" fill="hold" grpId="0" nodeType="afterEffect">
                                  <p:stCondLst>
                                    <p:cond delay="0"/>
                                  </p:stCondLst>
                                  <p:childTnLst>
                                    <p:set>
                                      <p:cBhvr>
                                        <p:cTn id="179" dur="1" fill="hold">
                                          <p:stCondLst>
                                            <p:cond delay="0"/>
                                          </p:stCondLst>
                                        </p:cTn>
                                        <p:tgtEl>
                                          <p:spTgt spid="56390"/>
                                        </p:tgtEl>
                                        <p:attrNameLst>
                                          <p:attrName>style.visibility</p:attrName>
                                        </p:attrNameLst>
                                      </p:cBhvr>
                                      <p:to>
                                        <p:strVal val="visible"/>
                                      </p:to>
                                    </p:set>
                                    <p:animEffect transition="in" filter="box(in)">
                                      <p:cBhvr>
                                        <p:cTn id="180" dur="500"/>
                                        <p:tgtEl>
                                          <p:spTgt spid="563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5" grpId="0" animBg="1"/>
      <p:bldP spid="56327" grpId="0" animBg="1"/>
      <p:bldP spid="56328" grpId="0" animBg="1"/>
      <p:bldP spid="56329" grpId="0" animBg="1"/>
      <p:bldP spid="56331" grpId="0" animBg="1"/>
      <p:bldP spid="56332" grpId="0" animBg="1"/>
      <p:bldP spid="56333" grpId="0" animBg="1"/>
      <p:bldP spid="56334" grpId="0" animBg="1"/>
      <p:bldP spid="56335" grpId="0" animBg="1"/>
      <p:bldP spid="56336" grpId="0" animBg="1"/>
      <p:bldP spid="56337" grpId="0" animBg="1"/>
      <p:bldP spid="56338" grpId="0" animBg="1"/>
      <p:bldP spid="56361" grpId="0" build="allAtOnce" animBg="1"/>
      <p:bldP spid="56363" grpId="0" animBg="1"/>
      <p:bldP spid="56363" grpId="1" animBg="1"/>
      <p:bldP spid="56365" grpId="0" build="allAtOnce" animBg="1"/>
      <p:bldP spid="56365" grpId="1" build="allAtOnce" animBg="1"/>
      <p:bldP spid="56368" grpId="0" build="allAtOnce" animBg="1"/>
      <p:bldP spid="56368" grpId="1" build="allAtOnce" animBg="1"/>
      <p:bldP spid="56373" grpId="0" animBg="1"/>
      <p:bldP spid="56373" grpId="1" animBg="1"/>
      <p:bldP spid="56389" grpId="0" animBg="1"/>
      <p:bldP spid="56389" grpId="1" animBg="1"/>
      <p:bldP spid="5639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533400" y="1219200"/>
            <a:ext cx="8610600" cy="762000"/>
          </a:xfrm>
        </p:spPr>
        <p:txBody>
          <a:bodyPr/>
          <a:lstStyle/>
          <a:p>
            <a:pPr eaLnBrk="1" hangingPunct="1"/>
            <a:r>
              <a:rPr lang="en-US" b="1" u="sng" smtClean="0">
                <a:solidFill>
                  <a:srgbClr val="FFFFFF"/>
                </a:solidFill>
              </a:rPr>
              <a:t>KẾT LUẬN</a:t>
            </a:r>
          </a:p>
        </p:txBody>
      </p:sp>
      <p:sp>
        <p:nvSpPr>
          <p:cNvPr id="13315" name="Rectangle 3"/>
          <p:cNvSpPr>
            <a:spLocks noGrp="1" noChangeArrowheads="1"/>
          </p:cNvSpPr>
          <p:nvPr>
            <p:ph type="body" idx="1"/>
          </p:nvPr>
        </p:nvSpPr>
        <p:spPr>
          <a:xfrm>
            <a:off x="609600" y="2743200"/>
            <a:ext cx="8686800" cy="2133600"/>
          </a:xfrm>
          <a:noFill/>
          <a:ln w="25400">
            <a:solidFill>
              <a:schemeClr val="bg1"/>
            </a:solidFill>
          </a:ln>
        </p:spPr>
        <p:txBody>
          <a:bodyPr tIns="228600"/>
          <a:lstStyle/>
          <a:p>
            <a:pPr algn="just" eaLnBrk="1" hangingPunct="1">
              <a:buFontTx/>
              <a:buNone/>
            </a:pPr>
            <a:r>
              <a:rPr lang="en-US" sz="3400" smtClean="0">
                <a:solidFill>
                  <a:srgbClr val="FFFF00"/>
                </a:solidFill>
              </a:rPr>
              <a:t>   Thiên nhiên châu Mĩ rất đa dạng và phong phú, mỗi vùng, mỗi miền có những cảnh đẹp khác nhau.</a:t>
            </a:r>
          </a:p>
        </p:txBody>
      </p:sp>
    </p:spTree>
  </p:cSld>
  <p:clrMapOvr>
    <a:masterClrMapping/>
  </p:clrMapOvr>
  <p:transition spd="slow">
    <p:split orient="vert"/>
    <p:sndAc>
      <p:stSnd>
        <p:snd r:embed="rId2" name="applause.wav" builtIn="1"/>
      </p:stSnd>
    </p:sndAc>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05_ChauMy"/>
          <p:cNvPicPr>
            <a:picLocks noChangeAspect="1" noChangeArrowheads="1"/>
          </p:cNvPicPr>
          <p:nvPr/>
        </p:nvPicPr>
        <p:blipFill>
          <a:blip r:embed="rId4"/>
          <a:srcRect/>
          <a:stretch>
            <a:fillRect/>
          </a:stretch>
        </p:blipFill>
        <p:spPr bwMode="auto">
          <a:xfrm>
            <a:off x="5127625" y="0"/>
            <a:ext cx="4870450" cy="6934200"/>
          </a:xfrm>
          <a:prstGeom prst="rect">
            <a:avLst/>
          </a:prstGeom>
          <a:gradFill rotWithShape="1">
            <a:gsLst>
              <a:gs pos="0">
                <a:schemeClr val="bg1"/>
              </a:gs>
              <a:gs pos="50000">
                <a:srgbClr val="D5FCA2"/>
              </a:gs>
              <a:gs pos="100000">
                <a:schemeClr val="bg1"/>
              </a:gs>
            </a:gsLst>
            <a:lin ang="18900000" scaled="1"/>
          </a:gradFill>
        </p:spPr>
      </p:pic>
      <p:sp>
        <p:nvSpPr>
          <p:cNvPr id="62479" name="Rectangle 15"/>
          <p:cNvSpPr>
            <a:spLocks noChangeArrowheads="1"/>
          </p:cNvSpPr>
          <p:nvPr/>
        </p:nvSpPr>
        <p:spPr bwMode="auto">
          <a:xfrm>
            <a:off x="228600" y="304800"/>
            <a:ext cx="4724400" cy="5486400"/>
          </a:xfrm>
          <a:prstGeom prst="rect">
            <a:avLst/>
          </a:prstGeom>
          <a:noFill/>
          <a:ln w="25400">
            <a:solidFill>
              <a:schemeClr val="bg1"/>
            </a:solidFill>
            <a:miter lim="800000"/>
            <a:headEnd/>
            <a:tailEnd/>
          </a:ln>
        </p:spPr>
        <p:txBody>
          <a:bodyPr lIns="0" tIns="0" bIns="91440"/>
          <a:lstStyle/>
          <a:p>
            <a:pPr marL="342900" indent="-342900" algn="l">
              <a:spcBef>
                <a:spcPct val="20000"/>
              </a:spcBef>
            </a:pPr>
            <a:r>
              <a:rPr lang="en-US" sz="2400" b="0">
                <a:solidFill>
                  <a:schemeClr val="bg1"/>
                </a:solidFill>
              </a:rPr>
              <a:t>b. Địa hình châu Mĩ</a:t>
            </a:r>
          </a:p>
          <a:p>
            <a:pPr marL="342900" indent="-342900" algn="l">
              <a:spcBef>
                <a:spcPct val="20000"/>
              </a:spcBef>
            </a:pPr>
            <a:r>
              <a:rPr lang="en-US" sz="2400" b="0">
                <a:solidFill>
                  <a:schemeClr val="bg1"/>
                </a:solidFill>
              </a:rPr>
              <a:t>     </a:t>
            </a:r>
            <a:r>
              <a:rPr lang="en-US" sz="2400" b="0">
                <a:solidFill>
                  <a:srgbClr val="FFFF00"/>
                </a:solidFill>
              </a:rPr>
              <a:t>HOẠT ĐỘNG NHÓM 2</a:t>
            </a:r>
          </a:p>
          <a:p>
            <a:pPr marL="342900" indent="-342900" algn="l">
              <a:spcBef>
                <a:spcPct val="20000"/>
              </a:spcBef>
              <a:buFontTx/>
              <a:buChar char="•"/>
            </a:pPr>
            <a:r>
              <a:rPr lang="en-US" sz="2400" b="0">
                <a:solidFill>
                  <a:schemeClr val="bg1"/>
                </a:solidFill>
              </a:rPr>
              <a:t>Quan sát lược đồ tự nhiên châu Mĩ để mô tả địa hình châu Mĩ cho bạn cùng nhóm</a:t>
            </a:r>
          </a:p>
          <a:p>
            <a:pPr marL="342900" indent="-342900" algn="just">
              <a:spcBef>
                <a:spcPct val="20000"/>
              </a:spcBef>
            </a:pPr>
            <a:r>
              <a:rPr lang="en-US" sz="2400" b="0">
                <a:solidFill>
                  <a:srgbClr val="FFFF00"/>
                </a:solidFill>
              </a:rPr>
              <a:t>1- Địa hình của châu Mĩ có độ cao như thế nào? Độ cao địa hình thay đổi như thế nào từ Tây sang Đông?</a:t>
            </a:r>
          </a:p>
          <a:p>
            <a:pPr marL="342900" indent="-342900" algn="just">
              <a:spcBef>
                <a:spcPct val="20000"/>
              </a:spcBef>
            </a:pPr>
            <a:r>
              <a:rPr lang="en-US" sz="2400" b="0">
                <a:solidFill>
                  <a:srgbClr val="FFFF00"/>
                </a:solidFill>
              </a:rPr>
              <a:t>2- Kể tên và vị trí của :</a:t>
            </a:r>
          </a:p>
          <a:p>
            <a:pPr marL="342900" indent="-342900" algn="just">
              <a:spcBef>
                <a:spcPct val="20000"/>
              </a:spcBef>
            </a:pPr>
            <a:r>
              <a:rPr lang="en-US" sz="2400" b="0">
                <a:solidFill>
                  <a:srgbClr val="FFFF00"/>
                </a:solidFill>
              </a:rPr>
              <a:t>+ Các dãy núi lớn</a:t>
            </a:r>
          </a:p>
          <a:p>
            <a:pPr marL="342900" indent="-342900" algn="just">
              <a:spcBef>
                <a:spcPct val="20000"/>
              </a:spcBef>
            </a:pPr>
            <a:r>
              <a:rPr lang="en-US" sz="2400" b="0">
                <a:solidFill>
                  <a:srgbClr val="FFFF00"/>
                </a:solidFill>
              </a:rPr>
              <a:t>+ Các đồng bằng lớn</a:t>
            </a:r>
          </a:p>
          <a:p>
            <a:pPr marL="342900" indent="-342900" algn="just">
              <a:spcBef>
                <a:spcPct val="20000"/>
              </a:spcBef>
            </a:pPr>
            <a:r>
              <a:rPr lang="en-US" sz="2400" b="0">
                <a:solidFill>
                  <a:srgbClr val="FFFF00"/>
                </a:solidFill>
              </a:rPr>
              <a:t>+ Các núi thấp và cao nguyên lớn</a:t>
            </a:r>
          </a:p>
        </p:txBody>
      </p:sp>
      <p:sp>
        <p:nvSpPr>
          <p:cNvPr id="62481" name="Oval 17"/>
          <p:cNvSpPr>
            <a:spLocks noChangeArrowheads="1"/>
          </p:cNvSpPr>
          <p:nvPr/>
        </p:nvSpPr>
        <p:spPr bwMode="auto">
          <a:xfrm>
            <a:off x="8077200" y="4114800"/>
            <a:ext cx="990600" cy="609600"/>
          </a:xfrm>
          <a:prstGeom prst="ellipse">
            <a:avLst/>
          </a:prstGeom>
          <a:noFill/>
          <a:ln w="31750" algn="ctr">
            <a:solidFill>
              <a:srgbClr val="008000"/>
            </a:solidFill>
            <a:round/>
            <a:headEnd/>
            <a:tailEnd/>
          </a:ln>
        </p:spPr>
        <p:txBody>
          <a:bodyPr wrap="none" bIns="137160" anchor="ctr"/>
          <a:lstStyle/>
          <a:p>
            <a:endParaRPr lang="en-US"/>
          </a:p>
        </p:txBody>
      </p:sp>
      <p:sp>
        <p:nvSpPr>
          <p:cNvPr id="62482" name="Oval 18"/>
          <p:cNvSpPr>
            <a:spLocks noChangeArrowheads="1"/>
          </p:cNvSpPr>
          <p:nvPr/>
        </p:nvSpPr>
        <p:spPr bwMode="auto">
          <a:xfrm>
            <a:off x="6705600" y="2209800"/>
            <a:ext cx="685800" cy="533400"/>
          </a:xfrm>
          <a:prstGeom prst="ellipse">
            <a:avLst/>
          </a:prstGeom>
          <a:noFill/>
          <a:ln w="31750" algn="ctr">
            <a:solidFill>
              <a:srgbClr val="008000"/>
            </a:solidFill>
            <a:round/>
            <a:headEnd/>
            <a:tailEnd/>
          </a:ln>
        </p:spPr>
        <p:txBody>
          <a:bodyPr wrap="none" bIns="137160" anchor="ctr"/>
          <a:lstStyle/>
          <a:p>
            <a:endParaRPr lang="en-US"/>
          </a:p>
        </p:txBody>
      </p:sp>
      <p:sp>
        <p:nvSpPr>
          <p:cNvPr id="62485" name="Freeform 21"/>
          <p:cNvSpPr>
            <a:spLocks/>
          </p:cNvSpPr>
          <p:nvPr/>
        </p:nvSpPr>
        <p:spPr bwMode="auto">
          <a:xfrm>
            <a:off x="8610600" y="4343400"/>
            <a:ext cx="1195388" cy="1117600"/>
          </a:xfrm>
          <a:custGeom>
            <a:avLst/>
            <a:gdLst>
              <a:gd name="T0" fmla="*/ 1073150 w 753"/>
              <a:gd name="T1" fmla="*/ 0 h 704"/>
              <a:gd name="T2" fmla="*/ 850900 w 753"/>
              <a:gd name="T3" fmla="*/ 57150 h 704"/>
              <a:gd name="T4" fmla="*/ 787400 w 753"/>
              <a:gd name="T5" fmla="*/ 82550 h 704"/>
              <a:gd name="T6" fmla="*/ 736600 w 753"/>
              <a:gd name="T7" fmla="*/ 101600 h 704"/>
              <a:gd name="T8" fmla="*/ 692150 w 753"/>
              <a:gd name="T9" fmla="*/ 139700 h 704"/>
              <a:gd name="T10" fmla="*/ 571500 w 753"/>
              <a:gd name="T11" fmla="*/ 184150 h 704"/>
              <a:gd name="T12" fmla="*/ 501650 w 753"/>
              <a:gd name="T13" fmla="*/ 203200 h 704"/>
              <a:gd name="T14" fmla="*/ 463550 w 753"/>
              <a:gd name="T15" fmla="*/ 215900 h 704"/>
              <a:gd name="T16" fmla="*/ 444500 w 753"/>
              <a:gd name="T17" fmla="*/ 222250 h 704"/>
              <a:gd name="T18" fmla="*/ 412750 w 753"/>
              <a:gd name="T19" fmla="*/ 260350 h 704"/>
              <a:gd name="T20" fmla="*/ 317500 w 753"/>
              <a:gd name="T21" fmla="*/ 368300 h 704"/>
              <a:gd name="T22" fmla="*/ 209550 w 753"/>
              <a:gd name="T23" fmla="*/ 469900 h 704"/>
              <a:gd name="T24" fmla="*/ 133350 w 753"/>
              <a:gd name="T25" fmla="*/ 552450 h 704"/>
              <a:gd name="T26" fmla="*/ 101600 w 753"/>
              <a:gd name="T27" fmla="*/ 584200 h 704"/>
              <a:gd name="T28" fmla="*/ 50800 w 753"/>
              <a:gd name="T29" fmla="*/ 673100 h 704"/>
              <a:gd name="T30" fmla="*/ 0 w 753"/>
              <a:gd name="T31" fmla="*/ 831850 h 704"/>
              <a:gd name="T32" fmla="*/ 44450 w 753"/>
              <a:gd name="T33" fmla="*/ 971550 h 704"/>
              <a:gd name="T34" fmla="*/ 133350 w 753"/>
              <a:gd name="T35" fmla="*/ 1066800 h 704"/>
              <a:gd name="T36" fmla="*/ 209550 w 753"/>
              <a:gd name="T37" fmla="*/ 1117600 h 704"/>
              <a:gd name="T38" fmla="*/ 285750 w 753"/>
              <a:gd name="T39" fmla="*/ 1104900 h 704"/>
              <a:gd name="T40" fmla="*/ 323850 w 753"/>
              <a:gd name="T41" fmla="*/ 1092200 h 704"/>
              <a:gd name="T42" fmla="*/ 330200 w 753"/>
              <a:gd name="T43" fmla="*/ 1060450 h 704"/>
              <a:gd name="T44" fmla="*/ 349250 w 753"/>
              <a:gd name="T45" fmla="*/ 1073150 h 704"/>
              <a:gd name="T46" fmla="*/ 406400 w 753"/>
              <a:gd name="T47" fmla="*/ 1041400 h 704"/>
              <a:gd name="T48" fmla="*/ 482600 w 753"/>
              <a:gd name="T49" fmla="*/ 1035050 h 704"/>
              <a:gd name="T50" fmla="*/ 558800 w 753"/>
              <a:gd name="T51" fmla="*/ 990600 h 704"/>
              <a:gd name="T52" fmla="*/ 596900 w 753"/>
              <a:gd name="T53" fmla="*/ 977900 h 704"/>
              <a:gd name="T54" fmla="*/ 615950 w 753"/>
              <a:gd name="T55" fmla="*/ 971550 h 704"/>
              <a:gd name="T56" fmla="*/ 673100 w 753"/>
              <a:gd name="T57" fmla="*/ 895350 h 704"/>
              <a:gd name="T58" fmla="*/ 781050 w 753"/>
              <a:gd name="T59" fmla="*/ 850900 h 704"/>
              <a:gd name="T60" fmla="*/ 850900 w 753"/>
              <a:gd name="T61" fmla="*/ 819150 h 704"/>
              <a:gd name="T62" fmla="*/ 920750 w 753"/>
              <a:gd name="T63" fmla="*/ 723900 h 704"/>
              <a:gd name="T64" fmla="*/ 946150 w 753"/>
              <a:gd name="T65" fmla="*/ 685800 h 704"/>
              <a:gd name="T66" fmla="*/ 1009650 w 753"/>
              <a:gd name="T67" fmla="*/ 565150 h 704"/>
              <a:gd name="T68" fmla="*/ 1047750 w 753"/>
              <a:gd name="T69" fmla="*/ 488950 h 704"/>
              <a:gd name="T70" fmla="*/ 1073150 w 753"/>
              <a:gd name="T71" fmla="*/ 425450 h 704"/>
              <a:gd name="T72" fmla="*/ 1092200 w 753"/>
              <a:gd name="T73" fmla="*/ 260350 h 704"/>
              <a:gd name="T74" fmla="*/ 1130300 w 753"/>
              <a:gd name="T75" fmla="*/ 57150 h 704"/>
              <a:gd name="T76" fmla="*/ 1073150 w 753"/>
              <a:gd name="T77" fmla="*/ 0 h 7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53"/>
              <a:gd name="T118" fmla="*/ 0 h 704"/>
              <a:gd name="T119" fmla="*/ 753 w 753"/>
              <a:gd name="T120" fmla="*/ 704 h 7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53" h="704">
                <a:moveTo>
                  <a:pt x="676" y="0"/>
                </a:moveTo>
                <a:cubicBezTo>
                  <a:pt x="628" y="7"/>
                  <a:pt x="583" y="24"/>
                  <a:pt x="536" y="36"/>
                </a:cubicBezTo>
                <a:cubicBezTo>
                  <a:pt x="522" y="45"/>
                  <a:pt x="512" y="48"/>
                  <a:pt x="496" y="52"/>
                </a:cubicBezTo>
                <a:cubicBezTo>
                  <a:pt x="459" y="77"/>
                  <a:pt x="516" y="41"/>
                  <a:pt x="464" y="64"/>
                </a:cubicBezTo>
                <a:cubicBezTo>
                  <a:pt x="421" y="83"/>
                  <a:pt x="472" y="68"/>
                  <a:pt x="436" y="88"/>
                </a:cubicBezTo>
                <a:cubicBezTo>
                  <a:pt x="414" y="100"/>
                  <a:pt x="384" y="108"/>
                  <a:pt x="360" y="116"/>
                </a:cubicBezTo>
                <a:cubicBezTo>
                  <a:pt x="345" y="121"/>
                  <a:pt x="331" y="124"/>
                  <a:pt x="316" y="128"/>
                </a:cubicBezTo>
                <a:cubicBezTo>
                  <a:pt x="308" y="130"/>
                  <a:pt x="300" y="133"/>
                  <a:pt x="292" y="136"/>
                </a:cubicBezTo>
                <a:cubicBezTo>
                  <a:pt x="288" y="137"/>
                  <a:pt x="280" y="140"/>
                  <a:pt x="280" y="140"/>
                </a:cubicBezTo>
                <a:cubicBezTo>
                  <a:pt x="253" y="193"/>
                  <a:pt x="290" y="126"/>
                  <a:pt x="260" y="164"/>
                </a:cubicBezTo>
                <a:cubicBezTo>
                  <a:pt x="243" y="185"/>
                  <a:pt x="225" y="215"/>
                  <a:pt x="200" y="232"/>
                </a:cubicBezTo>
                <a:cubicBezTo>
                  <a:pt x="174" y="249"/>
                  <a:pt x="150" y="271"/>
                  <a:pt x="132" y="296"/>
                </a:cubicBezTo>
                <a:cubicBezTo>
                  <a:pt x="122" y="325"/>
                  <a:pt x="110" y="335"/>
                  <a:pt x="84" y="348"/>
                </a:cubicBezTo>
                <a:cubicBezTo>
                  <a:pt x="79" y="356"/>
                  <a:pt x="69" y="360"/>
                  <a:pt x="64" y="368"/>
                </a:cubicBezTo>
                <a:cubicBezTo>
                  <a:pt x="48" y="398"/>
                  <a:pt x="59" y="406"/>
                  <a:pt x="32" y="424"/>
                </a:cubicBezTo>
                <a:cubicBezTo>
                  <a:pt x="29" y="469"/>
                  <a:pt x="23" y="490"/>
                  <a:pt x="0" y="524"/>
                </a:cubicBezTo>
                <a:cubicBezTo>
                  <a:pt x="7" y="553"/>
                  <a:pt x="11" y="587"/>
                  <a:pt x="28" y="612"/>
                </a:cubicBezTo>
                <a:cubicBezTo>
                  <a:pt x="36" y="644"/>
                  <a:pt x="52" y="661"/>
                  <a:pt x="84" y="672"/>
                </a:cubicBezTo>
                <a:cubicBezTo>
                  <a:pt x="95" y="688"/>
                  <a:pt x="113" y="698"/>
                  <a:pt x="132" y="704"/>
                </a:cubicBezTo>
                <a:cubicBezTo>
                  <a:pt x="148" y="701"/>
                  <a:pt x="165" y="701"/>
                  <a:pt x="180" y="696"/>
                </a:cubicBezTo>
                <a:cubicBezTo>
                  <a:pt x="188" y="693"/>
                  <a:pt x="204" y="688"/>
                  <a:pt x="204" y="688"/>
                </a:cubicBezTo>
                <a:cubicBezTo>
                  <a:pt x="205" y="681"/>
                  <a:pt x="203" y="672"/>
                  <a:pt x="208" y="668"/>
                </a:cubicBezTo>
                <a:cubicBezTo>
                  <a:pt x="212" y="665"/>
                  <a:pt x="215" y="675"/>
                  <a:pt x="220" y="676"/>
                </a:cubicBezTo>
                <a:cubicBezTo>
                  <a:pt x="234" y="678"/>
                  <a:pt x="242" y="657"/>
                  <a:pt x="256" y="656"/>
                </a:cubicBezTo>
                <a:cubicBezTo>
                  <a:pt x="272" y="655"/>
                  <a:pt x="288" y="653"/>
                  <a:pt x="304" y="652"/>
                </a:cubicBezTo>
                <a:cubicBezTo>
                  <a:pt x="320" y="642"/>
                  <a:pt x="335" y="632"/>
                  <a:pt x="352" y="624"/>
                </a:cubicBezTo>
                <a:cubicBezTo>
                  <a:pt x="360" y="621"/>
                  <a:pt x="368" y="619"/>
                  <a:pt x="376" y="616"/>
                </a:cubicBezTo>
                <a:cubicBezTo>
                  <a:pt x="380" y="615"/>
                  <a:pt x="388" y="612"/>
                  <a:pt x="388" y="612"/>
                </a:cubicBezTo>
                <a:cubicBezTo>
                  <a:pt x="403" y="597"/>
                  <a:pt x="408" y="577"/>
                  <a:pt x="424" y="564"/>
                </a:cubicBezTo>
                <a:cubicBezTo>
                  <a:pt x="445" y="547"/>
                  <a:pt x="471" y="550"/>
                  <a:pt x="492" y="536"/>
                </a:cubicBezTo>
                <a:cubicBezTo>
                  <a:pt x="522" y="516"/>
                  <a:pt x="507" y="522"/>
                  <a:pt x="536" y="516"/>
                </a:cubicBezTo>
                <a:cubicBezTo>
                  <a:pt x="578" y="495"/>
                  <a:pt x="564" y="492"/>
                  <a:pt x="580" y="456"/>
                </a:cubicBezTo>
                <a:cubicBezTo>
                  <a:pt x="584" y="447"/>
                  <a:pt x="596" y="432"/>
                  <a:pt x="596" y="432"/>
                </a:cubicBezTo>
                <a:cubicBezTo>
                  <a:pt x="604" y="400"/>
                  <a:pt x="617" y="381"/>
                  <a:pt x="636" y="356"/>
                </a:cubicBezTo>
                <a:cubicBezTo>
                  <a:pt x="641" y="337"/>
                  <a:pt x="653" y="326"/>
                  <a:pt x="660" y="308"/>
                </a:cubicBezTo>
                <a:cubicBezTo>
                  <a:pt x="680" y="259"/>
                  <a:pt x="657" y="306"/>
                  <a:pt x="676" y="268"/>
                </a:cubicBezTo>
                <a:cubicBezTo>
                  <a:pt x="683" y="234"/>
                  <a:pt x="681" y="198"/>
                  <a:pt x="688" y="164"/>
                </a:cubicBezTo>
                <a:cubicBezTo>
                  <a:pt x="689" y="127"/>
                  <a:pt x="664" y="48"/>
                  <a:pt x="712" y="36"/>
                </a:cubicBezTo>
                <a:cubicBezTo>
                  <a:pt x="747" y="1"/>
                  <a:pt x="753" y="5"/>
                  <a:pt x="676" y="0"/>
                </a:cubicBezTo>
                <a:close/>
              </a:path>
            </a:pathLst>
          </a:custGeom>
          <a:noFill/>
          <a:ln w="31750">
            <a:solidFill>
              <a:srgbClr val="FF6600"/>
            </a:solidFill>
            <a:round/>
            <a:headEnd/>
            <a:tailEnd/>
          </a:ln>
        </p:spPr>
        <p:txBody>
          <a:bodyPr bIns="137160" anchor="ctr"/>
          <a:lstStyle/>
          <a:p>
            <a:endParaRPr lang="en-US"/>
          </a:p>
        </p:txBody>
      </p:sp>
      <p:sp>
        <p:nvSpPr>
          <p:cNvPr id="62486" name="Freeform 22"/>
          <p:cNvSpPr>
            <a:spLocks/>
          </p:cNvSpPr>
          <p:nvPr/>
        </p:nvSpPr>
        <p:spPr bwMode="auto">
          <a:xfrm>
            <a:off x="7269163" y="1898650"/>
            <a:ext cx="712787" cy="965200"/>
          </a:xfrm>
          <a:custGeom>
            <a:avLst/>
            <a:gdLst>
              <a:gd name="T0" fmla="*/ 712787 w 449"/>
              <a:gd name="T1" fmla="*/ 0 h 608"/>
              <a:gd name="T2" fmla="*/ 623887 w 449"/>
              <a:gd name="T3" fmla="*/ 50800 h 608"/>
              <a:gd name="T4" fmla="*/ 573087 w 449"/>
              <a:gd name="T5" fmla="*/ 82550 h 608"/>
              <a:gd name="T6" fmla="*/ 357187 w 449"/>
              <a:gd name="T7" fmla="*/ 247650 h 608"/>
              <a:gd name="T8" fmla="*/ 300037 w 449"/>
              <a:gd name="T9" fmla="*/ 304800 h 608"/>
              <a:gd name="T10" fmla="*/ 242887 w 449"/>
              <a:gd name="T11" fmla="*/ 330200 h 608"/>
              <a:gd name="T12" fmla="*/ 179387 w 449"/>
              <a:gd name="T13" fmla="*/ 393700 h 608"/>
              <a:gd name="T14" fmla="*/ 122237 w 449"/>
              <a:gd name="T15" fmla="*/ 463550 h 608"/>
              <a:gd name="T16" fmla="*/ 84137 w 449"/>
              <a:gd name="T17" fmla="*/ 520700 h 608"/>
              <a:gd name="T18" fmla="*/ 26987 w 449"/>
              <a:gd name="T19" fmla="*/ 628650 h 608"/>
              <a:gd name="T20" fmla="*/ 39687 w 449"/>
              <a:gd name="T21" fmla="*/ 838200 h 608"/>
              <a:gd name="T22" fmla="*/ 122237 w 449"/>
              <a:gd name="T23" fmla="*/ 889000 h 608"/>
              <a:gd name="T24" fmla="*/ 141287 w 449"/>
              <a:gd name="T25" fmla="*/ 908050 h 608"/>
              <a:gd name="T26" fmla="*/ 147637 w 449"/>
              <a:gd name="T27" fmla="*/ 927100 h 608"/>
              <a:gd name="T28" fmla="*/ 185737 w 449"/>
              <a:gd name="T29" fmla="*/ 952500 h 608"/>
              <a:gd name="T30" fmla="*/ 204787 w 449"/>
              <a:gd name="T31" fmla="*/ 965200 h 608"/>
              <a:gd name="T32" fmla="*/ 242887 w 449"/>
              <a:gd name="T33" fmla="*/ 908050 h 608"/>
              <a:gd name="T34" fmla="*/ 306387 w 449"/>
              <a:gd name="T35" fmla="*/ 819150 h 608"/>
              <a:gd name="T36" fmla="*/ 344487 w 449"/>
              <a:gd name="T37" fmla="*/ 793750 h 608"/>
              <a:gd name="T38" fmla="*/ 401637 w 449"/>
              <a:gd name="T39" fmla="*/ 736600 h 608"/>
              <a:gd name="T40" fmla="*/ 420687 w 449"/>
              <a:gd name="T41" fmla="*/ 590550 h 608"/>
              <a:gd name="T42" fmla="*/ 446087 w 449"/>
              <a:gd name="T43" fmla="*/ 565150 h 608"/>
              <a:gd name="T44" fmla="*/ 490537 w 449"/>
              <a:gd name="T45" fmla="*/ 520700 h 608"/>
              <a:gd name="T46" fmla="*/ 554037 w 449"/>
              <a:gd name="T47" fmla="*/ 482600 h 608"/>
              <a:gd name="T48" fmla="*/ 623887 w 449"/>
              <a:gd name="T49" fmla="*/ 393700 h 608"/>
              <a:gd name="T50" fmla="*/ 661987 w 449"/>
              <a:gd name="T51" fmla="*/ 279400 h 608"/>
              <a:gd name="T52" fmla="*/ 687387 w 449"/>
              <a:gd name="T53" fmla="*/ 222250 h 608"/>
              <a:gd name="T54" fmla="*/ 700087 w 449"/>
              <a:gd name="T55" fmla="*/ 184150 h 608"/>
              <a:gd name="T56" fmla="*/ 674687 w 449"/>
              <a:gd name="T57" fmla="*/ 63500 h 608"/>
              <a:gd name="T58" fmla="*/ 681037 w 449"/>
              <a:gd name="T59" fmla="*/ 44450 h 60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49"/>
              <a:gd name="T91" fmla="*/ 0 h 608"/>
              <a:gd name="T92" fmla="*/ 449 w 449"/>
              <a:gd name="T93" fmla="*/ 608 h 60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49" h="608">
                <a:moveTo>
                  <a:pt x="449" y="0"/>
                </a:moveTo>
                <a:cubicBezTo>
                  <a:pt x="428" y="7"/>
                  <a:pt x="412" y="22"/>
                  <a:pt x="393" y="32"/>
                </a:cubicBezTo>
                <a:cubicBezTo>
                  <a:pt x="382" y="38"/>
                  <a:pt x="361" y="52"/>
                  <a:pt x="361" y="52"/>
                </a:cubicBezTo>
                <a:cubicBezTo>
                  <a:pt x="325" y="100"/>
                  <a:pt x="285" y="141"/>
                  <a:pt x="225" y="156"/>
                </a:cubicBezTo>
                <a:cubicBezTo>
                  <a:pt x="211" y="166"/>
                  <a:pt x="202" y="183"/>
                  <a:pt x="189" y="192"/>
                </a:cubicBezTo>
                <a:cubicBezTo>
                  <a:pt x="178" y="199"/>
                  <a:pt x="164" y="201"/>
                  <a:pt x="153" y="208"/>
                </a:cubicBezTo>
                <a:cubicBezTo>
                  <a:pt x="147" y="226"/>
                  <a:pt x="128" y="238"/>
                  <a:pt x="113" y="248"/>
                </a:cubicBezTo>
                <a:cubicBezTo>
                  <a:pt x="100" y="267"/>
                  <a:pt x="95" y="280"/>
                  <a:pt x="77" y="292"/>
                </a:cubicBezTo>
                <a:cubicBezTo>
                  <a:pt x="68" y="306"/>
                  <a:pt x="65" y="316"/>
                  <a:pt x="53" y="328"/>
                </a:cubicBezTo>
                <a:cubicBezTo>
                  <a:pt x="44" y="356"/>
                  <a:pt x="39" y="374"/>
                  <a:pt x="17" y="396"/>
                </a:cubicBezTo>
                <a:cubicBezTo>
                  <a:pt x="3" y="439"/>
                  <a:pt x="0" y="490"/>
                  <a:pt x="25" y="528"/>
                </a:cubicBezTo>
                <a:cubicBezTo>
                  <a:pt x="32" y="562"/>
                  <a:pt x="41" y="556"/>
                  <a:pt x="77" y="560"/>
                </a:cubicBezTo>
                <a:cubicBezTo>
                  <a:pt x="81" y="564"/>
                  <a:pt x="86" y="567"/>
                  <a:pt x="89" y="572"/>
                </a:cubicBezTo>
                <a:cubicBezTo>
                  <a:pt x="91" y="576"/>
                  <a:pt x="90" y="581"/>
                  <a:pt x="93" y="584"/>
                </a:cubicBezTo>
                <a:cubicBezTo>
                  <a:pt x="100" y="591"/>
                  <a:pt x="109" y="595"/>
                  <a:pt x="117" y="600"/>
                </a:cubicBezTo>
                <a:cubicBezTo>
                  <a:pt x="121" y="603"/>
                  <a:pt x="129" y="608"/>
                  <a:pt x="129" y="608"/>
                </a:cubicBezTo>
                <a:cubicBezTo>
                  <a:pt x="141" y="596"/>
                  <a:pt x="144" y="586"/>
                  <a:pt x="153" y="572"/>
                </a:cubicBezTo>
                <a:cubicBezTo>
                  <a:pt x="158" y="545"/>
                  <a:pt x="171" y="533"/>
                  <a:pt x="193" y="516"/>
                </a:cubicBezTo>
                <a:cubicBezTo>
                  <a:pt x="201" y="510"/>
                  <a:pt x="217" y="500"/>
                  <a:pt x="217" y="500"/>
                </a:cubicBezTo>
                <a:cubicBezTo>
                  <a:pt x="227" y="485"/>
                  <a:pt x="240" y="477"/>
                  <a:pt x="253" y="464"/>
                </a:cubicBezTo>
                <a:cubicBezTo>
                  <a:pt x="264" y="432"/>
                  <a:pt x="256" y="407"/>
                  <a:pt x="265" y="372"/>
                </a:cubicBezTo>
                <a:cubicBezTo>
                  <a:pt x="267" y="365"/>
                  <a:pt x="276" y="362"/>
                  <a:pt x="281" y="356"/>
                </a:cubicBezTo>
                <a:cubicBezTo>
                  <a:pt x="304" y="327"/>
                  <a:pt x="286" y="336"/>
                  <a:pt x="309" y="328"/>
                </a:cubicBezTo>
                <a:cubicBezTo>
                  <a:pt x="322" y="315"/>
                  <a:pt x="332" y="310"/>
                  <a:pt x="349" y="304"/>
                </a:cubicBezTo>
                <a:cubicBezTo>
                  <a:pt x="362" y="284"/>
                  <a:pt x="382" y="270"/>
                  <a:pt x="393" y="248"/>
                </a:cubicBezTo>
                <a:cubicBezTo>
                  <a:pt x="401" y="231"/>
                  <a:pt x="411" y="195"/>
                  <a:pt x="417" y="176"/>
                </a:cubicBezTo>
                <a:cubicBezTo>
                  <a:pt x="421" y="164"/>
                  <a:pt x="429" y="152"/>
                  <a:pt x="433" y="140"/>
                </a:cubicBezTo>
                <a:cubicBezTo>
                  <a:pt x="436" y="132"/>
                  <a:pt x="441" y="116"/>
                  <a:pt x="441" y="116"/>
                </a:cubicBezTo>
                <a:cubicBezTo>
                  <a:pt x="438" y="76"/>
                  <a:pt x="435" y="71"/>
                  <a:pt x="425" y="40"/>
                </a:cubicBezTo>
                <a:cubicBezTo>
                  <a:pt x="426" y="36"/>
                  <a:pt x="429" y="28"/>
                  <a:pt x="429" y="28"/>
                </a:cubicBezTo>
              </a:path>
            </a:pathLst>
          </a:custGeom>
          <a:noFill/>
          <a:ln w="31750">
            <a:solidFill>
              <a:srgbClr val="FF6600"/>
            </a:solidFill>
            <a:round/>
            <a:headEnd/>
            <a:tailEnd/>
          </a:ln>
        </p:spPr>
        <p:txBody>
          <a:bodyPr bIns="137160" anchor="ctr"/>
          <a:lstStyle/>
          <a:p>
            <a:endParaRPr lang="en-US"/>
          </a:p>
        </p:txBody>
      </p:sp>
      <p:sp>
        <p:nvSpPr>
          <p:cNvPr id="62487" name="Freeform 23"/>
          <p:cNvSpPr>
            <a:spLocks/>
          </p:cNvSpPr>
          <p:nvPr/>
        </p:nvSpPr>
        <p:spPr bwMode="auto">
          <a:xfrm>
            <a:off x="5981700" y="542925"/>
            <a:ext cx="714375" cy="2784475"/>
          </a:xfrm>
          <a:custGeom>
            <a:avLst/>
            <a:gdLst>
              <a:gd name="T0" fmla="*/ 476250 w 450"/>
              <a:gd name="T1" fmla="*/ 47625 h 1754"/>
              <a:gd name="T2" fmla="*/ 552450 w 450"/>
              <a:gd name="T3" fmla="*/ 266700 h 1754"/>
              <a:gd name="T4" fmla="*/ 619125 w 450"/>
              <a:gd name="T5" fmla="*/ 647700 h 1754"/>
              <a:gd name="T6" fmla="*/ 647700 w 450"/>
              <a:gd name="T7" fmla="*/ 1257300 h 1754"/>
              <a:gd name="T8" fmla="*/ 685800 w 450"/>
              <a:gd name="T9" fmla="*/ 1543050 h 1754"/>
              <a:gd name="T10" fmla="*/ 638175 w 450"/>
              <a:gd name="T11" fmla="*/ 2019300 h 1754"/>
              <a:gd name="T12" fmla="*/ 695325 w 450"/>
              <a:gd name="T13" fmla="*/ 2505075 h 1754"/>
              <a:gd name="T14" fmla="*/ 685800 w 450"/>
              <a:gd name="T15" fmla="*/ 2705100 h 1754"/>
              <a:gd name="T16" fmla="*/ 590550 w 450"/>
              <a:gd name="T17" fmla="*/ 2724150 h 1754"/>
              <a:gd name="T18" fmla="*/ 390525 w 450"/>
              <a:gd name="T19" fmla="*/ 2590800 h 1754"/>
              <a:gd name="T20" fmla="*/ 333375 w 450"/>
              <a:gd name="T21" fmla="*/ 2533650 h 1754"/>
              <a:gd name="T22" fmla="*/ 276225 w 450"/>
              <a:gd name="T23" fmla="*/ 2495550 h 1754"/>
              <a:gd name="T24" fmla="*/ 142875 w 450"/>
              <a:gd name="T25" fmla="*/ 2324100 h 1754"/>
              <a:gd name="T26" fmla="*/ 142875 w 450"/>
              <a:gd name="T27" fmla="*/ 2247900 h 1754"/>
              <a:gd name="T28" fmla="*/ 161925 w 450"/>
              <a:gd name="T29" fmla="*/ 2171700 h 1754"/>
              <a:gd name="T30" fmla="*/ 76200 w 450"/>
              <a:gd name="T31" fmla="*/ 2000250 h 1754"/>
              <a:gd name="T32" fmla="*/ 0 w 450"/>
              <a:gd name="T33" fmla="*/ 1847850 h 1754"/>
              <a:gd name="T34" fmla="*/ 9525 w 450"/>
              <a:gd name="T35" fmla="*/ 1609725 h 1754"/>
              <a:gd name="T36" fmla="*/ 57150 w 450"/>
              <a:gd name="T37" fmla="*/ 1409700 h 1754"/>
              <a:gd name="T38" fmla="*/ 76200 w 450"/>
              <a:gd name="T39" fmla="*/ 1295400 h 1754"/>
              <a:gd name="T40" fmla="*/ 133350 w 450"/>
              <a:gd name="T41" fmla="*/ 1200150 h 1754"/>
              <a:gd name="T42" fmla="*/ 142875 w 450"/>
              <a:gd name="T43" fmla="*/ 1076325 h 1754"/>
              <a:gd name="T44" fmla="*/ 161925 w 450"/>
              <a:gd name="T45" fmla="*/ 1000125 h 1754"/>
              <a:gd name="T46" fmla="*/ 152400 w 450"/>
              <a:gd name="T47" fmla="*/ 714375 h 1754"/>
              <a:gd name="T48" fmla="*/ 171450 w 450"/>
              <a:gd name="T49" fmla="*/ 314325 h 1754"/>
              <a:gd name="T50" fmla="*/ 133350 w 450"/>
              <a:gd name="T51" fmla="*/ 333375 h 1754"/>
              <a:gd name="T52" fmla="*/ 266700 w 450"/>
              <a:gd name="T53" fmla="*/ 9525 h 1754"/>
              <a:gd name="T54" fmla="*/ 495300 w 450"/>
              <a:gd name="T55" fmla="*/ 0 h 1754"/>
              <a:gd name="T56" fmla="*/ 514350 w 450"/>
              <a:gd name="T57" fmla="*/ 152400 h 175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50"/>
              <a:gd name="T88" fmla="*/ 0 h 1754"/>
              <a:gd name="T89" fmla="*/ 450 w 450"/>
              <a:gd name="T90" fmla="*/ 1754 h 175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50" h="1754">
                <a:moveTo>
                  <a:pt x="300" y="30"/>
                </a:moveTo>
                <a:cubicBezTo>
                  <a:pt x="316" y="77"/>
                  <a:pt x="338" y="119"/>
                  <a:pt x="348" y="168"/>
                </a:cubicBezTo>
                <a:cubicBezTo>
                  <a:pt x="354" y="315"/>
                  <a:pt x="354" y="300"/>
                  <a:pt x="390" y="408"/>
                </a:cubicBezTo>
                <a:cubicBezTo>
                  <a:pt x="397" y="536"/>
                  <a:pt x="390" y="665"/>
                  <a:pt x="408" y="792"/>
                </a:cubicBezTo>
                <a:cubicBezTo>
                  <a:pt x="412" y="870"/>
                  <a:pt x="410" y="907"/>
                  <a:pt x="432" y="972"/>
                </a:cubicBezTo>
                <a:cubicBezTo>
                  <a:pt x="429" y="1071"/>
                  <a:pt x="434" y="1176"/>
                  <a:pt x="402" y="1272"/>
                </a:cubicBezTo>
                <a:cubicBezTo>
                  <a:pt x="405" y="1351"/>
                  <a:pt x="385" y="1499"/>
                  <a:pt x="438" y="1578"/>
                </a:cubicBezTo>
                <a:cubicBezTo>
                  <a:pt x="438" y="1583"/>
                  <a:pt x="450" y="1696"/>
                  <a:pt x="432" y="1704"/>
                </a:cubicBezTo>
                <a:cubicBezTo>
                  <a:pt x="413" y="1712"/>
                  <a:pt x="372" y="1716"/>
                  <a:pt x="372" y="1716"/>
                </a:cubicBezTo>
                <a:cubicBezTo>
                  <a:pt x="315" y="1754"/>
                  <a:pt x="279" y="1669"/>
                  <a:pt x="246" y="1632"/>
                </a:cubicBezTo>
                <a:cubicBezTo>
                  <a:pt x="235" y="1619"/>
                  <a:pt x="222" y="1608"/>
                  <a:pt x="210" y="1596"/>
                </a:cubicBezTo>
                <a:cubicBezTo>
                  <a:pt x="200" y="1586"/>
                  <a:pt x="174" y="1572"/>
                  <a:pt x="174" y="1572"/>
                </a:cubicBezTo>
                <a:cubicBezTo>
                  <a:pt x="148" y="1534"/>
                  <a:pt x="129" y="1490"/>
                  <a:pt x="90" y="1464"/>
                </a:cubicBezTo>
                <a:cubicBezTo>
                  <a:pt x="81" y="1438"/>
                  <a:pt x="82" y="1450"/>
                  <a:pt x="90" y="1416"/>
                </a:cubicBezTo>
                <a:cubicBezTo>
                  <a:pt x="94" y="1400"/>
                  <a:pt x="102" y="1368"/>
                  <a:pt x="102" y="1368"/>
                </a:cubicBezTo>
                <a:cubicBezTo>
                  <a:pt x="92" y="1319"/>
                  <a:pt x="90" y="1288"/>
                  <a:pt x="48" y="1260"/>
                </a:cubicBezTo>
                <a:cubicBezTo>
                  <a:pt x="24" y="1224"/>
                  <a:pt x="10" y="1205"/>
                  <a:pt x="0" y="1164"/>
                </a:cubicBezTo>
                <a:cubicBezTo>
                  <a:pt x="2" y="1114"/>
                  <a:pt x="3" y="1064"/>
                  <a:pt x="6" y="1014"/>
                </a:cubicBezTo>
                <a:cubicBezTo>
                  <a:pt x="9" y="971"/>
                  <a:pt x="30" y="931"/>
                  <a:pt x="36" y="888"/>
                </a:cubicBezTo>
                <a:cubicBezTo>
                  <a:pt x="38" y="877"/>
                  <a:pt x="38" y="834"/>
                  <a:pt x="48" y="816"/>
                </a:cubicBezTo>
                <a:cubicBezTo>
                  <a:pt x="120" y="686"/>
                  <a:pt x="39" y="847"/>
                  <a:pt x="84" y="756"/>
                </a:cubicBezTo>
                <a:cubicBezTo>
                  <a:pt x="86" y="730"/>
                  <a:pt x="86" y="704"/>
                  <a:pt x="90" y="678"/>
                </a:cubicBezTo>
                <a:cubicBezTo>
                  <a:pt x="92" y="662"/>
                  <a:pt x="102" y="630"/>
                  <a:pt x="102" y="630"/>
                </a:cubicBezTo>
                <a:cubicBezTo>
                  <a:pt x="100" y="570"/>
                  <a:pt x="96" y="510"/>
                  <a:pt x="96" y="450"/>
                </a:cubicBezTo>
                <a:cubicBezTo>
                  <a:pt x="96" y="393"/>
                  <a:pt x="114" y="242"/>
                  <a:pt x="108" y="198"/>
                </a:cubicBezTo>
                <a:cubicBezTo>
                  <a:pt x="107" y="189"/>
                  <a:pt x="92" y="206"/>
                  <a:pt x="84" y="210"/>
                </a:cubicBezTo>
                <a:cubicBezTo>
                  <a:pt x="94" y="159"/>
                  <a:pt x="98" y="14"/>
                  <a:pt x="168" y="6"/>
                </a:cubicBezTo>
                <a:cubicBezTo>
                  <a:pt x="216" y="1"/>
                  <a:pt x="264" y="2"/>
                  <a:pt x="312" y="0"/>
                </a:cubicBezTo>
                <a:cubicBezTo>
                  <a:pt x="322" y="38"/>
                  <a:pt x="324" y="52"/>
                  <a:pt x="324" y="96"/>
                </a:cubicBezTo>
              </a:path>
            </a:pathLst>
          </a:custGeom>
          <a:noFill/>
          <a:ln w="31750">
            <a:solidFill>
              <a:srgbClr val="FF0000"/>
            </a:solidFill>
            <a:round/>
            <a:headEnd/>
            <a:tailEnd/>
          </a:ln>
        </p:spPr>
        <p:txBody>
          <a:bodyPr bIns="137160" anchor="ctr"/>
          <a:lstStyle/>
          <a:p>
            <a:endParaRPr lang="en-US"/>
          </a:p>
        </p:txBody>
      </p:sp>
      <p:sp>
        <p:nvSpPr>
          <p:cNvPr id="14345" name="Freeform 26"/>
          <p:cNvSpPr>
            <a:spLocks/>
          </p:cNvSpPr>
          <p:nvPr/>
        </p:nvSpPr>
        <p:spPr bwMode="auto">
          <a:xfrm>
            <a:off x="7448550" y="3857625"/>
            <a:ext cx="865188" cy="2243138"/>
          </a:xfrm>
          <a:custGeom>
            <a:avLst/>
            <a:gdLst>
              <a:gd name="T0" fmla="*/ 209550 w 545"/>
              <a:gd name="T1" fmla="*/ 0 h 1413"/>
              <a:gd name="T2" fmla="*/ 133350 w 545"/>
              <a:gd name="T3" fmla="*/ 361950 h 1413"/>
              <a:gd name="T4" fmla="*/ 38100 w 545"/>
              <a:gd name="T5" fmla="*/ 457200 h 1413"/>
              <a:gd name="T6" fmla="*/ 38100 w 545"/>
              <a:gd name="T7" fmla="*/ 847725 h 1413"/>
              <a:gd name="T8" fmla="*/ 85725 w 545"/>
              <a:gd name="T9" fmla="*/ 914400 h 1413"/>
              <a:gd name="T10" fmla="*/ 228600 w 545"/>
              <a:gd name="T11" fmla="*/ 1095375 h 1413"/>
              <a:gd name="T12" fmla="*/ 390525 w 545"/>
              <a:gd name="T13" fmla="*/ 1333500 h 1413"/>
              <a:gd name="T14" fmla="*/ 438150 w 545"/>
              <a:gd name="T15" fmla="*/ 1419225 h 1413"/>
              <a:gd name="T16" fmla="*/ 419100 w 545"/>
              <a:gd name="T17" fmla="*/ 1819275 h 1413"/>
              <a:gd name="T18" fmla="*/ 371475 w 545"/>
              <a:gd name="T19" fmla="*/ 2028825 h 1413"/>
              <a:gd name="T20" fmla="*/ 381000 w 545"/>
              <a:gd name="T21" fmla="*/ 2209800 h 1413"/>
              <a:gd name="T22" fmla="*/ 514350 w 545"/>
              <a:gd name="T23" fmla="*/ 2181225 h 1413"/>
              <a:gd name="T24" fmla="*/ 647700 w 545"/>
              <a:gd name="T25" fmla="*/ 2066925 h 1413"/>
              <a:gd name="T26" fmla="*/ 685800 w 545"/>
              <a:gd name="T27" fmla="*/ 2038350 h 1413"/>
              <a:gd name="T28" fmla="*/ 695325 w 545"/>
              <a:gd name="T29" fmla="*/ 2009775 h 1413"/>
              <a:gd name="T30" fmla="*/ 781050 w 545"/>
              <a:gd name="T31" fmla="*/ 1924050 h 1413"/>
              <a:gd name="T32" fmla="*/ 819150 w 545"/>
              <a:gd name="T33" fmla="*/ 1571625 h 1413"/>
              <a:gd name="T34" fmla="*/ 771525 w 545"/>
              <a:gd name="T35" fmla="*/ 1257300 h 1413"/>
              <a:gd name="T36" fmla="*/ 714375 w 545"/>
              <a:gd name="T37" fmla="*/ 1162050 h 1413"/>
              <a:gd name="T38" fmla="*/ 704850 w 545"/>
              <a:gd name="T39" fmla="*/ 1028700 h 1413"/>
              <a:gd name="T40" fmla="*/ 523875 w 545"/>
              <a:gd name="T41" fmla="*/ 781050 h 1413"/>
              <a:gd name="T42" fmla="*/ 438150 w 545"/>
              <a:gd name="T43" fmla="*/ 571500 h 1413"/>
              <a:gd name="T44" fmla="*/ 314325 w 545"/>
              <a:gd name="T45" fmla="*/ 400050 h 1413"/>
              <a:gd name="T46" fmla="*/ 257175 w 545"/>
              <a:gd name="T47" fmla="*/ 352425 h 1413"/>
              <a:gd name="T48" fmla="*/ 247650 w 545"/>
              <a:gd name="T49" fmla="*/ 323850 h 1413"/>
              <a:gd name="T50" fmla="*/ 219075 w 545"/>
              <a:gd name="T51" fmla="*/ 295275 h 141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45"/>
              <a:gd name="T79" fmla="*/ 0 h 1413"/>
              <a:gd name="T80" fmla="*/ 545 w 545"/>
              <a:gd name="T81" fmla="*/ 1413 h 141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45" h="1413">
                <a:moveTo>
                  <a:pt x="132" y="0"/>
                </a:moveTo>
                <a:cubicBezTo>
                  <a:pt x="159" y="107"/>
                  <a:pt x="139" y="146"/>
                  <a:pt x="84" y="228"/>
                </a:cubicBezTo>
                <a:cubicBezTo>
                  <a:pt x="66" y="254"/>
                  <a:pt x="56" y="277"/>
                  <a:pt x="24" y="288"/>
                </a:cubicBezTo>
                <a:cubicBezTo>
                  <a:pt x="4" y="368"/>
                  <a:pt x="0" y="454"/>
                  <a:pt x="24" y="534"/>
                </a:cubicBezTo>
                <a:cubicBezTo>
                  <a:pt x="33" y="564"/>
                  <a:pt x="36" y="553"/>
                  <a:pt x="54" y="576"/>
                </a:cubicBezTo>
                <a:cubicBezTo>
                  <a:pt x="84" y="614"/>
                  <a:pt x="110" y="656"/>
                  <a:pt x="144" y="690"/>
                </a:cubicBezTo>
                <a:cubicBezTo>
                  <a:pt x="164" y="749"/>
                  <a:pt x="206" y="794"/>
                  <a:pt x="246" y="840"/>
                </a:cubicBezTo>
                <a:cubicBezTo>
                  <a:pt x="260" y="856"/>
                  <a:pt x="264" y="876"/>
                  <a:pt x="276" y="894"/>
                </a:cubicBezTo>
                <a:cubicBezTo>
                  <a:pt x="274" y="952"/>
                  <a:pt x="270" y="1078"/>
                  <a:pt x="264" y="1146"/>
                </a:cubicBezTo>
                <a:cubicBezTo>
                  <a:pt x="260" y="1192"/>
                  <a:pt x="243" y="1234"/>
                  <a:pt x="234" y="1278"/>
                </a:cubicBezTo>
                <a:cubicBezTo>
                  <a:pt x="236" y="1316"/>
                  <a:pt x="233" y="1355"/>
                  <a:pt x="240" y="1392"/>
                </a:cubicBezTo>
                <a:cubicBezTo>
                  <a:pt x="244" y="1413"/>
                  <a:pt x="312" y="1382"/>
                  <a:pt x="324" y="1374"/>
                </a:cubicBezTo>
                <a:cubicBezTo>
                  <a:pt x="336" y="1339"/>
                  <a:pt x="382" y="1328"/>
                  <a:pt x="408" y="1302"/>
                </a:cubicBezTo>
                <a:cubicBezTo>
                  <a:pt x="424" y="1240"/>
                  <a:pt x="400" y="1300"/>
                  <a:pt x="432" y="1284"/>
                </a:cubicBezTo>
                <a:cubicBezTo>
                  <a:pt x="438" y="1281"/>
                  <a:pt x="434" y="1271"/>
                  <a:pt x="438" y="1266"/>
                </a:cubicBezTo>
                <a:cubicBezTo>
                  <a:pt x="453" y="1244"/>
                  <a:pt x="477" y="1234"/>
                  <a:pt x="492" y="1212"/>
                </a:cubicBezTo>
                <a:cubicBezTo>
                  <a:pt x="455" y="1138"/>
                  <a:pt x="442" y="1039"/>
                  <a:pt x="516" y="990"/>
                </a:cubicBezTo>
                <a:cubicBezTo>
                  <a:pt x="514" y="934"/>
                  <a:pt x="545" y="831"/>
                  <a:pt x="486" y="792"/>
                </a:cubicBezTo>
                <a:cubicBezTo>
                  <a:pt x="472" y="771"/>
                  <a:pt x="465" y="752"/>
                  <a:pt x="450" y="732"/>
                </a:cubicBezTo>
                <a:cubicBezTo>
                  <a:pt x="448" y="704"/>
                  <a:pt x="451" y="675"/>
                  <a:pt x="444" y="648"/>
                </a:cubicBezTo>
                <a:cubicBezTo>
                  <a:pt x="431" y="595"/>
                  <a:pt x="348" y="545"/>
                  <a:pt x="330" y="492"/>
                </a:cubicBezTo>
                <a:cubicBezTo>
                  <a:pt x="315" y="446"/>
                  <a:pt x="291" y="406"/>
                  <a:pt x="276" y="360"/>
                </a:cubicBezTo>
                <a:cubicBezTo>
                  <a:pt x="264" y="324"/>
                  <a:pt x="219" y="283"/>
                  <a:pt x="198" y="252"/>
                </a:cubicBezTo>
                <a:cubicBezTo>
                  <a:pt x="189" y="239"/>
                  <a:pt x="173" y="233"/>
                  <a:pt x="162" y="222"/>
                </a:cubicBezTo>
                <a:cubicBezTo>
                  <a:pt x="160" y="216"/>
                  <a:pt x="160" y="209"/>
                  <a:pt x="156" y="204"/>
                </a:cubicBezTo>
                <a:cubicBezTo>
                  <a:pt x="136" y="179"/>
                  <a:pt x="138" y="202"/>
                  <a:pt x="138" y="186"/>
                </a:cubicBezTo>
              </a:path>
            </a:pathLst>
          </a:custGeom>
          <a:noFill/>
          <a:ln w="9525">
            <a:noFill/>
            <a:round/>
            <a:headEnd/>
            <a:tailEnd/>
          </a:ln>
        </p:spPr>
        <p:txBody>
          <a:bodyPr bIns="137160" anchor="ctr"/>
          <a:lstStyle/>
          <a:p>
            <a:endParaRPr lang="en-US"/>
          </a:p>
        </p:txBody>
      </p:sp>
      <p:sp>
        <p:nvSpPr>
          <p:cNvPr id="62491" name="Freeform 27"/>
          <p:cNvSpPr>
            <a:spLocks/>
          </p:cNvSpPr>
          <p:nvPr/>
        </p:nvSpPr>
        <p:spPr bwMode="auto">
          <a:xfrm>
            <a:off x="7467600" y="3733800"/>
            <a:ext cx="846138" cy="2362200"/>
          </a:xfrm>
          <a:custGeom>
            <a:avLst/>
            <a:gdLst>
              <a:gd name="T0" fmla="*/ 204788 w 533"/>
              <a:gd name="T1" fmla="*/ 21580 h 1423"/>
              <a:gd name="T2" fmla="*/ 85725 w 533"/>
              <a:gd name="T3" fmla="*/ 290502 h 1423"/>
              <a:gd name="T4" fmla="*/ 36513 w 533"/>
              <a:gd name="T5" fmla="*/ 498004 h 1423"/>
              <a:gd name="T6" fmla="*/ 36513 w 533"/>
              <a:gd name="T7" fmla="*/ 906368 h 1423"/>
              <a:gd name="T8" fmla="*/ 84138 w 533"/>
              <a:gd name="T9" fmla="*/ 976088 h 1423"/>
              <a:gd name="T10" fmla="*/ 223838 w 533"/>
              <a:gd name="T11" fmla="*/ 1165330 h 1423"/>
              <a:gd name="T12" fmla="*/ 382588 w 533"/>
              <a:gd name="T13" fmla="*/ 1412672 h 1423"/>
              <a:gd name="T14" fmla="*/ 428625 w 533"/>
              <a:gd name="T15" fmla="*/ 1502313 h 1423"/>
              <a:gd name="T16" fmla="*/ 409575 w 533"/>
              <a:gd name="T17" fmla="*/ 1920636 h 1423"/>
              <a:gd name="T18" fmla="*/ 363538 w 533"/>
              <a:gd name="T19" fmla="*/ 2138098 h 1423"/>
              <a:gd name="T20" fmla="*/ 373063 w 533"/>
              <a:gd name="T21" fmla="*/ 2327340 h 1423"/>
              <a:gd name="T22" fmla="*/ 503238 w 533"/>
              <a:gd name="T23" fmla="*/ 2297459 h 1423"/>
              <a:gd name="T24" fmla="*/ 633413 w 533"/>
              <a:gd name="T25" fmla="*/ 2177938 h 1423"/>
              <a:gd name="T26" fmla="*/ 669925 w 533"/>
              <a:gd name="T27" fmla="*/ 2148058 h 1423"/>
              <a:gd name="T28" fmla="*/ 679450 w 533"/>
              <a:gd name="T29" fmla="*/ 2118178 h 1423"/>
              <a:gd name="T30" fmla="*/ 763588 w 533"/>
              <a:gd name="T31" fmla="*/ 2028537 h 1423"/>
              <a:gd name="T32" fmla="*/ 801688 w 533"/>
              <a:gd name="T33" fmla="*/ 1661674 h 1423"/>
              <a:gd name="T34" fmla="*/ 754063 w 533"/>
              <a:gd name="T35" fmla="*/ 1332991 h 1423"/>
              <a:gd name="T36" fmla="*/ 698500 w 533"/>
              <a:gd name="T37" fmla="*/ 1233390 h 1423"/>
              <a:gd name="T38" fmla="*/ 688975 w 533"/>
              <a:gd name="T39" fmla="*/ 1095609 h 1423"/>
              <a:gd name="T40" fmla="*/ 512763 w 533"/>
              <a:gd name="T41" fmla="*/ 836647 h 1423"/>
              <a:gd name="T42" fmla="*/ 428625 w 533"/>
              <a:gd name="T43" fmla="*/ 617525 h 1423"/>
              <a:gd name="T44" fmla="*/ 409575 w 533"/>
              <a:gd name="T45" fmla="*/ 449864 h 1423"/>
              <a:gd name="T46" fmla="*/ 381000 w 533"/>
              <a:gd name="T47" fmla="*/ 330343 h 1423"/>
              <a:gd name="T48" fmla="*/ 342900 w 533"/>
              <a:gd name="T49" fmla="*/ 111221 h 1423"/>
              <a:gd name="T50" fmla="*/ 219075 w 533"/>
              <a:gd name="T51" fmla="*/ 41500 h 1423"/>
              <a:gd name="T52" fmla="*/ 257175 w 533"/>
              <a:gd name="T53" fmla="*/ 1660 h 142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33"/>
              <a:gd name="T82" fmla="*/ 0 h 1423"/>
              <a:gd name="T83" fmla="*/ 533 w 533"/>
              <a:gd name="T84" fmla="*/ 1423 h 142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33" h="1423">
                <a:moveTo>
                  <a:pt x="129" y="13"/>
                </a:moveTo>
                <a:cubicBezTo>
                  <a:pt x="155" y="120"/>
                  <a:pt x="66" y="67"/>
                  <a:pt x="54" y="175"/>
                </a:cubicBezTo>
                <a:cubicBezTo>
                  <a:pt x="37" y="200"/>
                  <a:pt x="55" y="289"/>
                  <a:pt x="23" y="300"/>
                </a:cubicBezTo>
                <a:cubicBezTo>
                  <a:pt x="4" y="380"/>
                  <a:pt x="0" y="466"/>
                  <a:pt x="23" y="546"/>
                </a:cubicBezTo>
                <a:cubicBezTo>
                  <a:pt x="32" y="576"/>
                  <a:pt x="35" y="565"/>
                  <a:pt x="53" y="588"/>
                </a:cubicBezTo>
                <a:cubicBezTo>
                  <a:pt x="82" y="626"/>
                  <a:pt x="108" y="668"/>
                  <a:pt x="141" y="702"/>
                </a:cubicBezTo>
                <a:cubicBezTo>
                  <a:pt x="160" y="760"/>
                  <a:pt x="201" y="805"/>
                  <a:pt x="241" y="851"/>
                </a:cubicBezTo>
                <a:cubicBezTo>
                  <a:pt x="254" y="867"/>
                  <a:pt x="258" y="887"/>
                  <a:pt x="270" y="905"/>
                </a:cubicBezTo>
                <a:cubicBezTo>
                  <a:pt x="268" y="963"/>
                  <a:pt x="264" y="1089"/>
                  <a:pt x="258" y="1157"/>
                </a:cubicBezTo>
                <a:cubicBezTo>
                  <a:pt x="254" y="1202"/>
                  <a:pt x="238" y="1244"/>
                  <a:pt x="229" y="1288"/>
                </a:cubicBezTo>
                <a:cubicBezTo>
                  <a:pt x="231" y="1326"/>
                  <a:pt x="228" y="1365"/>
                  <a:pt x="235" y="1402"/>
                </a:cubicBezTo>
                <a:cubicBezTo>
                  <a:pt x="239" y="1423"/>
                  <a:pt x="305" y="1392"/>
                  <a:pt x="317" y="1384"/>
                </a:cubicBezTo>
                <a:cubicBezTo>
                  <a:pt x="329" y="1349"/>
                  <a:pt x="374" y="1338"/>
                  <a:pt x="399" y="1312"/>
                </a:cubicBezTo>
                <a:cubicBezTo>
                  <a:pt x="415" y="1250"/>
                  <a:pt x="391" y="1310"/>
                  <a:pt x="422" y="1294"/>
                </a:cubicBezTo>
                <a:cubicBezTo>
                  <a:pt x="428" y="1291"/>
                  <a:pt x="424" y="1281"/>
                  <a:pt x="428" y="1276"/>
                </a:cubicBezTo>
                <a:cubicBezTo>
                  <a:pt x="443" y="1254"/>
                  <a:pt x="466" y="1244"/>
                  <a:pt x="481" y="1222"/>
                </a:cubicBezTo>
                <a:cubicBezTo>
                  <a:pt x="445" y="1149"/>
                  <a:pt x="432" y="1050"/>
                  <a:pt x="505" y="1001"/>
                </a:cubicBezTo>
                <a:cubicBezTo>
                  <a:pt x="503" y="945"/>
                  <a:pt x="533" y="842"/>
                  <a:pt x="475" y="803"/>
                </a:cubicBezTo>
                <a:cubicBezTo>
                  <a:pt x="462" y="782"/>
                  <a:pt x="455" y="763"/>
                  <a:pt x="440" y="743"/>
                </a:cubicBezTo>
                <a:cubicBezTo>
                  <a:pt x="438" y="716"/>
                  <a:pt x="441" y="687"/>
                  <a:pt x="434" y="660"/>
                </a:cubicBezTo>
                <a:cubicBezTo>
                  <a:pt x="422" y="607"/>
                  <a:pt x="340" y="557"/>
                  <a:pt x="323" y="504"/>
                </a:cubicBezTo>
                <a:cubicBezTo>
                  <a:pt x="308" y="458"/>
                  <a:pt x="285" y="418"/>
                  <a:pt x="270" y="372"/>
                </a:cubicBezTo>
                <a:cubicBezTo>
                  <a:pt x="258" y="336"/>
                  <a:pt x="278" y="302"/>
                  <a:pt x="258" y="271"/>
                </a:cubicBezTo>
                <a:cubicBezTo>
                  <a:pt x="249" y="258"/>
                  <a:pt x="251" y="210"/>
                  <a:pt x="240" y="199"/>
                </a:cubicBezTo>
                <a:cubicBezTo>
                  <a:pt x="234" y="190"/>
                  <a:pt x="228" y="98"/>
                  <a:pt x="216" y="67"/>
                </a:cubicBezTo>
                <a:cubicBezTo>
                  <a:pt x="199" y="38"/>
                  <a:pt x="147" y="36"/>
                  <a:pt x="138" y="25"/>
                </a:cubicBezTo>
                <a:cubicBezTo>
                  <a:pt x="118" y="0"/>
                  <a:pt x="162" y="17"/>
                  <a:pt x="162" y="1"/>
                </a:cubicBezTo>
              </a:path>
            </a:pathLst>
          </a:custGeom>
          <a:noFill/>
          <a:ln w="31750">
            <a:solidFill>
              <a:srgbClr val="FF0000"/>
            </a:solidFill>
            <a:round/>
            <a:headEnd/>
            <a:tailEnd/>
          </a:ln>
        </p:spPr>
        <p:txBody>
          <a:bodyPr bIns="137160" anchor="ctr"/>
          <a:lstStyle/>
          <a:p>
            <a:endParaRPr lang="en-US"/>
          </a:p>
        </p:txBody>
      </p:sp>
      <p:sp>
        <p:nvSpPr>
          <p:cNvPr id="62494" name="Freeform 30"/>
          <p:cNvSpPr>
            <a:spLocks/>
          </p:cNvSpPr>
          <p:nvPr/>
        </p:nvSpPr>
        <p:spPr bwMode="auto">
          <a:xfrm>
            <a:off x="6172200" y="1524000"/>
            <a:ext cx="2057400" cy="393700"/>
          </a:xfrm>
          <a:custGeom>
            <a:avLst/>
            <a:gdLst>
              <a:gd name="T0" fmla="*/ 0 w 1296"/>
              <a:gd name="T1" fmla="*/ 76200 h 248"/>
              <a:gd name="T2" fmla="*/ 990600 w 1296"/>
              <a:gd name="T3" fmla="*/ 381000 h 248"/>
              <a:gd name="T4" fmla="*/ 2057400 w 1296"/>
              <a:gd name="T5" fmla="*/ 0 h 248"/>
              <a:gd name="T6" fmla="*/ 0 60000 65536"/>
              <a:gd name="T7" fmla="*/ 0 60000 65536"/>
              <a:gd name="T8" fmla="*/ 0 60000 65536"/>
              <a:gd name="T9" fmla="*/ 0 w 1296"/>
              <a:gd name="T10" fmla="*/ 0 h 248"/>
              <a:gd name="T11" fmla="*/ 1296 w 1296"/>
              <a:gd name="T12" fmla="*/ 248 h 248"/>
            </a:gdLst>
            <a:ahLst/>
            <a:cxnLst>
              <a:cxn ang="T6">
                <a:pos x="T0" y="T1"/>
              </a:cxn>
              <a:cxn ang="T7">
                <a:pos x="T2" y="T3"/>
              </a:cxn>
              <a:cxn ang="T8">
                <a:pos x="T4" y="T5"/>
              </a:cxn>
            </a:cxnLst>
            <a:rect l="T9" t="T10" r="T11" b="T12"/>
            <a:pathLst>
              <a:path w="1296" h="248">
                <a:moveTo>
                  <a:pt x="0" y="48"/>
                </a:moveTo>
                <a:cubicBezTo>
                  <a:pt x="204" y="148"/>
                  <a:pt x="408" y="248"/>
                  <a:pt x="624" y="240"/>
                </a:cubicBezTo>
                <a:cubicBezTo>
                  <a:pt x="840" y="232"/>
                  <a:pt x="1068" y="116"/>
                  <a:pt x="1296" y="0"/>
                </a:cubicBezTo>
              </a:path>
            </a:pathLst>
          </a:custGeom>
          <a:noFill/>
          <a:ln w="25400" cap="rnd">
            <a:solidFill>
              <a:srgbClr val="993300"/>
            </a:solidFill>
            <a:prstDash val="sysDot"/>
            <a:round/>
            <a:headEnd type="oval" w="med" len="med"/>
            <a:tailEnd type="triangle" w="med" len="med"/>
          </a:ln>
        </p:spPr>
        <p:txBody>
          <a:bodyPr bIns="137160" anchor="ctr"/>
          <a:lstStyle/>
          <a:p>
            <a:endParaRPr lang="en-US"/>
          </a:p>
        </p:txBody>
      </p:sp>
      <p:sp>
        <p:nvSpPr>
          <p:cNvPr id="62499" name="Rectangle 35"/>
          <p:cNvSpPr>
            <a:spLocks noChangeArrowheads="1"/>
          </p:cNvSpPr>
          <p:nvPr/>
        </p:nvSpPr>
        <p:spPr bwMode="auto">
          <a:xfrm>
            <a:off x="152400" y="5867400"/>
            <a:ext cx="4800600" cy="769938"/>
          </a:xfrm>
          <a:prstGeom prst="rect">
            <a:avLst/>
          </a:prstGeom>
          <a:gradFill rotWithShape="1">
            <a:gsLst>
              <a:gs pos="0">
                <a:srgbClr val="767676"/>
              </a:gs>
              <a:gs pos="50000">
                <a:srgbClr val="FFFFFF"/>
              </a:gs>
              <a:gs pos="100000">
                <a:srgbClr val="767676"/>
              </a:gs>
            </a:gsLst>
            <a:lin ang="5400000" scaled="1"/>
          </a:gradFill>
          <a:ln w="9525" algn="ctr">
            <a:noFill/>
            <a:miter lim="800000"/>
            <a:headEnd/>
            <a:tailEnd/>
          </a:ln>
        </p:spPr>
        <p:txBody>
          <a:bodyPr bIns="137160">
            <a:spAutoFit/>
          </a:bodyPr>
          <a:lstStyle/>
          <a:p>
            <a:pPr>
              <a:spcBef>
                <a:spcPct val="20000"/>
              </a:spcBef>
            </a:pPr>
            <a:r>
              <a:rPr lang="en-US" sz="1900"/>
              <a:t>Phía Đông là các núi thấp và cao nguyên : A-pa-lát và Bra-xin</a:t>
            </a:r>
          </a:p>
        </p:txBody>
      </p:sp>
      <p:sp>
        <p:nvSpPr>
          <p:cNvPr id="62500" name="Rectangle 36"/>
          <p:cNvSpPr>
            <a:spLocks noChangeArrowheads="1"/>
          </p:cNvSpPr>
          <p:nvPr/>
        </p:nvSpPr>
        <p:spPr bwMode="auto">
          <a:xfrm>
            <a:off x="152400" y="5899150"/>
            <a:ext cx="4800600" cy="769938"/>
          </a:xfrm>
          <a:prstGeom prst="rect">
            <a:avLst/>
          </a:prstGeom>
          <a:gradFill rotWithShape="1">
            <a:gsLst>
              <a:gs pos="0">
                <a:srgbClr val="767676"/>
              </a:gs>
              <a:gs pos="50000">
                <a:srgbClr val="FFFFFF"/>
              </a:gs>
              <a:gs pos="100000">
                <a:srgbClr val="767676"/>
              </a:gs>
            </a:gsLst>
            <a:lin ang="5400000" scaled="1"/>
          </a:gradFill>
          <a:ln w="9525" algn="ctr">
            <a:noFill/>
            <a:miter lim="800000"/>
            <a:headEnd/>
            <a:tailEnd/>
          </a:ln>
        </p:spPr>
        <p:txBody>
          <a:bodyPr bIns="137160">
            <a:spAutoFit/>
          </a:bodyPr>
          <a:lstStyle/>
          <a:p>
            <a:pPr>
              <a:spcBef>
                <a:spcPct val="20000"/>
              </a:spcBef>
            </a:pPr>
            <a:r>
              <a:rPr lang="en-US" sz="1900"/>
              <a:t>Dọc bờ biển phía tây là hai dãy núi cao và đồ sộ Coóc-đi-e và An-đét</a:t>
            </a:r>
          </a:p>
        </p:txBody>
      </p:sp>
      <p:sp>
        <p:nvSpPr>
          <p:cNvPr id="62501" name="Rectangle 37"/>
          <p:cNvSpPr>
            <a:spLocks noChangeArrowheads="1"/>
          </p:cNvSpPr>
          <p:nvPr/>
        </p:nvSpPr>
        <p:spPr bwMode="auto">
          <a:xfrm>
            <a:off x="228600" y="5867400"/>
            <a:ext cx="4724400" cy="731838"/>
          </a:xfrm>
          <a:prstGeom prst="rect">
            <a:avLst/>
          </a:prstGeom>
          <a:gradFill rotWithShape="1">
            <a:gsLst>
              <a:gs pos="0">
                <a:srgbClr val="767676"/>
              </a:gs>
              <a:gs pos="50000">
                <a:srgbClr val="FFFFFF"/>
              </a:gs>
              <a:gs pos="100000">
                <a:srgbClr val="767676"/>
              </a:gs>
            </a:gsLst>
            <a:lin ang="5400000" scaled="1"/>
          </a:gradFill>
          <a:ln w="9525" algn="ctr">
            <a:noFill/>
            <a:miter lim="800000"/>
            <a:headEnd/>
            <a:tailEnd/>
          </a:ln>
        </p:spPr>
        <p:txBody>
          <a:bodyPr bIns="137160">
            <a:spAutoFit/>
          </a:bodyPr>
          <a:lstStyle/>
          <a:p>
            <a:r>
              <a:rPr lang="en-US"/>
              <a:t>Ở giữa là những đồng bằng lớn : đồng bằng trung tâm và đồng bằng A-ma-dôn;</a:t>
            </a:r>
          </a:p>
        </p:txBody>
      </p:sp>
      <p:sp>
        <p:nvSpPr>
          <p:cNvPr id="62502" name="Rectangle 38"/>
          <p:cNvSpPr>
            <a:spLocks noChangeArrowheads="1"/>
          </p:cNvSpPr>
          <p:nvPr/>
        </p:nvSpPr>
        <p:spPr bwMode="auto">
          <a:xfrm>
            <a:off x="152400" y="5867400"/>
            <a:ext cx="4800600" cy="1006475"/>
          </a:xfrm>
          <a:prstGeom prst="rect">
            <a:avLst/>
          </a:prstGeom>
          <a:gradFill rotWithShape="1">
            <a:gsLst>
              <a:gs pos="0">
                <a:srgbClr val="767676"/>
              </a:gs>
              <a:gs pos="50000">
                <a:srgbClr val="FFFFFF"/>
              </a:gs>
              <a:gs pos="100000">
                <a:srgbClr val="767676"/>
              </a:gs>
            </a:gsLst>
            <a:lin ang="5400000" scaled="1"/>
          </a:gradFill>
          <a:ln w="9525" algn="ctr">
            <a:noFill/>
            <a:miter lim="800000"/>
            <a:headEnd/>
            <a:tailEnd/>
          </a:ln>
        </p:spPr>
        <p:txBody>
          <a:bodyPr bIns="137160">
            <a:spAutoFit/>
          </a:bodyPr>
          <a:lstStyle/>
          <a:p>
            <a:r>
              <a:rPr lang="en-US"/>
              <a:t>Địa hình châu Mĩ cao ở phía tây, thấp dần </a:t>
            </a:r>
          </a:p>
          <a:p>
            <a:r>
              <a:rPr lang="en-US"/>
              <a:t>khi vào đến trung tâm và cao dần phía </a:t>
            </a:r>
          </a:p>
          <a:p>
            <a:r>
              <a:rPr lang="en-US"/>
              <a:t>đông từ Tây sang Đông</a:t>
            </a:r>
          </a:p>
        </p:txBody>
      </p:sp>
    </p:spTree>
  </p:cSld>
  <p:clrMapOvr>
    <a:masterClrMapping/>
  </p:clrMapOvr>
  <p:transition spd="slow">
    <p:split orient="vert"/>
    <p:sndAc>
      <p:stSnd>
        <p:snd r:embed="rId2" name="Slide moi.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2479">
                                            <p:txEl>
                                              <p:pRg st="3" end="3"/>
                                            </p:txEl>
                                          </p:spTgt>
                                        </p:tgtEl>
                                        <p:attrNameLst>
                                          <p:attrName>style.visibility</p:attrName>
                                        </p:attrNameLst>
                                      </p:cBhvr>
                                      <p:to>
                                        <p:strVal val="visible"/>
                                      </p:to>
                                    </p:set>
                                    <p:animEffect transition="in" filter="fade">
                                      <p:cBhvr>
                                        <p:cTn id="7" dur="1000"/>
                                        <p:tgtEl>
                                          <p:spTgt spid="62479">
                                            <p:txEl>
                                              <p:pRg st="3" end="3"/>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builtIn="1"/>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62494"/>
                                        </p:tgtEl>
                                        <p:attrNameLst>
                                          <p:attrName>style.visibility</p:attrName>
                                        </p:attrNameLst>
                                      </p:cBhvr>
                                      <p:to>
                                        <p:strVal val="visible"/>
                                      </p:to>
                                    </p:set>
                                    <p:animEffect transition="in" filter="strips(upRight)">
                                      <p:cBhvr>
                                        <p:cTn id="12" dur="1000"/>
                                        <p:tgtEl>
                                          <p:spTgt spid="62494"/>
                                        </p:tgtEl>
                                      </p:cBhvr>
                                    </p:animEffect>
                                  </p:childTnLst>
                                  <p:subTnLst>
                                    <p:audio>
                                      <p:cMediaNode>
                                        <p:cTn display="0" masterRel="sameClick">
                                          <p:stCondLst>
                                            <p:cond evt="begin" delay="0">
                                              <p:tn val="10"/>
                                            </p:cond>
                                          </p:stCondLst>
                                          <p:endCondLst>
                                            <p:cond evt="onStopAudio" delay="0">
                                              <p:tgtEl>
                                                <p:sldTgt/>
                                              </p:tgtEl>
                                            </p:cond>
                                          </p:endCondLst>
                                        </p:cTn>
                                        <p:tgtEl>
                                          <p:sndTgt r:embed="rId3" name="chimes.wav" builtIn="1"/>
                                        </p:tgtEl>
                                      </p:cMediaNode>
                                    </p:audio>
                                  </p:subTnLst>
                                </p:cTn>
                              </p:par>
                            </p:childTnLst>
                          </p:cTn>
                        </p:par>
                        <p:par>
                          <p:cTn id="13" fill="hold" nodeType="afterGroup">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62502"/>
                                        </p:tgtEl>
                                        <p:attrNameLst>
                                          <p:attrName>style.visibility</p:attrName>
                                        </p:attrNameLst>
                                      </p:cBhvr>
                                      <p:to>
                                        <p:strVal val="visible"/>
                                      </p:to>
                                    </p:set>
                                    <p:animEffect transition="in" filter="fade">
                                      <p:cBhvr>
                                        <p:cTn id="16" dur="500"/>
                                        <p:tgtEl>
                                          <p:spTgt spid="6250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xit" presetSubtype="0" fill="hold" grpId="1" nodeType="clickEffect">
                                  <p:stCondLst>
                                    <p:cond delay="0"/>
                                  </p:stCondLst>
                                  <p:childTnLst>
                                    <p:animEffect transition="out" filter="fade">
                                      <p:cBhvr>
                                        <p:cTn id="20" dur="500"/>
                                        <p:tgtEl>
                                          <p:spTgt spid="62502"/>
                                        </p:tgtEl>
                                      </p:cBhvr>
                                    </p:animEffect>
                                    <p:set>
                                      <p:cBhvr>
                                        <p:cTn id="21" dur="1" fill="hold">
                                          <p:stCondLst>
                                            <p:cond delay="499"/>
                                          </p:stCondLst>
                                        </p:cTn>
                                        <p:tgtEl>
                                          <p:spTgt spid="62502"/>
                                        </p:tgtEl>
                                        <p:attrNameLst>
                                          <p:attrName>style.visibility</p:attrName>
                                        </p:attrNameLst>
                                      </p:cBhvr>
                                      <p:to>
                                        <p:strVal val="hidden"/>
                                      </p:to>
                                    </p:set>
                                  </p:childTnLst>
                                </p:cTn>
                              </p:par>
                            </p:childTnLst>
                          </p:cTn>
                        </p:par>
                        <p:par>
                          <p:cTn id="22" fill="hold" nodeType="afterGroup">
                            <p:stCondLst>
                              <p:cond delay="500"/>
                            </p:stCondLst>
                            <p:childTnLst>
                              <p:par>
                                <p:cTn id="23" presetID="10" presetClass="entr" presetSubtype="0" fill="hold" nodeType="afterEffect">
                                  <p:stCondLst>
                                    <p:cond delay="0"/>
                                  </p:stCondLst>
                                  <p:childTnLst>
                                    <p:set>
                                      <p:cBhvr>
                                        <p:cTn id="24" dur="1" fill="hold">
                                          <p:stCondLst>
                                            <p:cond delay="0"/>
                                          </p:stCondLst>
                                        </p:cTn>
                                        <p:tgtEl>
                                          <p:spTgt spid="62479">
                                            <p:txEl>
                                              <p:pRg st="4" end="4"/>
                                            </p:txEl>
                                          </p:spTgt>
                                        </p:tgtEl>
                                        <p:attrNameLst>
                                          <p:attrName>style.visibility</p:attrName>
                                        </p:attrNameLst>
                                      </p:cBhvr>
                                      <p:to>
                                        <p:strVal val="visible"/>
                                      </p:to>
                                    </p:set>
                                    <p:animEffect transition="in" filter="fade">
                                      <p:cBhvr>
                                        <p:cTn id="25" dur="500"/>
                                        <p:tgtEl>
                                          <p:spTgt spid="62479">
                                            <p:txEl>
                                              <p:pRg st="4" end="4"/>
                                            </p:txEl>
                                          </p:spTgt>
                                        </p:tgtEl>
                                      </p:cBhvr>
                                    </p:animEffect>
                                  </p:childTnLst>
                                  <p:subTnLst>
                                    <p:audio>
                                      <p:cMediaNode>
                                        <p:cTn display="0" masterRel="sameClick">
                                          <p:stCondLst>
                                            <p:cond evt="begin" delay="0">
                                              <p:tn val="23"/>
                                            </p:cond>
                                          </p:stCondLst>
                                          <p:endCondLst>
                                            <p:cond evt="onStopAudio" delay="0">
                                              <p:tgtEl>
                                                <p:sldTgt/>
                                              </p:tgtEl>
                                            </p:cond>
                                          </p:endCondLst>
                                        </p:cTn>
                                        <p:tgtEl>
                                          <p:sndTgt r:embed="rId3" name="chimes.wav" builtIn="1"/>
                                        </p:tgtEl>
                                      </p:cMediaNode>
                                    </p:audio>
                                  </p:subTnLst>
                                </p:cTn>
                              </p:par>
                              <p:par>
                                <p:cTn id="26" presetID="10" presetClass="entr" presetSubtype="0" fill="hold" nodeType="withEffect">
                                  <p:stCondLst>
                                    <p:cond delay="0"/>
                                  </p:stCondLst>
                                  <p:childTnLst>
                                    <p:set>
                                      <p:cBhvr>
                                        <p:cTn id="27" dur="1" fill="hold">
                                          <p:stCondLst>
                                            <p:cond delay="0"/>
                                          </p:stCondLst>
                                        </p:cTn>
                                        <p:tgtEl>
                                          <p:spTgt spid="62479">
                                            <p:txEl>
                                              <p:pRg st="5" end="5"/>
                                            </p:txEl>
                                          </p:spTgt>
                                        </p:tgtEl>
                                        <p:attrNameLst>
                                          <p:attrName>style.visibility</p:attrName>
                                        </p:attrNameLst>
                                      </p:cBhvr>
                                      <p:to>
                                        <p:strVal val="visible"/>
                                      </p:to>
                                    </p:set>
                                    <p:animEffect transition="in" filter="fade">
                                      <p:cBhvr>
                                        <p:cTn id="28" dur="500"/>
                                        <p:tgtEl>
                                          <p:spTgt spid="62479">
                                            <p:txEl>
                                              <p:pRg st="5" end="5"/>
                                            </p:txEl>
                                          </p:spTgt>
                                        </p:tgtEl>
                                      </p:cBhvr>
                                    </p:animEffect>
                                  </p:childTnLst>
                                </p:cTn>
                              </p:par>
                            </p:childTnLst>
                          </p:cTn>
                        </p:par>
                        <p:par>
                          <p:cTn id="29" fill="hold" nodeType="afterGroup">
                            <p:stCondLst>
                              <p:cond delay="1000"/>
                            </p:stCondLst>
                            <p:childTnLst>
                              <p:par>
                                <p:cTn id="30" presetID="10" presetClass="entr" presetSubtype="0" fill="hold" nodeType="afterEffect">
                                  <p:stCondLst>
                                    <p:cond delay="0"/>
                                  </p:stCondLst>
                                  <p:childTnLst>
                                    <p:set>
                                      <p:cBhvr>
                                        <p:cTn id="31" dur="1" fill="hold">
                                          <p:stCondLst>
                                            <p:cond delay="0"/>
                                          </p:stCondLst>
                                        </p:cTn>
                                        <p:tgtEl>
                                          <p:spTgt spid="62479">
                                            <p:txEl>
                                              <p:pRg st="6" end="6"/>
                                            </p:txEl>
                                          </p:spTgt>
                                        </p:tgtEl>
                                        <p:attrNameLst>
                                          <p:attrName>style.visibility</p:attrName>
                                        </p:attrNameLst>
                                      </p:cBhvr>
                                      <p:to>
                                        <p:strVal val="visible"/>
                                      </p:to>
                                    </p:set>
                                    <p:animEffect transition="in" filter="fade">
                                      <p:cBhvr>
                                        <p:cTn id="32" dur="500"/>
                                        <p:tgtEl>
                                          <p:spTgt spid="62479">
                                            <p:txEl>
                                              <p:pRg st="6" end="6"/>
                                            </p:txEl>
                                          </p:spTgt>
                                        </p:tgtEl>
                                      </p:cBhvr>
                                    </p:animEffect>
                                  </p:childTnLst>
                                </p:cTn>
                              </p:par>
                            </p:childTnLst>
                          </p:cTn>
                        </p:par>
                        <p:par>
                          <p:cTn id="33" fill="hold" nodeType="afterGroup">
                            <p:stCondLst>
                              <p:cond delay="1500"/>
                            </p:stCondLst>
                            <p:childTnLst>
                              <p:par>
                                <p:cTn id="34" presetID="10" presetClass="entr" presetSubtype="0" fill="hold" nodeType="afterEffect">
                                  <p:stCondLst>
                                    <p:cond delay="0"/>
                                  </p:stCondLst>
                                  <p:childTnLst>
                                    <p:set>
                                      <p:cBhvr>
                                        <p:cTn id="35" dur="1" fill="hold">
                                          <p:stCondLst>
                                            <p:cond delay="0"/>
                                          </p:stCondLst>
                                        </p:cTn>
                                        <p:tgtEl>
                                          <p:spTgt spid="62479">
                                            <p:txEl>
                                              <p:pRg st="7" end="7"/>
                                            </p:txEl>
                                          </p:spTgt>
                                        </p:tgtEl>
                                        <p:attrNameLst>
                                          <p:attrName>style.visibility</p:attrName>
                                        </p:attrNameLst>
                                      </p:cBhvr>
                                      <p:to>
                                        <p:strVal val="visible"/>
                                      </p:to>
                                    </p:set>
                                    <p:animEffect transition="in" filter="fade">
                                      <p:cBhvr>
                                        <p:cTn id="36" dur="500"/>
                                        <p:tgtEl>
                                          <p:spTgt spid="62479">
                                            <p:txEl>
                                              <p:pRg st="7" end="7"/>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8" presetClass="entr" presetSubtype="12" fill="hold" grpId="0" nodeType="clickEffect">
                                  <p:stCondLst>
                                    <p:cond delay="0"/>
                                  </p:stCondLst>
                                  <p:childTnLst>
                                    <p:set>
                                      <p:cBhvr>
                                        <p:cTn id="40" dur="1" fill="hold">
                                          <p:stCondLst>
                                            <p:cond delay="0"/>
                                          </p:stCondLst>
                                        </p:cTn>
                                        <p:tgtEl>
                                          <p:spTgt spid="62487"/>
                                        </p:tgtEl>
                                        <p:attrNameLst>
                                          <p:attrName>style.visibility</p:attrName>
                                        </p:attrNameLst>
                                      </p:cBhvr>
                                      <p:to>
                                        <p:strVal val="visible"/>
                                      </p:to>
                                    </p:set>
                                    <p:animEffect transition="in" filter="strips(downLeft)">
                                      <p:cBhvr>
                                        <p:cTn id="41" dur="500"/>
                                        <p:tgtEl>
                                          <p:spTgt spid="62487"/>
                                        </p:tgtEl>
                                      </p:cBhvr>
                                    </p:animEffect>
                                  </p:childTnLst>
                                  <p:subTnLst>
                                    <p:audio>
                                      <p:cMediaNode>
                                        <p:cTn display="0" masterRel="sameClick">
                                          <p:stCondLst>
                                            <p:cond evt="begin" delay="0">
                                              <p:tn val="39"/>
                                            </p:cond>
                                          </p:stCondLst>
                                          <p:endCondLst>
                                            <p:cond evt="onStopAudio" delay="0">
                                              <p:tgtEl>
                                                <p:sldTgt/>
                                              </p:tgtEl>
                                            </p:cond>
                                          </p:endCondLst>
                                        </p:cTn>
                                        <p:tgtEl>
                                          <p:sndTgt r:embed="rId3" name="chimes.wav" builtIn="1"/>
                                        </p:tgtEl>
                                      </p:cMediaNode>
                                    </p:audio>
                                  </p:subTnLst>
                                </p:cTn>
                              </p:par>
                              <p:par>
                                <p:cTn id="42" presetID="18" presetClass="entr" presetSubtype="3" fill="hold" grpId="0" nodeType="withEffect">
                                  <p:stCondLst>
                                    <p:cond delay="0"/>
                                  </p:stCondLst>
                                  <p:childTnLst>
                                    <p:set>
                                      <p:cBhvr>
                                        <p:cTn id="43" dur="1" fill="hold">
                                          <p:stCondLst>
                                            <p:cond delay="0"/>
                                          </p:stCondLst>
                                        </p:cTn>
                                        <p:tgtEl>
                                          <p:spTgt spid="62491"/>
                                        </p:tgtEl>
                                        <p:attrNameLst>
                                          <p:attrName>style.visibility</p:attrName>
                                        </p:attrNameLst>
                                      </p:cBhvr>
                                      <p:to>
                                        <p:strVal val="visible"/>
                                      </p:to>
                                    </p:set>
                                    <p:animEffect transition="in" filter="strips(upRight)">
                                      <p:cBhvr>
                                        <p:cTn id="44" dur="500"/>
                                        <p:tgtEl>
                                          <p:spTgt spid="62491"/>
                                        </p:tgtEl>
                                      </p:cBhvr>
                                    </p:animEffect>
                                  </p:childTnLst>
                                </p:cTn>
                              </p:par>
                            </p:childTnLst>
                          </p:cTn>
                        </p:par>
                        <p:par>
                          <p:cTn id="45" fill="hold" nodeType="afterGroup">
                            <p:stCondLst>
                              <p:cond delay="500"/>
                            </p:stCondLst>
                            <p:childTnLst>
                              <p:par>
                                <p:cTn id="46" presetID="10" presetClass="entr" presetSubtype="0" fill="hold" grpId="0" nodeType="afterEffect">
                                  <p:stCondLst>
                                    <p:cond delay="0"/>
                                  </p:stCondLst>
                                  <p:childTnLst>
                                    <p:set>
                                      <p:cBhvr>
                                        <p:cTn id="47" dur="1" fill="hold">
                                          <p:stCondLst>
                                            <p:cond delay="0"/>
                                          </p:stCondLst>
                                        </p:cTn>
                                        <p:tgtEl>
                                          <p:spTgt spid="62500"/>
                                        </p:tgtEl>
                                        <p:attrNameLst>
                                          <p:attrName>style.visibility</p:attrName>
                                        </p:attrNameLst>
                                      </p:cBhvr>
                                      <p:to>
                                        <p:strVal val="visible"/>
                                      </p:to>
                                    </p:set>
                                    <p:animEffect transition="in" filter="fade">
                                      <p:cBhvr>
                                        <p:cTn id="48" dur="500"/>
                                        <p:tgtEl>
                                          <p:spTgt spid="62500"/>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0" presetClass="exit" presetSubtype="0" fill="hold" grpId="1" nodeType="clickEffect">
                                  <p:stCondLst>
                                    <p:cond delay="0"/>
                                  </p:stCondLst>
                                  <p:childTnLst>
                                    <p:animEffect transition="out" filter="fade">
                                      <p:cBhvr>
                                        <p:cTn id="52" dur="500"/>
                                        <p:tgtEl>
                                          <p:spTgt spid="62500"/>
                                        </p:tgtEl>
                                      </p:cBhvr>
                                    </p:animEffect>
                                    <p:set>
                                      <p:cBhvr>
                                        <p:cTn id="53" dur="1" fill="hold">
                                          <p:stCondLst>
                                            <p:cond delay="499"/>
                                          </p:stCondLst>
                                        </p:cTn>
                                        <p:tgtEl>
                                          <p:spTgt spid="62500"/>
                                        </p:tgtEl>
                                        <p:attrNameLst>
                                          <p:attrName>style.visibility</p:attrName>
                                        </p:attrNameLst>
                                      </p:cBhvr>
                                      <p:to>
                                        <p:strVal val="hidden"/>
                                      </p:to>
                                    </p:set>
                                  </p:childTnLst>
                                </p:cTn>
                              </p:par>
                            </p:childTnLst>
                          </p:cTn>
                        </p:par>
                        <p:par>
                          <p:cTn id="54" fill="hold" nodeType="afterGroup">
                            <p:stCondLst>
                              <p:cond delay="500"/>
                            </p:stCondLst>
                            <p:childTnLst>
                              <p:par>
                                <p:cTn id="55" presetID="18" presetClass="entr" presetSubtype="6" fill="hold" grpId="0" nodeType="afterEffect">
                                  <p:stCondLst>
                                    <p:cond delay="0"/>
                                  </p:stCondLst>
                                  <p:childTnLst>
                                    <p:set>
                                      <p:cBhvr>
                                        <p:cTn id="56" dur="1" fill="hold">
                                          <p:stCondLst>
                                            <p:cond delay="0"/>
                                          </p:stCondLst>
                                        </p:cTn>
                                        <p:tgtEl>
                                          <p:spTgt spid="62481"/>
                                        </p:tgtEl>
                                        <p:attrNameLst>
                                          <p:attrName>style.visibility</p:attrName>
                                        </p:attrNameLst>
                                      </p:cBhvr>
                                      <p:to>
                                        <p:strVal val="visible"/>
                                      </p:to>
                                    </p:set>
                                    <p:animEffect transition="in" filter="strips(downRight)">
                                      <p:cBhvr>
                                        <p:cTn id="57" dur="1000"/>
                                        <p:tgtEl>
                                          <p:spTgt spid="62481"/>
                                        </p:tgtEl>
                                      </p:cBhvr>
                                    </p:animEffect>
                                  </p:childTnLst>
                                  <p:subTnLst>
                                    <p:audio>
                                      <p:cMediaNode>
                                        <p:cTn display="0" masterRel="sameClick">
                                          <p:stCondLst>
                                            <p:cond evt="begin" delay="0">
                                              <p:tn val="55"/>
                                            </p:cond>
                                          </p:stCondLst>
                                          <p:endCondLst>
                                            <p:cond evt="onStopAudio" delay="0">
                                              <p:tgtEl>
                                                <p:sldTgt/>
                                              </p:tgtEl>
                                            </p:cond>
                                          </p:endCondLst>
                                        </p:cTn>
                                        <p:tgtEl>
                                          <p:sndTgt r:embed="rId3" name="chimes.wav" builtIn="1"/>
                                        </p:tgtEl>
                                      </p:cMediaNode>
                                    </p:audio>
                                  </p:subTnLst>
                                </p:cTn>
                              </p:par>
                              <p:par>
                                <p:cTn id="58" presetID="18" presetClass="entr" presetSubtype="9" fill="hold" grpId="0" nodeType="withEffect">
                                  <p:stCondLst>
                                    <p:cond delay="0"/>
                                  </p:stCondLst>
                                  <p:childTnLst>
                                    <p:set>
                                      <p:cBhvr>
                                        <p:cTn id="59" dur="1" fill="hold">
                                          <p:stCondLst>
                                            <p:cond delay="0"/>
                                          </p:stCondLst>
                                        </p:cTn>
                                        <p:tgtEl>
                                          <p:spTgt spid="62482"/>
                                        </p:tgtEl>
                                        <p:attrNameLst>
                                          <p:attrName>style.visibility</p:attrName>
                                        </p:attrNameLst>
                                      </p:cBhvr>
                                      <p:to>
                                        <p:strVal val="visible"/>
                                      </p:to>
                                    </p:set>
                                    <p:animEffect transition="in" filter="strips(upLeft)">
                                      <p:cBhvr>
                                        <p:cTn id="60" dur="1000"/>
                                        <p:tgtEl>
                                          <p:spTgt spid="62482"/>
                                        </p:tgtEl>
                                      </p:cBhvr>
                                    </p:animEffect>
                                  </p:childTnLst>
                                </p:cTn>
                              </p:par>
                            </p:childTnLst>
                          </p:cTn>
                        </p:par>
                        <p:par>
                          <p:cTn id="61" fill="hold" nodeType="afterGroup">
                            <p:stCondLst>
                              <p:cond delay="1500"/>
                            </p:stCondLst>
                            <p:childTnLst>
                              <p:par>
                                <p:cTn id="62" presetID="10" presetClass="entr" presetSubtype="0" fill="hold" grpId="0" nodeType="afterEffect">
                                  <p:stCondLst>
                                    <p:cond delay="0"/>
                                  </p:stCondLst>
                                  <p:childTnLst>
                                    <p:set>
                                      <p:cBhvr>
                                        <p:cTn id="63" dur="1" fill="hold">
                                          <p:stCondLst>
                                            <p:cond delay="0"/>
                                          </p:stCondLst>
                                        </p:cTn>
                                        <p:tgtEl>
                                          <p:spTgt spid="62501"/>
                                        </p:tgtEl>
                                        <p:attrNameLst>
                                          <p:attrName>style.visibility</p:attrName>
                                        </p:attrNameLst>
                                      </p:cBhvr>
                                      <p:to>
                                        <p:strVal val="visible"/>
                                      </p:to>
                                    </p:set>
                                    <p:animEffect transition="in" filter="fade">
                                      <p:cBhvr>
                                        <p:cTn id="64" dur="500"/>
                                        <p:tgtEl>
                                          <p:spTgt spid="62501"/>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10" presetClass="exit" presetSubtype="0" fill="hold" grpId="1" nodeType="clickEffect">
                                  <p:stCondLst>
                                    <p:cond delay="0"/>
                                  </p:stCondLst>
                                  <p:childTnLst>
                                    <p:animEffect transition="out" filter="fade">
                                      <p:cBhvr>
                                        <p:cTn id="68" dur="500"/>
                                        <p:tgtEl>
                                          <p:spTgt spid="62501"/>
                                        </p:tgtEl>
                                      </p:cBhvr>
                                    </p:animEffect>
                                    <p:set>
                                      <p:cBhvr>
                                        <p:cTn id="69" dur="1" fill="hold">
                                          <p:stCondLst>
                                            <p:cond delay="499"/>
                                          </p:stCondLst>
                                        </p:cTn>
                                        <p:tgtEl>
                                          <p:spTgt spid="62501"/>
                                        </p:tgtEl>
                                        <p:attrNameLst>
                                          <p:attrName>style.visibility</p:attrName>
                                        </p:attrNameLst>
                                      </p:cBhvr>
                                      <p:to>
                                        <p:strVal val="hidden"/>
                                      </p:to>
                                    </p:set>
                                  </p:childTnLst>
                                </p:cTn>
                              </p:par>
                            </p:childTnLst>
                          </p:cTn>
                        </p:par>
                        <p:par>
                          <p:cTn id="70" fill="hold" nodeType="afterGroup">
                            <p:stCondLst>
                              <p:cond delay="500"/>
                            </p:stCondLst>
                            <p:childTnLst>
                              <p:par>
                                <p:cTn id="71" presetID="18" presetClass="entr" presetSubtype="12" fill="hold" grpId="0" nodeType="afterEffect">
                                  <p:stCondLst>
                                    <p:cond delay="0"/>
                                  </p:stCondLst>
                                  <p:childTnLst>
                                    <p:set>
                                      <p:cBhvr>
                                        <p:cTn id="72" dur="1" fill="hold">
                                          <p:stCondLst>
                                            <p:cond delay="0"/>
                                          </p:stCondLst>
                                        </p:cTn>
                                        <p:tgtEl>
                                          <p:spTgt spid="62485"/>
                                        </p:tgtEl>
                                        <p:attrNameLst>
                                          <p:attrName>style.visibility</p:attrName>
                                        </p:attrNameLst>
                                      </p:cBhvr>
                                      <p:to>
                                        <p:strVal val="visible"/>
                                      </p:to>
                                    </p:set>
                                    <p:animEffect transition="in" filter="strips(downLeft)">
                                      <p:cBhvr>
                                        <p:cTn id="73" dur="1000"/>
                                        <p:tgtEl>
                                          <p:spTgt spid="62485"/>
                                        </p:tgtEl>
                                      </p:cBhvr>
                                    </p:animEffect>
                                  </p:childTnLst>
                                  <p:subTnLst>
                                    <p:audio>
                                      <p:cMediaNode>
                                        <p:cTn display="0" masterRel="sameClick">
                                          <p:stCondLst>
                                            <p:cond evt="begin" delay="0">
                                              <p:tn val="71"/>
                                            </p:cond>
                                          </p:stCondLst>
                                          <p:endCondLst>
                                            <p:cond evt="onStopAudio" delay="0">
                                              <p:tgtEl>
                                                <p:sldTgt/>
                                              </p:tgtEl>
                                            </p:cond>
                                          </p:endCondLst>
                                        </p:cTn>
                                        <p:tgtEl>
                                          <p:sndTgt r:embed="rId3" name="chimes.wav" builtIn="1"/>
                                        </p:tgtEl>
                                      </p:cMediaNode>
                                    </p:audio>
                                  </p:subTnLst>
                                </p:cTn>
                              </p:par>
                              <p:par>
                                <p:cTn id="74" presetID="18" presetClass="entr" presetSubtype="6" fill="hold" grpId="0" nodeType="withEffect">
                                  <p:stCondLst>
                                    <p:cond delay="0"/>
                                  </p:stCondLst>
                                  <p:childTnLst>
                                    <p:set>
                                      <p:cBhvr>
                                        <p:cTn id="75" dur="1" fill="hold">
                                          <p:stCondLst>
                                            <p:cond delay="0"/>
                                          </p:stCondLst>
                                        </p:cTn>
                                        <p:tgtEl>
                                          <p:spTgt spid="62486"/>
                                        </p:tgtEl>
                                        <p:attrNameLst>
                                          <p:attrName>style.visibility</p:attrName>
                                        </p:attrNameLst>
                                      </p:cBhvr>
                                      <p:to>
                                        <p:strVal val="visible"/>
                                      </p:to>
                                    </p:set>
                                    <p:animEffect transition="in" filter="strips(downRight)">
                                      <p:cBhvr>
                                        <p:cTn id="76" dur="1000"/>
                                        <p:tgtEl>
                                          <p:spTgt spid="62486"/>
                                        </p:tgtEl>
                                      </p:cBhvr>
                                    </p:animEffect>
                                  </p:childTnLst>
                                </p:cTn>
                              </p:par>
                            </p:childTnLst>
                          </p:cTn>
                        </p:par>
                        <p:par>
                          <p:cTn id="77" fill="hold" nodeType="afterGroup">
                            <p:stCondLst>
                              <p:cond delay="1500"/>
                            </p:stCondLst>
                            <p:childTnLst>
                              <p:par>
                                <p:cTn id="78" presetID="10" presetClass="entr" presetSubtype="0" fill="hold" grpId="0" nodeType="afterEffect">
                                  <p:stCondLst>
                                    <p:cond delay="0"/>
                                  </p:stCondLst>
                                  <p:childTnLst>
                                    <p:set>
                                      <p:cBhvr>
                                        <p:cTn id="79" dur="1" fill="hold">
                                          <p:stCondLst>
                                            <p:cond delay="0"/>
                                          </p:stCondLst>
                                        </p:cTn>
                                        <p:tgtEl>
                                          <p:spTgt spid="62499"/>
                                        </p:tgtEl>
                                        <p:attrNameLst>
                                          <p:attrName>style.visibility</p:attrName>
                                        </p:attrNameLst>
                                      </p:cBhvr>
                                      <p:to>
                                        <p:strVal val="visible"/>
                                      </p:to>
                                    </p:set>
                                    <p:animEffect transition="in" filter="fade">
                                      <p:cBhvr>
                                        <p:cTn id="80" dur="1000"/>
                                        <p:tgtEl>
                                          <p:spTgt spid="624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81" grpId="0" animBg="1"/>
      <p:bldP spid="62482" grpId="0" animBg="1"/>
      <p:bldP spid="62485" grpId="0" animBg="1"/>
      <p:bldP spid="62486" grpId="0" animBg="1"/>
      <p:bldP spid="62487" grpId="0" animBg="1"/>
      <p:bldP spid="62491" grpId="0" animBg="1"/>
      <p:bldP spid="62494" grpId="0" animBg="1"/>
      <p:bldP spid="62499" grpId="0" animBg="1"/>
      <p:bldP spid="62500" grpId="0" animBg="1"/>
      <p:bldP spid="62500" grpId="1" animBg="1"/>
      <p:bldP spid="62501" grpId="0" animBg="1"/>
      <p:bldP spid="62501" grpId="1" animBg="1"/>
      <p:bldP spid="62502" grpId="0" animBg="1"/>
      <p:bldP spid="62502"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533400" y="685800"/>
            <a:ext cx="8610600" cy="762000"/>
          </a:xfrm>
        </p:spPr>
        <p:txBody>
          <a:bodyPr/>
          <a:lstStyle/>
          <a:p>
            <a:pPr eaLnBrk="1" hangingPunct="1"/>
            <a:r>
              <a:rPr lang="en-US" b="1" u="sng" smtClean="0">
                <a:solidFill>
                  <a:srgbClr val="FFFFFF"/>
                </a:solidFill>
              </a:rPr>
              <a:t>KẾT LUẬN</a:t>
            </a:r>
          </a:p>
        </p:txBody>
      </p:sp>
      <p:sp>
        <p:nvSpPr>
          <p:cNvPr id="15363" name="Rectangle 3"/>
          <p:cNvSpPr>
            <a:spLocks noGrp="1" noChangeArrowheads="1"/>
          </p:cNvSpPr>
          <p:nvPr>
            <p:ph type="body" idx="1"/>
          </p:nvPr>
        </p:nvSpPr>
        <p:spPr>
          <a:xfrm>
            <a:off x="533400" y="1752600"/>
            <a:ext cx="8686800" cy="4267200"/>
          </a:xfrm>
          <a:noFill/>
          <a:ln w="25400">
            <a:solidFill>
              <a:schemeClr val="bg1"/>
            </a:solidFill>
          </a:ln>
        </p:spPr>
        <p:txBody>
          <a:bodyPr tIns="228600"/>
          <a:lstStyle/>
          <a:p>
            <a:pPr algn="just" eaLnBrk="1" hangingPunct="1">
              <a:buFontTx/>
              <a:buNone/>
            </a:pPr>
            <a:r>
              <a:rPr lang="en-US" sz="3400" smtClean="0">
                <a:solidFill>
                  <a:srgbClr val="FFFF00"/>
                </a:solidFill>
              </a:rPr>
              <a:t>   Địa hình châu Mĩ thay đổi từ Tây sang Đông : Dọc bờ biển phía tây là hai dãy núi cao và đồ sộ Coóc-đi-e và An-đét; ở giữa là những đồng bằng lớn : đồng bằng trung tâm và đồng bằng A-ma-dôn; phía đông là các núi thấp và cao nguyên : A-pa-lát và Bra-xin</a:t>
            </a:r>
          </a:p>
        </p:txBody>
      </p:sp>
    </p:spTree>
  </p:cSld>
  <p:clrMapOvr>
    <a:masterClrMapping/>
  </p:clrMapOvr>
  <p:transition spd="slow">
    <p:split orient="vert"/>
    <p:sndAc>
      <p:stSnd>
        <p:snd r:embed="rId2" name="applause.wav" builtIn="1"/>
      </p:stSnd>
    </p:sndAc>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05_ChauMy"/>
          <p:cNvPicPr preferRelativeResize="0">
            <a:picLocks noChangeAspect="1" noChangeArrowheads="1"/>
          </p:cNvPicPr>
          <p:nvPr/>
        </p:nvPicPr>
        <p:blipFill>
          <a:blip r:embed="rId4"/>
          <a:srcRect/>
          <a:stretch>
            <a:fillRect/>
          </a:stretch>
        </p:blipFill>
        <p:spPr bwMode="auto">
          <a:xfrm>
            <a:off x="5105400" y="0"/>
            <a:ext cx="4870450" cy="6934200"/>
          </a:xfrm>
          <a:prstGeom prst="rect">
            <a:avLst/>
          </a:prstGeom>
          <a:noFill/>
          <a:ln w="19050">
            <a:noFill/>
            <a:prstDash val="dash"/>
            <a:miter lim="800000"/>
            <a:headEnd/>
            <a:tailEnd/>
          </a:ln>
        </p:spPr>
      </p:pic>
      <p:sp>
        <p:nvSpPr>
          <p:cNvPr id="65539" name="Rectangle 3"/>
          <p:cNvSpPr>
            <a:spLocks noChangeArrowheads="1"/>
          </p:cNvSpPr>
          <p:nvPr/>
        </p:nvSpPr>
        <p:spPr bwMode="auto">
          <a:xfrm>
            <a:off x="228600" y="0"/>
            <a:ext cx="4724400" cy="6858000"/>
          </a:xfrm>
          <a:prstGeom prst="rect">
            <a:avLst/>
          </a:prstGeom>
          <a:noFill/>
          <a:ln w="25400">
            <a:solidFill>
              <a:schemeClr val="bg1"/>
            </a:solidFill>
            <a:miter lim="800000"/>
            <a:headEnd/>
            <a:tailEnd/>
          </a:ln>
        </p:spPr>
        <p:txBody>
          <a:bodyPr lIns="0" tIns="0" bIns="91440"/>
          <a:lstStyle/>
          <a:p>
            <a:pPr marL="342900" indent="-342900" algn="l">
              <a:spcBef>
                <a:spcPct val="20000"/>
              </a:spcBef>
            </a:pPr>
            <a:r>
              <a:rPr lang="en-US" sz="2400" b="0">
                <a:solidFill>
                  <a:schemeClr val="bg1"/>
                </a:solidFill>
              </a:rPr>
              <a:t>C. </a:t>
            </a:r>
            <a:r>
              <a:rPr lang="en-US" sz="2400" b="0" u="sng">
                <a:solidFill>
                  <a:schemeClr val="bg1"/>
                </a:solidFill>
              </a:rPr>
              <a:t>Khí hậu châu Mĩ</a:t>
            </a:r>
          </a:p>
          <a:p>
            <a:pPr marL="342900" indent="-342900" algn="l">
              <a:spcBef>
                <a:spcPct val="20000"/>
              </a:spcBef>
            </a:pPr>
            <a:r>
              <a:rPr lang="en-US" sz="2400" b="0">
                <a:solidFill>
                  <a:schemeClr val="bg1"/>
                </a:solidFill>
              </a:rPr>
              <a:t>     </a:t>
            </a:r>
            <a:r>
              <a:rPr lang="en-US" sz="2400" b="0">
                <a:solidFill>
                  <a:srgbClr val="FFFF00"/>
                </a:solidFill>
              </a:rPr>
              <a:t>HOẠT ĐỘNG CẢ LỚP</a:t>
            </a:r>
          </a:p>
          <a:p>
            <a:pPr marL="342900" indent="-342900" algn="l">
              <a:spcBef>
                <a:spcPct val="20000"/>
              </a:spcBef>
            </a:pPr>
            <a:r>
              <a:rPr lang="en-US" sz="2400" b="0">
                <a:solidFill>
                  <a:schemeClr val="bg1"/>
                </a:solidFill>
              </a:rPr>
              <a:t>1- Lãnh thổ châu Mĩ trải dài trên các đới khí hậu nào? </a:t>
            </a:r>
          </a:p>
          <a:p>
            <a:pPr marL="342900" indent="-342900" algn="l">
              <a:spcBef>
                <a:spcPct val="20000"/>
              </a:spcBef>
            </a:pPr>
            <a:r>
              <a:rPr lang="en-US" sz="2400" b="0">
                <a:solidFill>
                  <a:srgbClr val="FFFF00"/>
                </a:solidFill>
              </a:rPr>
              <a:t>+ Lãnh thổ châu Mĩ trải dài trên tất cả các đới khí hậu hàn đới, ôn đới, nhiệt đới</a:t>
            </a:r>
          </a:p>
          <a:p>
            <a:pPr marL="342900" indent="-342900" algn="just">
              <a:spcBef>
                <a:spcPct val="20000"/>
              </a:spcBef>
            </a:pPr>
            <a:r>
              <a:rPr lang="en-US" sz="2400" b="0">
                <a:solidFill>
                  <a:schemeClr val="bg1"/>
                </a:solidFill>
              </a:rPr>
              <a:t>2- Hãy chỉ trên lược đồ từng đới khí hậu trên</a:t>
            </a:r>
          </a:p>
          <a:p>
            <a:pPr marL="342900" indent="-342900" algn="l">
              <a:spcBef>
                <a:spcPct val="20000"/>
              </a:spcBef>
            </a:pPr>
            <a:r>
              <a:rPr lang="en-US" sz="2400" b="0">
                <a:solidFill>
                  <a:srgbClr val="FFFF00"/>
                </a:solidFill>
              </a:rPr>
              <a:t>-  Khí hậu hàn đới giá lạnh ở vùng Bắc Băng Dương.</a:t>
            </a:r>
          </a:p>
          <a:p>
            <a:pPr marL="342900" indent="-342900" algn="l">
              <a:spcBef>
                <a:spcPct val="20000"/>
              </a:spcBef>
              <a:buFontTx/>
              <a:buChar char="-"/>
            </a:pPr>
            <a:r>
              <a:rPr lang="en-US" sz="2400" b="0">
                <a:solidFill>
                  <a:srgbClr val="FFFF00"/>
                </a:solidFill>
              </a:rPr>
              <a:t>Qua vòng Bắc cực xướng phía nam, khu vực Bắc mĩ có khí hậu ôn đới.</a:t>
            </a:r>
          </a:p>
          <a:p>
            <a:pPr marL="342900" indent="-342900" algn="l">
              <a:spcBef>
                <a:spcPct val="20000"/>
              </a:spcBef>
              <a:buFontTx/>
              <a:buChar char="-"/>
            </a:pPr>
            <a:r>
              <a:rPr lang="en-US" sz="2400" b="0">
                <a:solidFill>
                  <a:srgbClr val="FFFF00"/>
                </a:solidFill>
              </a:rPr>
              <a:t>Trung Mĩ, Nam Mĩ nằm hai bên đường xích đạo có khí hậu nhiệt đới</a:t>
            </a:r>
          </a:p>
        </p:txBody>
      </p:sp>
      <p:sp>
        <p:nvSpPr>
          <p:cNvPr id="16388" name="Freeform 9"/>
          <p:cNvSpPr>
            <a:spLocks/>
          </p:cNvSpPr>
          <p:nvPr/>
        </p:nvSpPr>
        <p:spPr bwMode="auto">
          <a:xfrm>
            <a:off x="7448550" y="3857625"/>
            <a:ext cx="865188" cy="2243138"/>
          </a:xfrm>
          <a:custGeom>
            <a:avLst/>
            <a:gdLst>
              <a:gd name="T0" fmla="*/ 209550 w 545"/>
              <a:gd name="T1" fmla="*/ 0 h 1413"/>
              <a:gd name="T2" fmla="*/ 133350 w 545"/>
              <a:gd name="T3" fmla="*/ 361950 h 1413"/>
              <a:gd name="T4" fmla="*/ 38100 w 545"/>
              <a:gd name="T5" fmla="*/ 457200 h 1413"/>
              <a:gd name="T6" fmla="*/ 38100 w 545"/>
              <a:gd name="T7" fmla="*/ 847725 h 1413"/>
              <a:gd name="T8" fmla="*/ 85725 w 545"/>
              <a:gd name="T9" fmla="*/ 914400 h 1413"/>
              <a:gd name="T10" fmla="*/ 228600 w 545"/>
              <a:gd name="T11" fmla="*/ 1095375 h 1413"/>
              <a:gd name="T12" fmla="*/ 390525 w 545"/>
              <a:gd name="T13" fmla="*/ 1333500 h 1413"/>
              <a:gd name="T14" fmla="*/ 438150 w 545"/>
              <a:gd name="T15" fmla="*/ 1419225 h 1413"/>
              <a:gd name="T16" fmla="*/ 419100 w 545"/>
              <a:gd name="T17" fmla="*/ 1819275 h 1413"/>
              <a:gd name="T18" fmla="*/ 371475 w 545"/>
              <a:gd name="T19" fmla="*/ 2028825 h 1413"/>
              <a:gd name="T20" fmla="*/ 381000 w 545"/>
              <a:gd name="T21" fmla="*/ 2209800 h 1413"/>
              <a:gd name="T22" fmla="*/ 514350 w 545"/>
              <a:gd name="T23" fmla="*/ 2181225 h 1413"/>
              <a:gd name="T24" fmla="*/ 647700 w 545"/>
              <a:gd name="T25" fmla="*/ 2066925 h 1413"/>
              <a:gd name="T26" fmla="*/ 685800 w 545"/>
              <a:gd name="T27" fmla="*/ 2038350 h 1413"/>
              <a:gd name="T28" fmla="*/ 695325 w 545"/>
              <a:gd name="T29" fmla="*/ 2009775 h 1413"/>
              <a:gd name="T30" fmla="*/ 781050 w 545"/>
              <a:gd name="T31" fmla="*/ 1924050 h 1413"/>
              <a:gd name="T32" fmla="*/ 819150 w 545"/>
              <a:gd name="T33" fmla="*/ 1571625 h 1413"/>
              <a:gd name="T34" fmla="*/ 771525 w 545"/>
              <a:gd name="T35" fmla="*/ 1257300 h 1413"/>
              <a:gd name="T36" fmla="*/ 714375 w 545"/>
              <a:gd name="T37" fmla="*/ 1162050 h 1413"/>
              <a:gd name="T38" fmla="*/ 704850 w 545"/>
              <a:gd name="T39" fmla="*/ 1028700 h 1413"/>
              <a:gd name="T40" fmla="*/ 523875 w 545"/>
              <a:gd name="T41" fmla="*/ 781050 h 1413"/>
              <a:gd name="T42" fmla="*/ 438150 w 545"/>
              <a:gd name="T43" fmla="*/ 571500 h 1413"/>
              <a:gd name="T44" fmla="*/ 314325 w 545"/>
              <a:gd name="T45" fmla="*/ 400050 h 1413"/>
              <a:gd name="T46" fmla="*/ 257175 w 545"/>
              <a:gd name="T47" fmla="*/ 352425 h 1413"/>
              <a:gd name="T48" fmla="*/ 247650 w 545"/>
              <a:gd name="T49" fmla="*/ 323850 h 1413"/>
              <a:gd name="T50" fmla="*/ 219075 w 545"/>
              <a:gd name="T51" fmla="*/ 295275 h 141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45"/>
              <a:gd name="T79" fmla="*/ 0 h 1413"/>
              <a:gd name="T80" fmla="*/ 545 w 545"/>
              <a:gd name="T81" fmla="*/ 1413 h 141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45" h="1413">
                <a:moveTo>
                  <a:pt x="132" y="0"/>
                </a:moveTo>
                <a:cubicBezTo>
                  <a:pt x="159" y="107"/>
                  <a:pt x="139" y="146"/>
                  <a:pt x="84" y="228"/>
                </a:cubicBezTo>
                <a:cubicBezTo>
                  <a:pt x="66" y="254"/>
                  <a:pt x="56" y="277"/>
                  <a:pt x="24" y="288"/>
                </a:cubicBezTo>
                <a:cubicBezTo>
                  <a:pt x="4" y="368"/>
                  <a:pt x="0" y="454"/>
                  <a:pt x="24" y="534"/>
                </a:cubicBezTo>
                <a:cubicBezTo>
                  <a:pt x="33" y="564"/>
                  <a:pt x="36" y="553"/>
                  <a:pt x="54" y="576"/>
                </a:cubicBezTo>
                <a:cubicBezTo>
                  <a:pt x="84" y="614"/>
                  <a:pt x="110" y="656"/>
                  <a:pt x="144" y="690"/>
                </a:cubicBezTo>
                <a:cubicBezTo>
                  <a:pt x="164" y="749"/>
                  <a:pt x="206" y="794"/>
                  <a:pt x="246" y="840"/>
                </a:cubicBezTo>
                <a:cubicBezTo>
                  <a:pt x="260" y="856"/>
                  <a:pt x="264" y="876"/>
                  <a:pt x="276" y="894"/>
                </a:cubicBezTo>
                <a:cubicBezTo>
                  <a:pt x="274" y="952"/>
                  <a:pt x="270" y="1078"/>
                  <a:pt x="264" y="1146"/>
                </a:cubicBezTo>
                <a:cubicBezTo>
                  <a:pt x="260" y="1192"/>
                  <a:pt x="243" y="1234"/>
                  <a:pt x="234" y="1278"/>
                </a:cubicBezTo>
                <a:cubicBezTo>
                  <a:pt x="236" y="1316"/>
                  <a:pt x="233" y="1355"/>
                  <a:pt x="240" y="1392"/>
                </a:cubicBezTo>
                <a:cubicBezTo>
                  <a:pt x="244" y="1413"/>
                  <a:pt x="312" y="1382"/>
                  <a:pt x="324" y="1374"/>
                </a:cubicBezTo>
                <a:cubicBezTo>
                  <a:pt x="336" y="1339"/>
                  <a:pt x="382" y="1328"/>
                  <a:pt x="408" y="1302"/>
                </a:cubicBezTo>
                <a:cubicBezTo>
                  <a:pt x="424" y="1240"/>
                  <a:pt x="400" y="1300"/>
                  <a:pt x="432" y="1284"/>
                </a:cubicBezTo>
                <a:cubicBezTo>
                  <a:pt x="438" y="1281"/>
                  <a:pt x="434" y="1271"/>
                  <a:pt x="438" y="1266"/>
                </a:cubicBezTo>
                <a:cubicBezTo>
                  <a:pt x="453" y="1244"/>
                  <a:pt x="477" y="1234"/>
                  <a:pt x="492" y="1212"/>
                </a:cubicBezTo>
                <a:cubicBezTo>
                  <a:pt x="455" y="1138"/>
                  <a:pt x="442" y="1039"/>
                  <a:pt x="516" y="990"/>
                </a:cubicBezTo>
                <a:cubicBezTo>
                  <a:pt x="514" y="934"/>
                  <a:pt x="545" y="831"/>
                  <a:pt x="486" y="792"/>
                </a:cubicBezTo>
                <a:cubicBezTo>
                  <a:pt x="472" y="771"/>
                  <a:pt x="465" y="752"/>
                  <a:pt x="450" y="732"/>
                </a:cubicBezTo>
                <a:cubicBezTo>
                  <a:pt x="448" y="704"/>
                  <a:pt x="451" y="675"/>
                  <a:pt x="444" y="648"/>
                </a:cubicBezTo>
                <a:cubicBezTo>
                  <a:pt x="431" y="595"/>
                  <a:pt x="348" y="545"/>
                  <a:pt x="330" y="492"/>
                </a:cubicBezTo>
                <a:cubicBezTo>
                  <a:pt x="315" y="446"/>
                  <a:pt x="291" y="406"/>
                  <a:pt x="276" y="360"/>
                </a:cubicBezTo>
                <a:cubicBezTo>
                  <a:pt x="264" y="324"/>
                  <a:pt x="219" y="283"/>
                  <a:pt x="198" y="252"/>
                </a:cubicBezTo>
                <a:cubicBezTo>
                  <a:pt x="189" y="239"/>
                  <a:pt x="173" y="233"/>
                  <a:pt x="162" y="222"/>
                </a:cubicBezTo>
                <a:cubicBezTo>
                  <a:pt x="160" y="216"/>
                  <a:pt x="160" y="209"/>
                  <a:pt x="156" y="204"/>
                </a:cubicBezTo>
                <a:cubicBezTo>
                  <a:pt x="136" y="179"/>
                  <a:pt x="138" y="202"/>
                  <a:pt x="138" y="186"/>
                </a:cubicBezTo>
              </a:path>
            </a:pathLst>
          </a:custGeom>
          <a:noFill/>
          <a:ln w="9525">
            <a:noFill/>
            <a:round/>
            <a:headEnd/>
            <a:tailEnd/>
          </a:ln>
        </p:spPr>
        <p:txBody>
          <a:bodyPr bIns="137160" anchor="ctr"/>
          <a:lstStyle/>
          <a:p>
            <a:endParaRPr lang="en-US"/>
          </a:p>
        </p:txBody>
      </p:sp>
      <p:sp>
        <p:nvSpPr>
          <p:cNvPr id="65568" name="Freeform 32"/>
          <p:cNvSpPr>
            <a:spLocks/>
          </p:cNvSpPr>
          <p:nvPr/>
        </p:nvSpPr>
        <p:spPr bwMode="auto">
          <a:xfrm>
            <a:off x="5105400" y="2514600"/>
            <a:ext cx="4876800" cy="592138"/>
          </a:xfrm>
          <a:custGeom>
            <a:avLst/>
            <a:gdLst>
              <a:gd name="T0" fmla="*/ 0 w 3072"/>
              <a:gd name="T1" fmla="*/ 0 h 373"/>
              <a:gd name="T2" fmla="*/ 685800 w 3072"/>
              <a:gd name="T3" fmla="*/ 323850 h 373"/>
              <a:gd name="T4" fmla="*/ 762000 w 3072"/>
              <a:gd name="T5" fmla="*/ 342900 h 373"/>
              <a:gd name="T6" fmla="*/ 790575 w 3072"/>
              <a:gd name="T7" fmla="*/ 361950 h 373"/>
              <a:gd name="T8" fmla="*/ 819150 w 3072"/>
              <a:gd name="T9" fmla="*/ 361950 h 373"/>
              <a:gd name="T10" fmla="*/ 904875 w 3072"/>
              <a:gd name="T11" fmla="*/ 390525 h 373"/>
              <a:gd name="T12" fmla="*/ 2228850 w 3072"/>
              <a:gd name="T13" fmla="*/ 581025 h 373"/>
              <a:gd name="T14" fmla="*/ 3657600 w 3072"/>
              <a:gd name="T15" fmla="*/ 457200 h 373"/>
              <a:gd name="T16" fmla="*/ 4876800 w 3072"/>
              <a:gd name="T17" fmla="*/ 0 h 3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72"/>
              <a:gd name="T28" fmla="*/ 0 h 373"/>
              <a:gd name="T29" fmla="*/ 3072 w 3072"/>
              <a:gd name="T30" fmla="*/ 373 h 37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72" h="373">
                <a:moveTo>
                  <a:pt x="0" y="0"/>
                </a:moveTo>
                <a:cubicBezTo>
                  <a:pt x="72" y="34"/>
                  <a:pt x="352" y="168"/>
                  <a:pt x="432" y="204"/>
                </a:cubicBezTo>
                <a:cubicBezTo>
                  <a:pt x="512" y="240"/>
                  <a:pt x="469" y="212"/>
                  <a:pt x="480" y="216"/>
                </a:cubicBezTo>
                <a:cubicBezTo>
                  <a:pt x="491" y="220"/>
                  <a:pt x="492" y="226"/>
                  <a:pt x="498" y="228"/>
                </a:cubicBezTo>
                <a:cubicBezTo>
                  <a:pt x="504" y="230"/>
                  <a:pt x="504" y="225"/>
                  <a:pt x="516" y="228"/>
                </a:cubicBezTo>
                <a:cubicBezTo>
                  <a:pt x="528" y="231"/>
                  <a:pt x="422" y="223"/>
                  <a:pt x="570" y="246"/>
                </a:cubicBezTo>
                <a:cubicBezTo>
                  <a:pt x="718" y="269"/>
                  <a:pt x="1115" y="359"/>
                  <a:pt x="1404" y="366"/>
                </a:cubicBezTo>
                <a:cubicBezTo>
                  <a:pt x="1693" y="373"/>
                  <a:pt x="2026" y="349"/>
                  <a:pt x="2304" y="288"/>
                </a:cubicBezTo>
                <a:cubicBezTo>
                  <a:pt x="2582" y="227"/>
                  <a:pt x="2828" y="112"/>
                  <a:pt x="3072" y="0"/>
                </a:cubicBezTo>
              </a:path>
            </a:pathLst>
          </a:custGeom>
          <a:noFill/>
          <a:ln w="31750">
            <a:solidFill>
              <a:srgbClr val="FF0000"/>
            </a:solidFill>
            <a:round/>
            <a:headEnd/>
            <a:tailEnd/>
          </a:ln>
        </p:spPr>
        <p:txBody>
          <a:bodyPr bIns="137160" anchor="ctr"/>
          <a:lstStyle/>
          <a:p>
            <a:endParaRPr lang="en-US"/>
          </a:p>
        </p:txBody>
      </p:sp>
      <p:sp>
        <p:nvSpPr>
          <p:cNvPr id="65569" name="Freeform 33"/>
          <p:cNvSpPr>
            <a:spLocks/>
          </p:cNvSpPr>
          <p:nvPr/>
        </p:nvSpPr>
        <p:spPr bwMode="auto">
          <a:xfrm>
            <a:off x="6305550" y="-28575"/>
            <a:ext cx="2457450" cy="1025525"/>
          </a:xfrm>
          <a:custGeom>
            <a:avLst/>
            <a:gdLst>
              <a:gd name="T0" fmla="*/ 0 w 1548"/>
              <a:gd name="T1" fmla="*/ 0 h 646"/>
              <a:gd name="T2" fmla="*/ 19050 w 1548"/>
              <a:gd name="T3" fmla="*/ 257175 h 646"/>
              <a:gd name="T4" fmla="*/ 76200 w 1548"/>
              <a:gd name="T5" fmla="*/ 381000 h 646"/>
              <a:gd name="T6" fmla="*/ 123825 w 1548"/>
              <a:gd name="T7" fmla="*/ 476250 h 646"/>
              <a:gd name="T8" fmla="*/ 428625 w 1548"/>
              <a:gd name="T9" fmla="*/ 771525 h 646"/>
              <a:gd name="T10" fmla="*/ 581025 w 1548"/>
              <a:gd name="T11" fmla="*/ 866775 h 646"/>
              <a:gd name="T12" fmla="*/ 876300 w 1548"/>
              <a:gd name="T13" fmla="*/ 981075 h 646"/>
              <a:gd name="T14" fmla="*/ 1238250 w 1548"/>
              <a:gd name="T15" fmla="*/ 1019175 h 646"/>
              <a:gd name="T16" fmla="*/ 1695450 w 1548"/>
              <a:gd name="T17" fmla="*/ 942975 h 646"/>
              <a:gd name="T18" fmla="*/ 2133600 w 1548"/>
              <a:gd name="T19" fmla="*/ 704850 h 646"/>
              <a:gd name="T20" fmla="*/ 2381250 w 1548"/>
              <a:gd name="T21" fmla="*/ 333375 h 646"/>
              <a:gd name="T22" fmla="*/ 2457450 w 1548"/>
              <a:gd name="T23" fmla="*/ 28575 h 6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48"/>
              <a:gd name="T37" fmla="*/ 0 h 646"/>
              <a:gd name="T38" fmla="*/ 1548 w 1548"/>
              <a:gd name="T39" fmla="*/ 646 h 64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48" h="646">
                <a:moveTo>
                  <a:pt x="0" y="0"/>
                </a:moveTo>
                <a:cubicBezTo>
                  <a:pt x="1" y="27"/>
                  <a:pt x="4" y="122"/>
                  <a:pt x="12" y="162"/>
                </a:cubicBezTo>
                <a:cubicBezTo>
                  <a:pt x="20" y="202"/>
                  <a:pt x="37" y="217"/>
                  <a:pt x="48" y="240"/>
                </a:cubicBezTo>
                <a:cubicBezTo>
                  <a:pt x="59" y="263"/>
                  <a:pt x="41" y="259"/>
                  <a:pt x="78" y="300"/>
                </a:cubicBezTo>
                <a:cubicBezTo>
                  <a:pt x="115" y="341"/>
                  <a:pt x="222" y="445"/>
                  <a:pt x="270" y="486"/>
                </a:cubicBezTo>
                <a:cubicBezTo>
                  <a:pt x="318" y="527"/>
                  <a:pt x="319" y="524"/>
                  <a:pt x="366" y="546"/>
                </a:cubicBezTo>
                <a:cubicBezTo>
                  <a:pt x="413" y="568"/>
                  <a:pt x="483" y="602"/>
                  <a:pt x="552" y="618"/>
                </a:cubicBezTo>
                <a:cubicBezTo>
                  <a:pt x="621" y="634"/>
                  <a:pt x="694" y="646"/>
                  <a:pt x="780" y="642"/>
                </a:cubicBezTo>
                <a:cubicBezTo>
                  <a:pt x="866" y="638"/>
                  <a:pt x="974" y="627"/>
                  <a:pt x="1068" y="594"/>
                </a:cubicBezTo>
                <a:cubicBezTo>
                  <a:pt x="1162" y="561"/>
                  <a:pt x="1272" y="508"/>
                  <a:pt x="1344" y="444"/>
                </a:cubicBezTo>
                <a:cubicBezTo>
                  <a:pt x="1416" y="380"/>
                  <a:pt x="1466" y="281"/>
                  <a:pt x="1500" y="210"/>
                </a:cubicBezTo>
                <a:cubicBezTo>
                  <a:pt x="1534" y="139"/>
                  <a:pt x="1540" y="78"/>
                  <a:pt x="1548" y="18"/>
                </a:cubicBezTo>
              </a:path>
            </a:pathLst>
          </a:custGeom>
          <a:noFill/>
          <a:ln w="31750">
            <a:solidFill>
              <a:srgbClr val="FF0000"/>
            </a:solidFill>
            <a:round/>
            <a:headEnd/>
            <a:tailEnd/>
          </a:ln>
        </p:spPr>
        <p:txBody>
          <a:bodyPr bIns="137160" anchor="ctr"/>
          <a:lstStyle/>
          <a:p>
            <a:endParaRPr lang="en-US"/>
          </a:p>
        </p:txBody>
      </p:sp>
      <p:sp>
        <p:nvSpPr>
          <p:cNvPr id="65564" name="Oval 28"/>
          <p:cNvSpPr>
            <a:spLocks noChangeArrowheads="1"/>
          </p:cNvSpPr>
          <p:nvPr/>
        </p:nvSpPr>
        <p:spPr bwMode="auto">
          <a:xfrm>
            <a:off x="8001000" y="1597025"/>
            <a:ext cx="788988" cy="1038225"/>
          </a:xfrm>
          <a:prstGeom prst="ellipse">
            <a:avLst/>
          </a:prstGeom>
          <a:noFill/>
          <a:ln w="25400" algn="ctr">
            <a:solidFill>
              <a:srgbClr val="FF0000"/>
            </a:solidFill>
            <a:round/>
            <a:headEnd/>
            <a:tailEnd/>
          </a:ln>
        </p:spPr>
        <p:txBody>
          <a:bodyPr bIns="137160">
            <a:spAutoFit/>
          </a:bodyPr>
          <a:lstStyle/>
          <a:p>
            <a:pPr>
              <a:spcBef>
                <a:spcPct val="20000"/>
              </a:spcBef>
            </a:pPr>
            <a:r>
              <a:rPr lang="en-US"/>
              <a:t>ôn đới</a:t>
            </a:r>
          </a:p>
        </p:txBody>
      </p:sp>
      <p:sp>
        <p:nvSpPr>
          <p:cNvPr id="65571" name="Line 35"/>
          <p:cNvSpPr>
            <a:spLocks noChangeShapeType="1"/>
          </p:cNvSpPr>
          <p:nvPr/>
        </p:nvSpPr>
        <p:spPr bwMode="auto">
          <a:xfrm>
            <a:off x="8382000" y="2590800"/>
            <a:ext cx="0" cy="457200"/>
          </a:xfrm>
          <a:prstGeom prst="line">
            <a:avLst/>
          </a:prstGeom>
          <a:noFill/>
          <a:ln w="25400">
            <a:solidFill>
              <a:srgbClr val="FF0000"/>
            </a:solidFill>
            <a:round/>
            <a:headEnd/>
            <a:tailEnd type="triangle" w="med" len="med"/>
          </a:ln>
        </p:spPr>
        <p:txBody>
          <a:bodyPr bIns="137160" anchor="ctr"/>
          <a:lstStyle/>
          <a:p>
            <a:endParaRPr lang="en-US"/>
          </a:p>
        </p:txBody>
      </p:sp>
      <p:sp>
        <p:nvSpPr>
          <p:cNvPr id="65572" name="Line 36"/>
          <p:cNvSpPr>
            <a:spLocks noChangeShapeType="1"/>
          </p:cNvSpPr>
          <p:nvPr/>
        </p:nvSpPr>
        <p:spPr bwMode="auto">
          <a:xfrm>
            <a:off x="8382000" y="762000"/>
            <a:ext cx="0" cy="838200"/>
          </a:xfrm>
          <a:prstGeom prst="line">
            <a:avLst/>
          </a:prstGeom>
          <a:noFill/>
          <a:ln w="25400">
            <a:solidFill>
              <a:srgbClr val="FF0000"/>
            </a:solidFill>
            <a:round/>
            <a:headEnd type="triangle" w="med" len="med"/>
            <a:tailEnd/>
          </a:ln>
        </p:spPr>
        <p:txBody>
          <a:bodyPr bIns="137160" anchor="ctr"/>
          <a:lstStyle/>
          <a:p>
            <a:endParaRPr lang="en-US"/>
          </a:p>
        </p:txBody>
      </p:sp>
      <p:sp>
        <p:nvSpPr>
          <p:cNvPr id="65573" name="Oval 37"/>
          <p:cNvSpPr>
            <a:spLocks noChangeArrowheads="1"/>
          </p:cNvSpPr>
          <p:nvPr/>
        </p:nvSpPr>
        <p:spPr bwMode="auto">
          <a:xfrm>
            <a:off x="6629400" y="4568825"/>
            <a:ext cx="990600" cy="1038225"/>
          </a:xfrm>
          <a:prstGeom prst="ellipse">
            <a:avLst/>
          </a:prstGeom>
          <a:noFill/>
          <a:ln w="25400" algn="ctr">
            <a:solidFill>
              <a:srgbClr val="FF0000"/>
            </a:solidFill>
            <a:round/>
            <a:headEnd/>
            <a:tailEnd/>
          </a:ln>
        </p:spPr>
        <p:txBody>
          <a:bodyPr bIns="137160">
            <a:spAutoFit/>
          </a:bodyPr>
          <a:lstStyle/>
          <a:p>
            <a:pPr>
              <a:spcBef>
                <a:spcPct val="20000"/>
              </a:spcBef>
            </a:pPr>
            <a:r>
              <a:rPr lang="en-US"/>
              <a:t>nhiệt đới</a:t>
            </a:r>
          </a:p>
        </p:txBody>
      </p:sp>
      <p:sp>
        <p:nvSpPr>
          <p:cNvPr id="65574" name="Line 38"/>
          <p:cNvSpPr>
            <a:spLocks noChangeShapeType="1"/>
          </p:cNvSpPr>
          <p:nvPr/>
        </p:nvSpPr>
        <p:spPr bwMode="auto">
          <a:xfrm>
            <a:off x="7162800" y="5562600"/>
            <a:ext cx="0" cy="1295400"/>
          </a:xfrm>
          <a:prstGeom prst="line">
            <a:avLst/>
          </a:prstGeom>
          <a:noFill/>
          <a:ln w="25400">
            <a:solidFill>
              <a:srgbClr val="FF0000"/>
            </a:solidFill>
            <a:round/>
            <a:headEnd/>
            <a:tailEnd type="triangle" w="med" len="med"/>
          </a:ln>
        </p:spPr>
        <p:txBody>
          <a:bodyPr bIns="137160" anchor="ctr"/>
          <a:lstStyle/>
          <a:p>
            <a:endParaRPr lang="en-US"/>
          </a:p>
        </p:txBody>
      </p:sp>
      <p:sp>
        <p:nvSpPr>
          <p:cNvPr id="65575" name="Line 39"/>
          <p:cNvSpPr>
            <a:spLocks noChangeShapeType="1"/>
          </p:cNvSpPr>
          <p:nvPr/>
        </p:nvSpPr>
        <p:spPr bwMode="auto">
          <a:xfrm>
            <a:off x="7162800" y="3124200"/>
            <a:ext cx="0" cy="1447800"/>
          </a:xfrm>
          <a:prstGeom prst="line">
            <a:avLst/>
          </a:prstGeom>
          <a:noFill/>
          <a:ln w="25400">
            <a:solidFill>
              <a:srgbClr val="FF0000"/>
            </a:solidFill>
            <a:round/>
            <a:headEnd type="triangle" w="med" len="med"/>
            <a:tailEnd/>
          </a:ln>
        </p:spPr>
        <p:txBody>
          <a:bodyPr bIns="137160" anchor="ctr"/>
          <a:lstStyle/>
          <a:p>
            <a:endParaRPr lang="en-US"/>
          </a:p>
        </p:txBody>
      </p:sp>
      <p:sp>
        <p:nvSpPr>
          <p:cNvPr id="65576" name="AutoShape 40"/>
          <p:cNvSpPr>
            <a:spLocks noChangeArrowheads="1"/>
          </p:cNvSpPr>
          <p:nvPr/>
        </p:nvSpPr>
        <p:spPr bwMode="auto">
          <a:xfrm>
            <a:off x="6858000" y="152400"/>
            <a:ext cx="1219200" cy="511175"/>
          </a:xfrm>
          <a:prstGeom prst="roundRect">
            <a:avLst>
              <a:gd name="adj" fmla="val 16667"/>
            </a:avLst>
          </a:prstGeom>
          <a:noFill/>
          <a:ln w="9525" algn="ctr">
            <a:solidFill>
              <a:srgbClr val="FF0000"/>
            </a:solidFill>
            <a:round/>
            <a:headEnd/>
            <a:tailEnd/>
          </a:ln>
        </p:spPr>
        <p:txBody>
          <a:bodyPr bIns="137160">
            <a:spAutoFit/>
          </a:bodyPr>
          <a:lstStyle/>
          <a:p>
            <a:pPr>
              <a:spcBef>
                <a:spcPct val="20000"/>
              </a:spcBef>
            </a:pPr>
            <a:r>
              <a:rPr lang="en-US"/>
              <a:t>Hàn đới</a:t>
            </a:r>
          </a:p>
        </p:txBody>
      </p:sp>
    </p:spTree>
  </p:cSld>
  <p:clrMapOvr>
    <a:masterClrMapping/>
  </p:clrMapOvr>
  <p:transition spd="slow">
    <p:split orient="vert"/>
    <p:sndAc>
      <p:stSnd>
        <p:snd r:embed="rId2" name="Slide moi.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nodeType="afterEffect">
                                  <p:stCondLst>
                                    <p:cond delay="0"/>
                                  </p:stCondLst>
                                  <p:childTnLst>
                                    <p:set>
                                      <p:cBhvr>
                                        <p:cTn id="6" dur="1" fill="hold">
                                          <p:stCondLst>
                                            <p:cond delay="0"/>
                                          </p:stCondLst>
                                        </p:cTn>
                                        <p:tgtEl>
                                          <p:spTgt spid="65539">
                                            <p:txEl>
                                              <p:pRg st="0" end="0"/>
                                            </p:txEl>
                                          </p:spTgt>
                                        </p:tgtEl>
                                        <p:attrNameLst>
                                          <p:attrName>style.visibility</p:attrName>
                                        </p:attrNameLst>
                                      </p:cBhvr>
                                      <p:to>
                                        <p:strVal val="visible"/>
                                      </p:to>
                                    </p:set>
                                    <p:anim calcmode="lin" valueType="num">
                                      <p:cBhvr>
                                        <p:cTn id="7" dur="1000" fill="hold"/>
                                        <p:tgtEl>
                                          <p:spTgt spid="65539">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65539">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65539">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37" presetClass="entr" presetSubtype="0" fill="hold" nodeType="clickEffect">
                                  <p:stCondLst>
                                    <p:cond delay="0"/>
                                  </p:stCondLst>
                                  <p:childTnLst>
                                    <p:set>
                                      <p:cBhvr>
                                        <p:cTn id="13" dur="1" fill="hold">
                                          <p:stCondLst>
                                            <p:cond delay="0"/>
                                          </p:stCondLst>
                                        </p:cTn>
                                        <p:tgtEl>
                                          <p:spTgt spid="65539">
                                            <p:txEl>
                                              <p:pRg st="1" end="1"/>
                                            </p:txEl>
                                          </p:spTgt>
                                        </p:tgtEl>
                                        <p:attrNameLst>
                                          <p:attrName>style.visibility</p:attrName>
                                        </p:attrNameLst>
                                      </p:cBhvr>
                                      <p:to>
                                        <p:strVal val="visible"/>
                                      </p:to>
                                    </p:set>
                                    <p:animEffect transition="in" filter="fade">
                                      <p:cBhvr>
                                        <p:cTn id="14" dur="1000"/>
                                        <p:tgtEl>
                                          <p:spTgt spid="65539">
                                            <p:txEl>
                                              <p:pRg st="1" end="1"/>
                                            </p:txEl>
                                          </p:spTgt>
                                        </p:tgtEl>
                                      </p:cBhvr>
                                    </p:animEffect>
                                    <p:anim calcmode="lin" valueType="num">
                                      <p:cBhvr>
                                        <p:cTn id="15" dur="1000" fill="hold"/>
                                        <p:tgtEl>
                                          <p:spTgt spid="65539">
                                            <p:txEl>
                                              <p:pRg st="1" end="1"/>
                                            </p:txEl>
                                          </p:spTgt>
                                        </p:tgtEl>
                                        <p:attrNameLst>
                                          <p:attrName>ppt_x</p:attrName>
                                        </p:attrNameLst>
                                      </p:cBhvr>
                                      <p:tavLst>
                                        <p:tav tm="0">
                                          <p:val>
                                            <p:strVal val="#ppt_x"/>
                                          </p:val>
                                        </p:tav>
                                        <p:tav tm="100000">
                                          <p:val>
                                            <p:strVal val="#ppt_x"/>
                                          </p:val>
                                        </p:tav>
                                      </p:tavLst>
                                    </p:anim>
                                    <p:anim calcmode="lin" valueType="num">
                                      <p:cBhvr>
                                        <p:cTn id="16" dur="900" decel="100000" fill="hold"/>
                                        <p:tgtEl>
                                          <p:spTgt spid="65539">
                                            <p:txEl>
                                              <p:pRg st="1" end="1"/>
                                            </p:txEl>
                                          </p:spTgt>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65539">
                                            <p:txEl>
                                              <p:pRg st="1" end="1"/>
                                            </p:txEl>
                                          </p:spTgt>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3" name="chimes.wav" builtIn="1"/>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65539">
                                            <p:txEl>
                                              <p:pRg st="2" end="2"/>
                                            </p:txEl>
                                          </p:spTgt>
                                        </p:tgtEl>
                                        <p:attrNameLst>
                                          <p:attrName>style.visibility</p:attrName>
                                        </p:attrNameLst>
                                      </p:cBhvr>
                                      <p:to>
                                        <p:strVal val="visible"/>
                                      </p:to>
                                    </p:set>
                                    <p:animEffect transition="in" filter="fade">
                                      <p:cBhvr>
                                        <p:cTn id="22" dur="1000"/>
                                        <p:tgtEl>
                                          <p:spTgt spid="65539">
                                            <p:txEl>
                                              <p:pRg st="2" end="2"/>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3" name="chimes.wav" builtIn="1"/>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65539">
                                            <p:txEl>
                                              <p:pRg st="3" end="3"/>
                                            </p:txEl>
                                          </p:spTgt>
                                        </p:tgtEl>
                                        <p:attrNameLst>
                                          <p:attrName>style.visibility</p:attrName>
                                        </p:attrNameLst>
                                      </p:cBhvr>
                                      <p:to>
                                        <p:strVal val="visible"/>
                                      </p:to>
                                    </p:set>
                                    <p:animEffect transition="in" filter="fade">
                                      <p:cBhvr>
                                        <p:cTn id="27" dur="1000"/>
                                        <p:tgtEl>
                                          <p:spTgt spid="65539">
                                            <p:txEl>
                                              <p:pRg st="3" end="3"/>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3" name="chimes.wav" builtIn="1"/>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65539">
                                            <p:txEl>
                                              <p:pRg st="4" end="4"/>
                                            </p:txEl>
                                          </p:spTgt>
                                        </p:tgtEl>
                                        <p:attrNameLst>
                                          <p:attrName>style.visibility</p:attrName>
                                        </p:attrNameLst>
                                      </p:cBhvr>
                                      <p:to>
                                        <p:strVal val="visible"/>
                                      </p:to>
                                    </p:set>
                                    <p:animEffect transition="in" filter="fade">
                                      <p:cBhvr>
                                        <p:cTn id="32" dur="1000"/>
                                        <p:tgtEl>
                                          <p:spTgt spid="65539">
                                            <p:txEl>
                                              <p:pRg st="4" end="4"/>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3" name="chimes.wav" builtIn="1"/>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18" presetClass="entr" presetSubtype="6" fill="hold" grpId="0" nodeType="clickEffect">
                                  <p:stCondLst>
                                    <p:cond delay="0"/>
                                  </p:stCondLst>
                                  <p:childTnLst>
                                    <p:set>
                                      <p:cBhvr>
                                        <p:cTn id="36" dur="1" fill="hold">
                                          <p:stCondLst>
                                            <p:cond delay="0"/>
                                          </p:stCondLst>
                                        </p:cTn>
                                        <p:tgtEl>
                                          <p:spTgt spid="65569"/>
                                        </p:tgtEl>
                                        <p:attrNameLst>
                                          <p:attrName>style.visibility</p:attrName>
                                        </p:attrNameLst>
                                      </p:cBhvr>
                                      <p:to>
                                        <p:strVal val="visible"/>
                                      </p:to>
                                    </p:set>
                                    <p:animEffect transition="in" filter="strips(downRight)">
                                      <p:cBhvr>
                                        <p:cTn id="37" dur="1000"/>
                                        <p:tgtEl>
                                          <p:spTgt spid="65569"/>
                                        </p:tgtEl>
                                      </p:cBhvr>
                                    </p:animEffect>
                                  </p:childTnLst>
                                  <p:subTnLst>
                                    <p:audio>
                                      <p:cMediaNode>
                                        <p:cTn display="0" masterRel="sameClick">
                                          <p:stCondLst>
                                            <p:cond evt="begin" delay="0">
                                              <p:tn val="35"/>
                                            </p:cond>
                                          </p:stCondLst>
                                          <p:endCondLst>
                                            <p:cond evt="onStopAudio" delay="0">
                                              <p:tgtEl>
                                                <p:sldTgt/>
                                              </p:tgtEl>
                                            </p:cond>
                                          </p:endCondLst>
                                        </p:cTn>
                                        <p:tgtEl>
                                          <p:sndTgt r:embed="rId3" name="chimes.wav" builtIn="1"/>
                                        </p:tgtEl>
                                      </p:cMediaNode>
                                    </p:audio>
                                  </p:subTnLst>
                                </p:cTn>
                              </p:par>
                            </p:childTnLst>
                          </p:cTn>
                        </p:par>
                        <p:par>
                          <p:cTn id="38" fill="hold" nodeType="afterGroup">
                            <p:stCondLst>
                              <p:cond delay="1000"/>
                            </p:stCondLst>
                            <p:childTnLst>
                              <p:par>
                                <p:cTn id="39" presetID="10" presetClass="entr" presetSubtype="0" fill="hold" grpId="0" nodeType="afterEffect">
                                  <p:stCondLst>
                                    <p:cond delay="0"/>
                                  </p:stCondLst>
                                  <p:childTnLst>
                                    <p:set>
                                      <p:cBhvr>
                                        <p:cTn id="40" dur="1" fill="hold">
                                          <p:stCondLst>
                                            <p:cond delay="0"/>
                                          </p:stCondLst>
                                        </p:cTn>
                                        <p:tgtEl>
                                          <p:spTgt spid="65576"/>
                                        </p:tgtEl>
                                        <p:attrNameLst>
                                          <p:attrName>style.visibility</p:attrName>
                                        </p:attrNameLst>
                                      </p:cBhvr>
                                      <p:to>
                                        <p:strVal val="visible"/>
                                      </p:to>
                                    </p:set>
                                    <p:animEffect transition="in" filter="fade">
                                      <p:cBhvr>
                                        <p:cTn id="41" dur="1000"/>
                                        <p:tgtEl>
                                          <p:spTgt spid="65576"/>
                                        </p:tgtEl>
                                      </p:cBhvr>
                                    </p:animEffect>
                                  </p:childTnLst>
                                </p:cTn>
                              </p:par>
                            </p:childTnLst>
                          </p:cTn>
                        </p:par>
                        <p:par>
                          <p:cTn id="42" fill="hold" nodeType="afterGroup">
                            <p:stCondLst>
                              <p:cond delay="2000"/>
                            </p:stCondLst>
                            <p:childTnLst>
                              <p:par>
                                <p:cTn id="43" presetID="10" presetClass="entr" presetSubtype="0" fill="hold" nodeType="afterEffect">
                                  <p:stCondLst>
                                    <p:cond delay="0"/>
                                  </p:stCondLst>
                                  <p:childTnLst>
                                    <p:set>
                                      <p:cBhvr>
                                        <p:cTn id="44" dur="1" fill="hold">
                                          <p:stCondLst>
                                            <p:cond delay="0"/>
                                          </p:stCondLst>
                                        </p:cTn>
                                        <p:tgtEl>
                                          <p:spTgt spid="65539">
                                            <p:txEl>
                                              <p:pRg st="5" end="5"/>
                                            </p:txEl>
                                          </p:spTgt>
                                        </p:tgtEl>
                                        <p:attrNameLst>
                                          <p:attrName>style.visibility</p:attrName>
                                        </p:attrNameLst>
                                      </p:cBhvr>
                                      <p:to>
                                        <p:strVal val="visible"/>
                                      </p:to>
                                    </p:set>
                                    <p:animEffect transition="in" filter="fade">
                                      <p:cBhvr>
                                        <p:cTn id="45" dur="1000"/>
                                        <p:tgtEl>
                                          <p:spTgt spid="65539">
                                            <p:txEl>
                                              <p:pRg st="5" end="5"/>
                                            </p:txEl>
                                          </p:spTgt>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18" presetClass="entr" presetSubtype="3" fill="hold" grpId="0" nodeType="clickEffect">
                                  <p:stCondLst>
                                    <p:cond delay="0"/>
                                  </p:stCondLst>
                                  <p:childTnLst>
                                    <p:set>
                                      <p:cBhvr>
                                        <p:cTn id="49" dur="1" fill="hold">
                                          <p:stCondLst>
                                            <p:cond delay="0"/>
                                          </p:stCondLst>
                                        </p:cTn>
                                        <p:tgtEl>
                                          <p:spTgt spid="65568"/>
                                        </p:tgtEl>
                                        <p:attrNameLst>
                                          <p:attrName>style.visibility</p:attrName>
                                        </p:attrNameLst>
                                      </p:cBhvr>
                                      <p:to>
                                        <p:strVal val="visible"/>
                                      </p:to>
                                    </p:set>
                                    <p:animEffect transition="in" filter="strips(upRight)">
                                      <p:cBhvr>
                                        <p:cTn id="50" dur="1000"/>
                                        <p:tgtEl>
                                          <p:spTgt spid="65568"/>
                                        </p:tgtEl>
                                      </p:cBhvr>
                                    </p:animEffect>
                                  </p:childTnLst>
                                  <p:subTnLst>
                                    <p:audio>
                                      <p:cMediaNode>
                                        <p:cTn display="0" masterRel="sameClick">
                                          <p:stCondLst>
                                            <p:cond evt="begin" delay="0">
                                              <p:tn val="48"/>
                                            </p:cond>
                                          </p:stCondLst>
                                          <p:endCondLst>
                                            <p:cond evt="onStopAudio" delay="0">
                                              <p:tgtEl>
                                                <p:sldTgt/>
                                              </p:tgtEl>
                                            </p:cond>
                                          </p:endCondLst>
                                        </p:cTn>
                                        <p:tgtEl>
                                          <p:sndTgt r:embed="rId3" name="chimes.wav" builtIn="1"/>
                                        </p:tgtEl>
                                      </p:cMediaNode>
                                    </p:audio>
                                  </p:subTnLst>
                                </p:cTn>
                              </p:par>
                            </p:childTnLst>
                          </p:cTn>
                        </p:par>
                        <p:par>
                          <p:cTn id="51" fill="hold" nodeType="afterGroup">
                            <p:stCondLst>
                              <p:cond delay="1000"/>
                            </p:stCondLst>
                            <p:childTnLst>
                              <p:par>
                                <p:cTn id="52" presetID="10" presetClass="entr" presetSubtype="0" fill="hold" grpId="0" nodeType="afterEffect">
                                  <p:stCondLst>
                                    <p:cond delay="0"/>
                                  </p:stCondLst>
                                  <p:childTnLst>
                                    <p:set>
                                      <p:cBhvr>
                                        <p:cTn id="53" dur="1" fill="hold">
                                          <p:stCondLst>
                                            <p:cond delay="0"/>
                                          </p:stCondLst>
                                        </p:cTn>
                                        <p:tgtEl>
                                          <p:spTgt spid="65564"/>
                                        </p:tgtEl>
                                        <p:attrNameLst>
                                          <p:attrName>style.visibility</p:attrName>
                                        </p:attrNameLst>
                                      </p:cBhvr>
                                      <p:to>
                                        <p:strVal val="visible"/>
                                      </p:to>
                                    </p:set>
                                    <p:animEffect transition="in" filter="fade">
                                      <p:cBhvr>
                                        <p:cTn id="54" dur="500"/>
                                        <p:tgtEl>
                                          <p:spTgt spid="65564"/>
                                        </p:tgtEl>
                                      </p:cBhvr>
                                    </p:animEffect>
                                  </p:childTnLst>
                                </p:cTn>
                              </p:par>
                            </p:childTnLst>
                          </p:cTn>
                        </p:par>
                        <p:par>
                          <p:cTn id="55" fill="hold" nodeType="afterGroup">
                            <p:stCondLst>
                              <p:cond delay="1500"/>
                            </p:stCondLst>
                            <p:childTnLst>
                              <p:par>
                                <p:cTn id="56" presetID="18" presetClass="entr" presetSubtype="12" fill="hold" grpId="0" nodeType="afterEffect">
                                  <p:stCondLst>
                                    <p:cond delay="0"/>
                                  </p:stCondLst>
                                  <p:childTnLst>
                                    <p:set>
                                      <p:cBhvr>
                                        <p:cTn id="57" dur="1" fill="hold">
                                          <p:stCondLst>
                                            <p:cond delay="0"/>
                                          </p:stCondLst>
                                        </p:cTn>
                                        <p:tgtEl>
                                          <p:spTgt spid="65571"/>
                                        </p:tgtEl>
                                        <p:attrNameLst>
                                          <p:attrName>style.visibility</p:attrName>
                                        </p:attrNameLst>
                                      </p:cBhvr>
                                      <p:to>
                                        <p:strVal val="visible"/>
                                      </p:to>
                                    </p:set>
                                    <p:animEffect transition="in" filter="strips(downLeft)">
                                      <p:cBhvr>
                                        <p:cTn id="58" dur="500"/>
                                        <p:tgtEl>
                                          <p:spTgt spid="65571"/>
                                        </p:tgtEl>
                                      </p:cBhvr>
                                    </p:animEffect>
                                  </p:childTnLst>
                                </p:cTn>
                              </p:par>
                            </p:childTnLst>
                          </p:cTn>
                        </p:par>
                        <p:par>
                          <p:cTn id="59" fill="hold" nodeType="afterGroup">
                            <p:stCondLst>
                              <p:cond delay="2000"/>
                            </p:stCondLst>
                            <p:childTnLst>
                              <p:par>
                                <p:cTn id="60" presetID="18" presetClass="entr" presetSubtype="9" fill="hold" grpId="0" nodeType="afterEffect">
                                  <p:stCondLst>
                                    <p:cond delay="0"/>
                                  </p:stCondLst>
                                  <p:childTnLst>
                                    <p:set>
                                      <p:cBhvr>
                                        <p:cTn id="61" dur="1" fill="hold">
                                          <p:stCondLst>
                                            <p:cond delay="0"/>
                                          </p:stCondLst>
                                        </p:cTn>
                                        <p:tgtEl>
                                          <p:spTgt spid="65572"/>
                                        </p:tgtEl>
                                        <p:attrNameLst>
                                          <p:attrName>style.visibility</p:attrName>
                                        </p:attrNameLst>
                                      </p:cBhvr>
                                      <p:to>
                                        <p:strVal val="visible"/>
                                      </p:to>
                                    </p:set>
                                    <p:animEffect transition="in" filter="strips(upLeft)">
                                      <p:cBhvr>
                                        <p:cTn id="62" dur="500"/>
                                        <p:tgtEl>
                                          <p:spTgt spid="65572"/>
                                        </p:tgtEl>
                                      </p:cBhvr>
                                    </p:animEffect>
                                  </p:childTnLst>
                                </p:cTn>
                              </p:par>
                            </p:childTnLst>
                          </p:cTn>
                        </p:par>
                        <p:par>
                          <p:cTn id="63" fill="hold" nodeType="afterGroup">
                            <p:stCondLst>
                              <p:cond delay="2500"/>
                            </p:stCondLst>
                            <p:childTnLst>
                              <p:par>
                                <p:cTn id="64" presetID="10" presetClass="entr" presetSubtype="0" fill="hold" nodeType="afterEffect">
                                  <p:stCondLst>
                                    <p:cond delay="0"/>
                                  </p:stCondLst>
                                  <p:childTnLst>
                                    <p:set>
                                      <p:cBhvr>
                                        <p:cTn id="65" dur="1" fill="hold">
                                          <p:stCondLst>
                                            <p:cond delay="0"/>
                                          </p:stCondLst>
                                        </p:cTn>
                                        <p:tgtEl>
                                          <p:spTgt spid="65539">
                                            <p:txEl>
                                              <p:pRg st="6" end="6"/>
                                            </p:txEl>
                                          </p:spTgt>
                                        </p:tgtEl>
                                        <p:attrNameLst>
                                          <p:attrName>style.visibility</p:attrName>
                                        </p:attrNameLst>
                                      </p:cBhvr>
                                      <p:to>
                                        <p:strVal val="visible"/>
                                      </p:to>
                                    </p:set>
                                    <p:animEffect transition="in" filter="fade">
                                      <p:cBhvr>
                                        <p:cTn id="66" dur="500"/>
                                        <p:tgtEl>
                                          <p:spTgt spid="65539">
                                            <p:txEl>
                                              <p:pRg st="6" end="6"/>
                                            </p:txEl>
                                          </p:spTgt>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65573"/>
                                        </p:tgtEl>
                                        <p:attrNameLst>
                                          <p:attrName>style.visibility</p:attrName>
                                        </p:attrNameLst>
                                      </p:cBhvr>
                                      <p:to>
                                        <p:strVal val="visible"/>
                                      </p:to>
                                    </p:set>
                                    <p:animEffect transition="in" filter="fade">
                                      <p:cBhvr>
                                        <p:cTn id="71" dur="500"/>
                                        <p:tgtEl>
                                          <p:spTgt spid="65573"/>
                                        </p:tgtEl>
                                      </p:cBhvr>
                                    </p:animEffect>
                                  </p:childTnLst>
                                  <p:subTnLst>
                                    <p:audio>
                                      <p:cMediaNode>
                                        <p:cTn display="0" masterRel="sameClick">
                                          <p:stCondLst>
                                            <p:cond evt="begin" delay="0">
                                              <p:tn val="69"/>
                                            </p:cond>
                                          </p:stCondLst>
                                          <p:endCondLst>
                                            <p:cond evt="onStopAudio" delay="0">
                                              <p:tgtEl>
                                                <p:sldTgt/>
                                              </p:tgtEl>
                                            </p:cond>
                                          </p:endCondLst>
                                        </p:cTn>
                                        <p:tgtEl>
                                          <p:sndTgt r:embed="rId3" name="chimes.wav" builtIn="1"/>
                                        </p:tgtEl>
                                      </p:cMediaNode>
                                    </p:audio>
                                  </p:subTnLst>
                                </p:cTn>
                              </p:par>
                            </p:childTnLst>
                          </p:cTn>
                        </p:par>
                        <p:par>
                          <p:cTn id="72" fill="hold" nodeType="afterGroup">
                            <p:stCondLst>
                              <p:cond delay="500"/>
                            </p:stCondLst>
                            <p:childTnLst>
                              <p:par>
                                <p:cTn id="73" presetID="18" presetClass="entr" presetSubtype="9" fill="hold" grpId="0" nodeType="afterEffect">
                                  <p:stCondLst>
                                    <p:cond delay="0"/>
                                  </p:stCondLst>
                                  <p:childTnLst>
                                    <p:set>
                                      <p:cBhvr>
                                        <p:cTn id="74" dur="1" fill="hold">
                                          <p:stCondLst>
                                            <p:cond delay="0"/>
                                          </p:stCondLst>
                                        </p:cTn>
                                        <p:tgtEl>
                                          <p:spTgt spid="65575"/>
                                        </p:tgtEl>
                                        <p:attrNameLst>
                                          <p:attrName>style.visibility</p:attrName>
                                        </p:attrNameLst>
                                      </p:cBhvr>
                                      <p:to>
                                        <p:strVal val="visible"/>
                                      </p:to>
                                    </p:set>
                                    <p:animEffect transition="in" filter="strips(upLeft)">
                                      <p:cBhvr>
                                        <p:cTn id="75" dur="500"/>
                                        <p:tgtEl>
                                          <p:spTgt spid="65575"/>
                                        </p:tgtEl>
                                      </p:cBhvr>
                                    </p:animEffect>
                                  </p:childTnLst>
                                </p:cTn>
                              </p:par>
                            </p:childTnLst>
                          </p:cTn>
                        </p:par>
                        <p:par>
                          <p:cTn id="76" fill="hold" nodeType="afterGroup">
                            <p:stCondLst>
                              <p:cond delay="1000"/>
                            </p:stCondLst>
                            <p:childTnLst>
                              <p:par>
                                <p:cTn id="77" presetID="18" presetClass="entr" presetSubtype="12" fill="hold" grpId="0" nodeType="afterEffect">
                                  <p:stCondLst>
                                    <p:cond delay="0"/>
                                  </p:stCondLst>
                                  <p:childTnLst>
                                    <p:set>
                                      <p:cBhvr>
                                        <p:cTn id="78" dur="1" fill="hold">
                                          <p:stCondLst>
                                            <p:cond delay="0"/>
                                          </p:stCondLst>
                                        </p:cTn>
                                        <p:tgtEl>
                                          <p:spTgt spid="65574"/>
                                        </p:tgtEl>
                                        <p:attrNameLst>
                                          <p:attrName>style.visibility</p:attrName>
                                        </p:attrNameLst>
                                      </p:cBhvr>
                                      <p:to>
                                        <p:strVal val="visible"/>
                                      </p:to>
                                    </p:set>
                                    <p:animEffect transition="in" filter="strips(downLeft)">
                                      <p:cBhvr>
                                        <p:cTn id="79" dur="500"/>
                                        <p:tgtEl>
                                          <p:spTgt spid="65574"/>
                                        </p:tgtEl>
                                      </p:cBhvr>
                                    </p:animEffect>
                                  </p:childTnLst>
                                </p:cTn>
                              </p:par>
                            </p:childTnLst>
                          </p:cTn>
                        </p:par>
                        <p:par>
                          <p:cTn id="80" fill="hold" nodeType="afterGroup">
                            <p:stCondLst>
                              <p:cond delay="1500"/>
                            </p:stCondLst>
                            <p:childTnLst>
                              <p:par>
                                <p:cTn id="81" presetID="55" presetClass="entr" presetSubtype="0" fill="hold" nodeType="afterEffect">
                                  <p:stCondLst>
                                    <p:cond delay="0"/>
                                  </p:stCondLst>
                                  <p:childTnLst>
                                    <p:set>
                                      <p:cBhvr>
                                        <p:cTn id="82" dur="1" fill="hold">
                                          <p:stCondLst>
                                            <p:cond delay="0"/>
                                          </p:stCondLst>
                                        </p:cTn>
                                        <p:tgtEl>
                                          <p:spTgt spid="65539">
                                            <p:txEl>
                                              <p:pRg st="7" end="7"/>
                                            </p:txEl>
                                          </p:spTgt>
                                        </p:tgtEl>
                                        <p:attrNameLst>
                                          <p:attrName>style.visibility</p:attrName>
                                        </p:attrNameLst>
                                      </p:cBhvr>
                                      <p:to>
                                        <p:strVal val="visible"/>
                                      </p:to>
                                    </p:set>
                                    <p:anim calcmode="lin" valueType="num">
                                      <p:cBhvr>
                                        <p:cTn id="83" dur="1000" fill="hold"/>
                                        <p:tgtEl>
                                          <p:spTgt spid="65539">
                                            <p:txEl>
                                              <p:pRg st="7" end="7"/>
                                            </p:txEl>
                                          </p:spTgt>
                                        </p:tgtEl>
                                        <p:attrNameLst>
                                          <p:attrName>ppt_w</p:attrName>
                                        </p:attrNameLst>
                                      </p:cBhvr>
                                      <p:tavLst>
                                        <p:tav tm="0">
                                          <p:val>
                                            <p:strVal val="#ppt_w*0.70"/>
                                          </p:val>
                                        </p:tav>
                                        <p:tav tm="100000">
                                          <p:val>
                                            <p:strVal val="#ppt_w"/>
                                          </p:val>
                                        </p:tav>
                                      </p:tavLst>
                                    </p:anim>
                                    <p:anim calcmode="lin" valueType="num">
                                      <p:cBhvr>
                                        <p:cTn id="84" dur="1000" fill="hold"/>
                                        <p:tgtEl>
                                          <p:spTgt spid="65539">
                                            <p:txEl>
                                              <p:pRg st="7" end="7"/>
                                            </p:txEl>
                                          </p:spTgt>
                                        </p:tgtEl>
                                        <p:attrNameLst>
                                          <p:attrName>ppt_h</p:attrName>
                                        </p:attrNameLst>
                                      </p:cBhvr>
                                      <p:tavLst>
                                        <p:tav tm="0">
                                          <p:val>
                                            <p:strVal val="#ppt_h"/>
                                          </p:val>
                                        </p:tav>
                                        <p:tav tm="100000">
                                          <p:val>
                                            <p:strVal val="#ppt_h"/>
                                          </p:val>
                                        </p:tav>
                                      </p:tavLst>
                                    </p:anim>
                                    <p:animEffect transition="in" filter="fade">
                                      <p:cBhvr>
                                        <p:cTn id="85" dur="1000"/>
                                        <p:tgtEl>
                                          <p:spTgt spid="6553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68" grpId="0" animBg="1"/>
      <p:bldP spid="65569" grpId="0" animBg="1"/>
      <p:bldP spid="65564" grpId="0" animBg="1"/>
      <p:bldP spid="65571" grpId="0" animBg="1"/>
      <p:bldP spid="65572" grpId="0" animBg="1"/>
      <p:bldP spid="65573" grpId="0" animBg="1"/>
      <p:bldP spid="65574" grpId="0" animBg="1"/>
      <p:bldP spid="65575" grpId="0" animBg="1"/>
      <p:bldP spid="6557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3"/>
          <p:cNvSpPr>
            <a:spLocks noChangeArrowheads="1"/>
          </p:cNvSpPr>
          <p:nvPr/>
        </p:nvSpPr>
        <p:spPr bwMode="auto">
          <a:xfrm>
            <a:off x="533400" y="304800"/>
            <a:ext cx="8763000" cy="1143000"/>
          </a:xfrm>
          <a:prstGeom prst="rect">
            <a:avLst/>
          </a:prstGeom>
          <a:noFill/>
          <a:ln w="25400">
            <a:solidFill>
              <a:schemeClr val="bg1"/>
            </a:solidFill>
            <a:miter lim="800000"/>
            <a:headEnd/>
            <a:tailEnd/>
          </a:ln>
        </p:spPr>
        <p:txBody>
          <a:bodyPr lIns="0" tIns="91440" bIns="91440"/>
          <a:lstStyle/>
          <a:p>
            <a:pPr marL="342900" indent="-342900" algn="l">
              <a:spcBef>
                <a:spcPct val="20000"/>
              </a:spcBef>
            </a:pPr>
            <a:r>
              <a:rPr lang="en-US" sz="2800" b="0">
                <a:solidFill>
                  <a:schemeClr val="bg1"/>
                </a:solidFill>
              </a:rPr>
              <a:t>3- Nêu tác dụng của rừng rậm A-ma-dôn đối với khí hậu của châu Mĩ.</a:t>
            </a:r>
          </a:p>
        </p:txBody>
      </p:sp>
      <p:pic>
        <p:nvPicPr>
          <p:cNvPr id="67603" name="Picture 19" descr="rungamazon1"/>
          <p:cNvPicPr>
            <a:picLocks noChangeAspect="1" noChangeArrowheads="1"/>
          </p:cNvPicPr>
          <p:nvPr/>
        </p:nvPicPr>
        <p:blipFill>
          <a:blip r:embed="rId4"/>
          <a:srcRect/>
          <a:stretch>
            <a:fillRect/>
          </a:stretch>
        </p:blipFill>
        <p:spPr bwMode="auto">
          <a:xfrm>
            <a:off x="3657600" y="1905000"/>
            <a:ext cx="5942013" cy="3908425"/>
          </a:xfrm>
          <a:prstGeom prst="rect">
            <a:avLst/>
          </a:prstGeom>
          <a:noFill/>
          <a:ln w="6350">
            <a:solidFill>
              <a:srgbClr val="0000FF"/>
            </a:solidFill>
            <a:miter lim="800000"/>
            <a:headEnd/>
            <a:tailEnd/>
          </a:ln>
        </p:spPr>
      </p:pic>
      <p:sp>
        <p:nvSpPr>
          <p:cNvPr id="67604" name="Rectangle 20"/>
          <p:cNvSpPr>
            <a:spLocks noChangeArrowheads="1"/>
          </p:cNvSpPr>
          <p:nvPr/>
        </p:nvSpPr>
        <p:spPr bwMode="auto">
          <a:xfrm>
            <a:off x="76200" y="1752600"/>
            <a:ext cx="3200400" cy="4724400"/>
          </a:xfrm>
          <a:prstGeom prst="rect">
            <a:avLst/>
          </a:prstGeom>
          <a:noFill/>
          <a:ln w="25400">
            <a:solidFill>
              <a:schemeClr val="bg1"/>
            </a:solidFill>
            <a:miter lim="800000"/>
            <a:headEnd/>
            <a:tailEnd/>
          </a:ln>
        </p:spPr>
        <p:txBody>
          <a:bodyPr lIns="0" tIns="274320" bIns="91440"/>
          <a:lstStyle/>
          <a:p>
            <a:pPr marL="342900" indent="-342900" algn="just">
              <a:spcBef>
                <a:spcPct val="20000"/>
              </a:spcBef>
            </a:pPr>
            <a:r>
              <a:rPr lang="en-US" sz="2800" b="0">
                <a:solidFill>
                  <a:schemeClr val="bg1"/>
                </a:solidFill>
              </a:rPr>
              <a:t>    </a:t>
            </a:r>
            <a:r>
              <a:rPr lang="en-US" sz="2600">
                <a:solidFill>
                  <a:srgbClr val="FFFF00"/>
                </a:solidFill>
              </a:rPr>
              <a:t>Đây là khu rừng nhiệt đới lớn nhất thế giới, làm trong lành và dịu mát khí hậu nhiệt đới Nam Mĩ, điều tiết sông ngòi. Nơi đây được ví là lá phổi của trái đất</a:t>
            </a:r>
          </a:p>
        </p:txBody>
      </p:sp>
      <p:pic>
        <p:nvPicPr>
          <p:cNvPr id="67605" name="Picture 21" descr="rungamazon2"/>
          <p:cNvPicPr>
            <a:picLocks noChangeAspect="1" noChangeArrowheads="1"/>
          </p:cNvPicPr>
          <p:nvPr/>
        </p:nvPicPr>
        <p:blipFill>
          <a:blip r:embed="rId5"/>
          <a:srcRect/>
          <a:stretch>
            <a:fillRect/>
          </a:stretch>
        </p:blipFill>
        <p:spPr bwMode="auto">
          <a:xfrm>
            <a:off x="3657600" y="1905000"/>
            <a:ext cx="5942013" cy="3960813"/>
          </a:xfrm>
          <a:prstGeom prst="rect">
            <a:avLst/>
          </a:prstGeom>
          <a:noFill/>
          <a:ln w="6350">
            <a:solidFill>
              <a:srgbClr val="0000FF"/>
            </a:solidFill>
            <a:miter lim="800000"/>
            <a:headEnd/>
            <a:tailEnd/>
          </a:ln>
        </p:spPr>
      </p:pic>
      <p:pic>
        <p:nvPicPr>
          <p:cNvPr id="67606" name="Picture 22" descr="song 1"/>
          <p:cNvPicPr preferRelativeResize="0">
            <a:picLocks noChangeArrowheads="1"/>
          </p:cNvPicPr>
          <p:nvPr/>
        </p:nvPicPr>
        <p:blipFill>
          <a:blip r:embed="rId6"/>
          <a:srcRect/>
          <a:stretch>
            <a:fillRect/>
          </a:stretch>
        </p:blipFill>
        <p:spPr bwMode="auto">
          <a:xfrm>
            <a:off x="3657600" y="1905000"/>
            <a:ext cx="5943600" cy="3962400"/>
          </a:xfrm>
          <a:prstGeom prst="rect">
            <a:avLst/>
          </a:prstGeom>
          <a:noFill/>
          <a:ln w="9525">
            <a:solidFill>
              <a:srgbClr val="0000FF"/>
            </a:solidFill>
            <a:miter lim="800000"/>
            <a:headEnd/>
            <a:tailEnd/>
          </a:ln>
        </p:spPr>
      </p:pic>
      <p:pic>
        <p:nvPicPr>
          <p:cNvPr id="67607" name="Picture 23" descr="Picture5"/>
          <p:cNvPicPr preferRelativeResize="0">
            <a:picLocks noChangeArrowheads="1"/>
          </p:cNvPicPr>
          <p:nvPr/>
        </p:nvPicPr>
        <p:blipFill>
          <a:blip r:embed="rId7"/>
          <a:srcRect/>
          <a:stretch>
            <a:fillRect/>
          </a:stretch>
        </p:blipFill>
        <p:spPr bwMode="auto">
          <a:xfrm>
            <a:off x="3657600" y="1936750"/>
            <a:ext cx="5942013" cy="3930650"/>
          </a:xfrm>
          <a:prstGeom prst="rect">
            <a:avLst/>
          </a:prstGeom>
          <a:noFill/>
          <a:ln w="12700">
            <a:solidFill>
              <a:srgbClr val="0000FF"/>
            </a:solidFill>
            <a:miter lim="800000"/>
            <a:headEnd/>
            <a:tailEnd/>
          </a:ln>
        </p:spPr>
      </p:pic>
    </p:spTree>
  </p:cSld>
  <p:clrMapOvr>
    <a:masterClrMapping/>
  </p:clrMapOvr>
  <p:transition spd="slow">
    <p:pull dir="d"/>
    <p:sndAc>
      <p:stSnd>
        <p:snd r:embed="rId2" name="Slide moi.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nodeType="afterEffect">
                                  <p:stCondLst>
                                    <p:cond delay="0"/>
                                  </p:stCondLst>
                                  <p:childTnLst>
                                    <p:set>
                                      <p:cBhvr>
                                        <p:cTn id="6" dur="1" fill="hold">
                                          <p:stCondLst>
                                            <p:cond delay="0"/>
                                          </p:stCondLst>
                                        </p:cTn>
                                        <p:tgtEl>
                                          <p:spTgt spid="67587">
                                            <p:txEl>
                                              <p:pRg st="0" end="0"/>
                                            </p:txEl>
                                          </p:spTgt>
                                        </p:tgtEl>
                                        <p:attrNameLst>
                                          <p:attrName>style.visibility</p:attrName>
                                        </p:attrNameLst>
                                      </p:cBhvr>
                                      <p:to>
                                        <p:strVal val="visible"/>
                                      </p:to>
                                    </p:set>
                                    <p:animEffect transition="in" filter="fade">
                                      <p:cBhvr>
                                        <p:cTn id="7" dur="1000"/>
                                        <p:tgtEl>
                                          <p:spTgt spid="67587">
                                            <p:txEl>
                                              <p:pRg st="0" end="0"/>
                                            </p:txEl>
                                          </p:spTgt>
                                        </p:tgtEl>
                                      </p:cBhvr>
                                    </p:animEffect>
                                    <p:anim calcmode="lin" valueType="num">
                                      <p:cBhvr>
                                        <p:cTn id="8" dur="1000" fill="hold"/>
                                        <p:tgtEl>
                                          <p:spTgt spid="67587">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67587">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7587">
                                            <p:txEl>
                                              <p:pRg st="0" end="0"/>
                                            </p:txEl>
                                          </p:spTgt>
                                        </p:tgtEl>
                                        <p:attrNameLst>
                                          <p:attrName>ppt_y</p:attrName>
                                        </p:attrNameLst>
                                      </p:cBhvr>
                                      <p:tavLst>
                                        <p:tav tm="0">
                                          <p:val>
                                            <p:strVal val="#ppt_y-.03"/>
                                          </p:val>
                                        </p:tav>
                                        <p:tav tm="100000">
                                          <p:val>
                                            <p:strVal val="#ppt_y"/>
                                          </p:val>
                                        </p:tav>
                                      </p:tavLst>
                                    </p:anim>
                                  </p:childTnLst>
                                </p:cTn>
                              </p:par>
                            </p:childTnLst>
                          </p:cTn>
                        </p:par>
                        <p:par>
                          <p:cTn id="11" fill="hold" nodeType="afterGroup">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67587">
                                            <p:bg/>
                                          </p:spTgt>
                                        </p:tgtEl>
                                        <p:attrNameLst>
                                          <p:attrName>style.visibility</p:attrName>
                                        </p:attrNameLst>
                                      </p:cBhvr>
                                      <p:to>
                                        <p:strVal val="visible"/>
                                      </p:to>
                                    </p:set>
                                    <p:animEffect transition="in" filter="fade">
                                      <p:cBhvr>
                                        <p:cTn id="14" dur="1000"/>
                                        <p:tgtEl>
                                          <p:spTgt spid="67587">
                                            <p:bg/>
                                          </p:spTgt>
                                        </p:tgtEl>
                                      </p:cBhvr>
                                    </p:animEffect>
                                  </p:childTnLst>
                                </p:cTn>
                              </p:par>
                            </p:childTnLst>
                          </p:cTn>
                        </p:par>
                        <p:par>
                          <p:cTn id="15" fill="hold" nodeType="afterGroup">
                            <p:stCondLst>
                              <p:cond delay="2000"/>
                            </p:stCondLst>
                            <p:childTnLst>
                              <p:par>
                                <p:cTn id="16" presetID="14" presetClass="entr" presetSubtype="10" fill="hold" nodeType="afterEffect">
                                  <p:stCondLst>
                                    <p:cond delay="0"/>
                                  </p:stCondLst>
                                  <p:childTnLst>
                                    <p:set>
                                      <p:cBhvr>
                                        <p:cTn id="17" dur="1" fill="hold">
                                          <p:stCondLst>
                                            <p:cond delay="0"/>
                                          </p:stCondLst>
                                        </p:cTn>
                                        <p:tgtEl>
                                          <p:spTgt spid="67603"/>
                                        </p:tgtEl>
                                        <p:attrNameLst>
                                          <p:attrName>style.visibility</p:attrName>
                                        </p:attrNameLst>
                                      </p:cBhvr>
                                      <p:to>
                                        <p:strVal val="visible"/>
                                      </p:to>
                                    </p:set>
                                    <p:animEffect transition="in" filter="randombar(horizontal)">
                                      <p:cBhvr>
                                        <p:cTn id="18" dur="1000"/>
                                        <p:tgtEl>
                                          <p:spTgt spid="67603"/>
                                        </p:tgtEl>
                                      </p:cBhvr>
                                    </p:animEffect>
                                  </p:childTnLst>
                                </p:cTn>
                              </p:par>
                            </p:childTnLst>
                          </p:cTn>
                        </p:par>
                        <p:par>
                          <p:cTn id="19" fill="hold" nodeType="afterGroup">
                            <p:stCondLst>
                              <p:cond delay="3000"/>
                            </p:stCondLst>
                            <p:childTnLst>
                              <p:par>
                                <p:cTn id="20" presetID="53" presetClass="entr" presetSubtype="0" fill="hold" nodeType="afterEffect">
                                  <p:stCondLst>
                                    <p:cond delay="0"/>
                                  </p:stCondLst>
                                  <p:childTnLst>
                                    <p:set>
                                      <p:cBhvr>
                                        <p:cTn id="21" dur="1" fill="hold">
                                          <p:stCondLst>
                                            <p:cond delay="0"/>
                                          </p:stCondLst>
                                        </p:cTn>
                                        <p:tgtEl>
                                          <p:spTgt spid="67605"/>
                                        </p:tgtEl>
                                        <p:attrNameLst>
                                          <p:attrName>style.visibility</p:attrName>
                                        </p:attrNameLst>
                                      </p:cBhvr>
                                      <p:to>
                                        <p:strVal val="visible"/>
                                      </p:to>
                                    </p:set>
                                    <p:anim calcmode="lin" valueType="num">
                                      <p:cBhvr>
                                        <p:cTn id="22" dur="1000" fill="hold"/>
                                        <p:tgtEl>
                                          <p:spTgt spid="67605"/>
                                        </p:tgtEl>
                                        <p:attrNameLst>
                                          <p:attrName>ppt_w</p:attrName>
                                        </p:attrNameLst>
                                      </p:cBhvr>
                                      <p:tavLst>
                                        <p:tav tm="0">
                                          <p:val>
                                            <p:fltVal val="0"/>
                                          </p:val>
                                        </p:tav>
                                        <p:tav tm="100000">
                                          <p:val>
                                            <p:strVal val="#ppt_w"/>
                                          </p:val>
                                        </p:tav>
                                      </p:tavLst>
                                    </p:anim>
                                    <p:anim calcmode="lin" valueType="num">
                                      <p:cBhvr>
                                        <p:cTn id="23" dur="1000" fill="hold"/>
                                        <p:tgtEl>
                                          <p:spTgt spid="67605"/>
                                        </p:tgtEl>
                                        <p:attrNameLst>
                                          <p:attrName>ppt_h</p:attrName>
                                        </p:attrNameLst>
                                      </p:cBhvr>
                                      <p:tavLst>
                                        <p:tav tm="0">
                                          <p:val>
                                            <p:fltVal val="0"/>
                                          </p:val>
                                        </p:tav>
                                        <p:tav tm="100000">
                                          <p:val>
                                            <p:strVal val="#ppt_h"/>
                                          </p:val>
                                        </p:tav>
                                      </p:tavLst>
                                    </p:anim>
                                    <p:animEffect transition="in" filter="fade">
                                      <p:cBhvr>
                                        <p:cTn id="24" dur="1000"/>
                                        <p:tgtEl>
                                          <p:spTgt spid="67605"/>
                                        </p:tgtEl>
                                      </p:cBhvr>
                                    </p:animEffect>
                                  </p:childTnLst>
                                </p:cTn>
                              </p:par>
                            </p:childTnLst>
                          </p:cTn>
                        </p:par>
                        <p:par>
                          <p:cTn id="25" fill="hold" nodeType="afterGroup">
                            <p:stCondLst>
                              <p:cond delay="4000"/>
                            </p:stCondLst>
                            <p:childTnLst>
                              <p:par>
                                <p:cTn id="26" presetID="10" presetClass="entr" presetSubtype="0" fill="hold" nodeType="afterEffect">
                                  <p:stCondLst>
                                    <p:cond delay="0"/>
                                  </p:stCondLst>
                                  <p:childTnLst>
                                    <p:set>
                                      <p:cBhvr>
                                        <p:cTn id="27" dur="1" fill="hold">
                                          <p:stCondLst>
                                            <p:cond delay="0"/>
                                          </p:stCondLst>
                                        </p:cTn>
                                        <p:tgtEl>
                                          <p:spTgt spid="67606"/>
                                        </p:tgtEl>
                                        <p:attrNameLst>
                                          <p:attrName>style.visibility</p:attrName>
                                        </p:attrNameLst>
                                      </p:cBhvr>
                                      <p:to>
                                        <p:strVal val="visible"/>
                                      </p:to>
                                    </p:set>
                                    <p:animEffect transition="in" filter="fade">
                                      <p:cBhvr>
                                        <p:cTn id="28" dur="1000"/>
                                        <p:tgtEl>
                                          <p:spTgt spid="67606"/>
                                        </p:tgtEl>
                                      </p:cBhvr>
                                    </p:animEffect>
                                  </p:childTnLst>
                                </p:cTn>
                              </p:par>
                            </p:childTnLst>
                          </p:cTn>
                        </p:par>
                        <p:par>
                          <p:cTn id="29" fill="hold" nodeType="afterGroup">
                            <p:stCondLst>
                              <p:cond delay="5000"/>
                            </p:stCondLst>
                            <p:childTnLst>
                              <p:par>
                                <p:cTn id="30" presetID="13" presetClass="entr" presetSubtype="16" fill="hold" nodeType="afterEffect">
                                  <p:stCondLst>
                                    <p:cond delay="0"/>
                                  </p:stCondLst>
                                  <p:childTnLst>
                                    <p:set>
                                      <p:cBhvr>
                                        <p:cTn id="31" dur="1" fill="hold">
                                          <p:stCondLst>
                                            <p:cond delay="0"/>
                                          </p:stCondLst>
                                        </p:cTn>
                                        <p:tgtEl>
                                          <p:spTgt spid="67607"/>
                                        </p:tgtEl>
                                        <p:attrNameLst>
                                          <p:attrName>style.visibility</p:attrName>
                                        </p:attrNameLst>
                                      </p:cBhvr>
                                      <p:to>
                                        <p:strVal val="visible"/>
                                      </p:to>
                                    </p:set>
                                    <p:animEffect transition="in" filter="plus(in)">
                                      <p:cBhvr>
                                        <p:cTn id="32" dur="1000"/>
                                        <p:tgtEl>
                                          <p:spTgt spid="6760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7" presetClass="entr" presetSubtype="0" fill="hold" nodeType="clickEffect">
                                  <p:stCondLst>
                                    <p:cond delay="0"/>
                                  </p:stCondLst>
                                  <p:childTnLst>
                                    <p:set>
                                      <p:cBhvr>
                                        <p:cTn id="36" dur="1" fill="hold">
                                          <p:stCondLst>
                                            <p:cond delay="0"/>
                                          </p:stCondLst>
                                        </p:cTn>
                                        <p:tgtEl>
                                          <p:spTgt spid="67604">
                                            <p:txEl>
                                              <p:pRg st="0" end="0"/>
                                            </p:txEl>
                                          </p:spTgt>
                                        </p:tgtEl>
                                        <p:attrNameLst>
                                          <p:attrName>style.visibility</p:attrName>
                                        </p:attrNameLst>
                                      </p:cBhvr>
                                      <p:to>
                                        <p:strVal val="visible"/>
                                      </p:to>
                                    </p:set>
                                    <p:animEffect transition="in" filter="fade">
                                      <p:cBhvr>
                                        <p:cTn id="37" dur="1000"/>
                                        <p:tgtEl>
                                          <p:spTgt spid="67604">
                                            <p:txEl>
                                              <p:pRg st="0" end="0"/>
                                            </p:txEl>
                                          </p:spTgt>
                                        </p:tgtEl>
                                      </p:cBhvr>
                                    </p:animEffect>
                                    <p:anim calcmode="lin" valueType="num">
                                      <p:cBhvr>
                                        <p:cTn id="38" dur="1000" fill="hold"/>
                                        <p:tgtEl>
                                          <p:spTgt spid="67604">
                                            <p:txEl>
                                              <p:pRg st="0" end="0"/>
                                            </p:txEl>
                                          </p:spTgt>
                                        </p:tgtEl>
                                        <p:attrNameLst>
                                          <p:attrName>ppt_x</p:attrName>
                                        </p:attrNameLst>
                                      </p:cBhvr>
                                      <p:tavLst>
                                        <p:tav tm="0">
                                          <p:val>
                                            <p:strVal val="#ppt_x"/>
                                          </p:val>
                                        </p:tav>
                                        <p:tav tm="100000">
                                          <p:val>
                                            <p:strVal val="#ppt_x"/>
                                          </p:val>
                                        </p:tav>
                                      </p:tavLst>
                                    </p:anim>
                                    <p:anim calcmode="lin" valueType="num">
                                      <p:cBhvr>
                                        <p:cTn id="39" dur="900" decel="100000" fill="hold"/>
                                        <p:tgtEl>
                                          <p:spTgt spid="67604">
                                            <p:txEl>
                                              <p:pRg st="0" end="0"/>
                                            </p:txEl>
                                          </p:spTgt>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67604">
                                            <p:txEl>
                                              <p:pRg st="0" end="0"/>
                                            </p:txEl>
                                          </p:spTgt>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chimes.wav" builtIn="1"/>
                                        </p:tgtEl>
                                      </p:cMediaNode>
                                    </p:audio>
                                  </p:subTnLst>
                                </p:cTn>
                              </p:par>
                            </p:childTnLst>
                          </p:cTn>
                        </p:par>
                        <p:par>
                          <p:cTn id="41" fill="hold" nodeType="afterGroup">
                            <p:stCondLst>
                              <p:cond delay="1000"/>
                            </p:stCondLst>
                            <p:childTnLst>
                              <p:par>
                                <p:cTn id="42" presetID="10" presetClass="entr" presetSubtype="0" fill="hold" grpId="0" nodeType="afterEffect">
                                  <p:stCondLst>
                                    <p:cond delay="0"/>
                                  </p:stCondLst>
                                  <p:childTnLst>
                                    <p:set>
                                      <p:cBhvr>
                                        <p:cTn id="43" dur="1" fill="hold">
                                          <p:stCondLst>
                                            <p:cond delay="0"/>
                                          </p:stCondLst>
                                        </p:cTn>
                                        <p:tgtEl>
                                          <p:spTgt spid="67604">
                                            <p:bg/>
                                          </p:spTgt>
                                        </p:tgtEl>
                                        <p:attrNameLst>
                                          <p:attrName>style.visibility</p:attrName>
                                        </p:attrNameLst>
                                      </p:cBhvr>
                                      <p:to>
                                        <p:strVal val="visible"/>
                                      </p:to>
                                    </p:set>
                                    <p:animEffect transition="in" filter="fade">
                                      <p:cBhvr>
                                        <p:cTn id="44" dur="500"/>
                                        <p:tgtEl>
                                          <p:spTgt spid="67604">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build="allAtOnce" animBg="1"/>
      <p:bldP spid="67604" grpId="0" build="allAtOnce"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body" idx="1"/>
          </p:nvPr>
        </p:nvSpPr>
        <p:spPr>
          <a:xfrm>
            <a:off x="457200" y="2362200"/>
            <a:ext cx="8915400" cy="2971800"/>
          </a:xfrm>
          <a:noFill/>
          <a:ln w="25400">
            <a:solidFill>
              <a:schemeClr val="bg1"/>
            </a:solidFill>
          </a:ln>
        </p:spPr>
        <p:txBody>
          <a:bodyPr/>
          <a:lstStyle/>
          <a:p>
            <a:pPr eaLnBrk="1" hangingPunct="1">
              <a:buFontTx/>
              <a:buNone/>
            </a:pPr>
            <a:r>
              <a:rPr lang="en-US" sz="2800" smtClean="0">
                <a:solidFill>
                  <a:srgbClr val="FFFF00"/>
                </a:solidFill>
              </a:rPr>
              <a:t>   </a:t>
            </a:r>
            <a:r>
              <a:rPr lang="en-US" sz="3600" smtClean="0">
                <a:solidFill>
                  <a:srgbClr val="FFFF00"/>
                </a:solidFill>
              </a:rPr>
              <a:t>Châu Mĩ có vị trí trải dài trên cả 2 bán cầu Bắc và Nam, vì thế châu Mĩ có đủ các đới khí hậu từ nhiệt đới, ôn đới đến hàn đới. Rừng rậm A-ma-dôn là vùng rừng rậm lớn nhất thế giới.</a:t>
            </a:r>
          </a:p>
        </p:txBody>
      </p:sp>
      <p:sp>
        <p:nvSpPr>
          <p:cNvPr id="18435" name="Rectangle 5"/>
          <p:cNvSpPr>
            <a:spLocks noChangeArrowheads="1"/>
          </p:cNvSpPr>
          <p:nvPr/>
        </p:nvSpPr>
        <p:spPr bwMode="auto">
          <a:xfrm>
            <a:off x="3643313" y="609600"/>
            <a:ext cx="3100387" cy="862013"/>
          </a:xfrm>
          <a:prstGeom prst="rect">
            <a:avLst/>
          </a:prstGeom>
          <a:noFill/>
          <a:ln w="9525" algn="ctr">
            <a:noFill/>
            <a:miter lim="800000"/>
            <a:headEnd/>
            <a:tailEnd/>
          </a:ln>
        </p:spPr>
        <p:txBody>
          <a:bodyPr wrap="none" bIns="137160">
            <a:spAutoFit/>
          </a:bodyPr>
          <a:lstStyle/>
          <a:p>
            <a:pPr>
              <a:spcBef>
                <a:spcPct val="20000"/>
              </a:spcBef>
            </a:pPr>
            <a:r>
              <a:rPr lang="en-US" sz="4400" u="sng">
                <a:solidFill>
                  <a:schemeClr val="bg1"/>
                </a:solidFill>
              </a:rPr>
              <a:t>KẾT LUẬN</a:t>
            </a:r>
            <a:r>
              <a:rPr lang="en-US" b="0" u="sng">
                <a:solidFill>
                  <a:schemeClr val="bg1"/>
                </a:solidFill>
              </a:rPr>
              <a:t> </a:t>
            </a:r>
          </a:p>
        </p:txBody>
      </p:sp>
    </p:spTree>
  </p:cSld>
  <p:clrMapOvr>
    <a:masterClrMapping/>
  </p:clrMapOvr>
  <p:transition spd="slow">
    <p:split orient="vert"/>
    <p:sndAc>
      <p:stSnd>
        <p:snd r:embed="rId2" name="applause.wav" builtIn="1"/>
      </p:stSnd>
    </p:sndAc>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descr="Denim"/>
          <p:cNvSpPr>
            <a:spLocks noGrp="1" noChangeArrowheads="1"/>
          </p:cNvSpPr>
          <p:nvPr>
            <p:ph type="title"/>
          </p:nvPr>
        </p:nvSpPr>
        <p:spPr>
          <a:xfrm>
            <a:off x="990600" y="76200"/>
            <a:ext cx="3086100" cy="457200"/>
          </a:xfrm>
          <a:blipFill dpi="0" rotWithShape="1">
            <a:blip r:embed="rId3"/>
            <a:srcRect/>
            <a:tile tx="0" ty="0" sx="100000" sy="100000" flip="none" algn="tl"/>
          </a:blipFill>
        </p:spPr>
        <p:txBody>
          <a:bodyPr/>
          <a:lstStyle/>
          <a:p>
            <a:pPr eaLnBrk="1" hangingPunct="1">
              <a:defRPr/>
            </a:pPr>
            <a:r>
              <a:rPr lang="en-US" sz="2400" b="1" smtClean="0">
                <a:solidFill>
                  <a:schemeClr val="bg1"/>
                </a:solidFill>
                <a:effectLst>
                  <a:outerShdw blurRad="38100" dist="38100" dir="2700000" algn="tl">
                    <a:srgbClr val="000000"/>
                  </a:outerShdw>
                </a:effectLst>
              </a:rPr>
              <a:t>DU LỊCH CHÂU MĨ</a:t>
            </a:r>
          </a:p>
        </p:txBody>
      </p:sp>
      <p:sp>
        <p:nvSpPr>
          <p:cNvPr id="34819" name="Rectangle 3"/>
          <p:cNvSpPr>
            <a:spLocks noGrp="1" noChangeArrowheads="1"/>
          </p:cNvSpPr>
          <p:nvPr>
            <p:ph type="body" idx="1"/>
          </p:nvPr>
        </p:nvSpPr>
        <p:spPr>
          <a:xfrm>
            <a:off x="228600" y="685800"/>
            <a:ext cx="4572000" cy="6019800"/>
          </a:xfrm>
          <a:noFill/>
          <a:ln w="25400">
            <a:solidFill>
              <a:schemeClr val="bg1"/>
            </a:solidFill>
          </a:ln>
        </p:spPr>
        <p:txBody>
          <a:bodyPr/>
          <a:lstStyle/>
          <a:p>
            <a:pPr eaLnBrk="1" hangingPunct="1"/>
            <a:r>
              <a:rPr lang="vi-VN" b="1" smtClean="0">
                <a:solidFill>
                  <a:srgbClr val="FFFF00"/>
                </a:solidFill>
              </a:rPr>
              <a:t>Châu Mĩ</a:t>
            </a:r>
            <a:r>
              <a:rPr lang="vi-VN" smtClean="0">
                <a:solidFill>
                  <a:schemeClr val="bg1"/>
                </a:solidFill>
              </a:rPr>
              <a:t>, còn gọi là </a:t>
            </a:r>
            <a:r>
              <a:rPr lang="vi-VN" b="1" smtClean="0">
                <a:solidFill>
                  <a:srgbClr val="FFFF00"/>
                </a:solidFill>
              </a:rPr>
              <a:t>Tân Thế Giới</a:t>
            </a:r>
            <a:r>
              <a:rPr lang="vi-VN" smtClean="0">
                <a:solidFill>
                  <a:schemeClr val="bg1"/>
                </a:solidFill>
              </a:rPr>
              <a:t>, là tên một vùng đất thuộc Tây bán cầu bao gồm hai lục địa: </a:t>
            </a:r>
            <a:r>
              <a:rPr lang="vi-VN" b="1" smtClean="0">
                <a:solidFill>
                  <a:srgbClr val="FFFF00"/>
                </a:solidFill>
              </a:rPr>
              <a:t>Nam Mĩ</a:t>
            </a:r>
            <a:r>
              <a:rPr lang="vi-VN" smtClean="0">
                <a:solidFill>
                  <a:schemeClr val="bg1"/>
                </a:solidFill>
              </a:rPr>
              <a:t> và </a:t>
            </a:r>
            <a:r>
              <a:rPr lang="vi-VN" b="1" smtClean="0">
                <a:solidFill>
                  <a:srgbClr val="FFFF00"/>
                </a:solidFill>
              </a:rPr>
              <a:t>Bắc Mĩ</a:t>
            </a:r>
            <a:r>
              <a:rPr lang="en-US" b="1" smtClean="0">
                <a:solidFill>
                  <a:srgbClr val="FFFF00"/>
                </a:solidFill>
              </a:rPr>
              <a:t>.</a:t>
            </a:r>
            <a:r>
              <a:rPr lang="vi-VN" smtClean="0">
                <a:solidFill>
                  <a:schemeClr val="bg1"/>
                </a:solidFill>
              </a:rPr>
              <a:t> Châu </a:t>
            </a:r>
            <a:r>
              <a:rPr lang="vi-VN" sz="3000" smtClean="0">
                <a:solidFill>
                  <a:schemeClr val="bg1"/>
                </a:solidFill>
              </a:rPr>
              <a:t>Mĩ</a:t>
            </a:r>
            <a:r>
              <a:rPr lang="vi-VN" smtClean="0">
                <a:solidFill>
                  <a:schemeClr val="bg1"/>
                </a:solidFill>
              </a:rPr>
              <a:t> chiếm 8,3% diện tích bề mặt Trái Đất và 28,4% diện tích đất liền. Dân số ở đây chiếm khoảng 14% của thế giới.</a:t>
            </a:r>
          </a:p>
        </p:txBody>
      </p:sp>
      <p:pic>
        <p:nvPicPr>
          <p:cNvPr id="34824" name="Picture 8" descr="05_ChauMy"/>
          <p:cNvPicPr>
            <a:picLocks noChangeAspect="1" noChangeArrowheads="1"/>
          </p:cNvPicPr>
          <p:nvPr/>
        </p:nvPicPr>
        <p:blipFill>
          <a:blip r:embed="rId4"/>
          <a:srcRect/>
          <a:stretch>
            <a:fillRect/>
          </a:stretch>
        </p:blipFill>
        <p:spPr bwMode="auto">
          <a:xfrm>
            <a:off x="5089525" y="0"/>
            <a:ext cx="4816475" cy="6858000"/>
          </a:xfrm>
          <a:prstGeom prst="rect">
            <a:avLst/>
          </a:prstGeom>
          <a:noFill/>
          <a:ln w="12700">
            <a:solidFill>
              <a:srgbClr val="0000FF"/>
            </a:solidFill>
            <a:miter lim="800000"/>
            <a:headEnd/>
            <a:tailEnd/>
          </a:ln>
        </p:spPr>
      </p:pic>
      <p:sp>
        <p:nvSpPr>
          <p:cNvPr id="34825" name="Rectangle 9"/>
          <p:cNvSpPr>
            <a:spLocks noChangeArrowheads="1"/>
          </p:cNvSpPr>
          <p:nvPr/>
        </p:nvSpPr>
        <p:spPr bwMode="auto">
          <a:xfrm>
            <a:off x="7772400" y="6248400"/>
            <a:ext cx="2209800" cy="639763"/>
          </a:xfrm>
          <a:prstGeom prst="rect">
            <a:avLst/>
          </a:prstGeom>
          <a:noFill/>
          <a:ln w="9525">
            <a:noFill/>
            <a:miter lim="800000"/>
            <a:headEnd/>
            <a:tailEnd/>
          </a:ln>
        </p:spPr>
        <p:txBody>
          <a:bodyPr anchor="ctr"/>
          <a:lstStyle/>
          <a:p>
            <a:r>
              <a:rPr lang="en-US" sz="1600">
                <a:solidFill>
                  <a:srgbClr val="3333CC"/>
                </a:solidFill>
              </a:rPr>
              <a:t>LƯỢC ĐỒ </a:t>
            </a:r>
            <a:br>
              <a:rPr lang="en-US" sz="1600">
                <a:solidFill>
                  <a:srgbClr val="3333CC"/>
                </a:solidFill>
              </a:rPr>
            </a:br>
            <a:r>
              <a:rPr lang="en-US" sz="1600">
                <a:solidFill>
                  <a:srgbClr val="3333CC"/>
                </a:solidFill>
              </a:rPr>
              <a:t>TỰ NHIÊN CHÂU MĨ</a:t>
            </a:r>
          </a:p>
        </p:txBody>
      </p:sp>
      <p:pic>
        <p:nvPicPr>
          <p:cNvPr id="34826" name="Picture 10" descr="train_steam_engine_md_wht"/>
          <p:cNvPicPr>
            <a:picLocks noChangeAspect="1" noChangeArrowheads="1" noCrop="1"/>
          </p:cNvPicPr>
          <p:nvPr/>
        </p:nvPicPr>
        <p:blipFill>
          <a:blip r:embed="rId5"/>
          <a:srcRect/>
          <a:stretch>
            <a:fillRect/>
          </a:stretch>
        </p:blipFill>
        <p:spPr bwMode="auto">
          <a:xfrm>
            <a:off x="5105400" y="5394325"/>
            <a:ext cx="2438400" cy="1463675"/>
          </a:xfrm>
          <a:prstGeom prst="rect">
            <a:avLst/>
          </a:prstGeom>
          <a:noFill/>
          <a:ln w="9525">
            <a:noFill/>
            <a:miter lim="800000"/>
            <a:headEnd/>
            <a:tailEnd/>
          </a:ln>
        </p:spPr>
      </p:pic>
    </p:spTree>
  </p:cSld>
  <p:clrMapOvr>
    <a:masterClrMapping/>
  </p:clrMapOvr>
  <p:transition spd="slow" advClick="0" advTm="15000">
    <p:pull dir="d"/>
    <p:sndAc>
      <p:stSnd loop="1">
        <p:snd r:embed="rId2" name="dandongcamuaha1.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4818"/>
                                        </p:tgtEl>
                                        <p:attrNameLst>
                                          <p:attrName>style.visibility</p:attrName>
                                        </p:attrNameLst>
                                      </p:cBhvr>
                                      <p:to>
                                        <p:strVal val="visible"/>
                                      </p:to>
                                    </p:set>
                                    <p:anim calcmode="lin" valueType="num">
                                      <p:cBhvr>
                                        <p:cTn id="7" dur="1000" fill="hold"/>
                                        <p:tgtEl>
                                          <p:spTgt spid="34818"/>
                                        </p:tgtEl>
                                        <p:attrNameLst>
                                          <p:attrName>ppt_w</p:attrName>
                                        </p:attrNameLst>
                                      </p:cBhvr>
                                      <p:tavLst>
                                        <p:tav tm="0">
                                          <p:val>
                                            <p:fltVal val="0"/>
                                          </p:val>
                                        </p:tav>
                                        <p:tav tm="100000">
                                          <p:val>
                                            <p:strVal val="#ppt_w"/>
                                          </p:val>
                                        </p:tav>
                                      </p:tavLst>
                                    </p:anim>
                                    <p:anim calcmode="lin" valueType="num">
                                      <p:cBhvr>
                                        <p:cTn id="8" dur="1000" fill="hold"/>
                                        <p:tgtEl>
                                          <p:spTgt spid="34818"/>
                                        </p:tgtEl>
                                        <p:attrNameLst>
                                          <p:attrName>ppt_h</p:attrName>
                                        </p:attrNameLst>
                                      </p:cBhvr>
                                      <p:tavLst>
                                        <p:tav tm="0">
                                          <p:val>
                                            <p:fltVal val="0"/>
                                          </p:val>
                                        </p:tav>
                                        <p:tav tm="100000">
                                          <p:val>
                                            <p:strVal val="#ppt_h"/>
                                          </p:val>
                                        </p:tav>
                                      </p:tavLst>
                                    </p:anim>
                                    <p:animEffect transition="in" filter="fade">
                                      <p:cBhvr>
                                        <p:cTn id="9" dur="1000"/>
                                        <p:tgtEl>
                                          <p:spTgt spid="34818"/>
                                        </p:tgtEl>
                                      </p:cBhvr>
                                    </p:animEffect>
                                  </p:childTnLst>
                                </p:cTn>
                              </p:par>
                            </p:childTnLst>
                          </p:cTn>
                        </p:par>
                        <p:par>
                          <p:cTn id="10" fill="hold" nodeType="afterGroup">
                            <p:stCondLst>
                              <p:cond delay="1000"/>
                            </p:stCondLst>
                            <p:childTnLst>
                              <p:par>
                                <p:cTn id="11" presetID="10" presetClass="entr" presetSubtype="0" fill="hold" nodeType="afterEffect">
                                  <p:stCondLst>
                                    <p:cond delay="0"/>
                                  </p:stCondLst>
                                  <p:childTnLst>
                                    <p:set>
                                      <p:cBhvr>
                                        <p:cTn id="12" dur="1" fill="hold">
                                          <p:stCondLst>
                                            <p:cond delay="0"/>
                                          </p:stCondLst>
                                        </p:cTn>
                                        <p:tgtEl>
                                          <p:spTgt spid="34824"/>
                                        </p:tgtEl>
                                        <p:attrNameLst>
                                          <p:attrName>style.visibility</p:attrName>
                                        </p:attrNameLst>
                                      </p:cBhvr>
                                      <p:to>
                                        <p:strVal val="visible"/>
                                      </p:to>
                                    </p:set>
                                    <p:animEffect transition="in" filter="fade">
                                      <p:cBhvr>
                                        <p:cTn id="13" dur="1000"/>
                                        <p:tgtEl>
                                          <p:spTgt spid="34824"/>
                                        </p:tgtEl>
                                      </p:cBhvr>
                                    </p:animEffect>
                                  </p:childTnLst>
                                </p:cTn>
                              </p:par>
                            </p:childTnLst>
                          </p:cTn>
                        </p:par>
                        <p:par>
                          <p:cTn id="14" fill="hold" nodeType="afterGroup">
                            <p:stCondLst>
                              <p:cond delay="2000"/>
                            </p:stCondLst>
                            <p:childTnLst>
                              <p:par>
                                <p:cTn id="15" presetID="10" presetClass="entr" presetSubtype="0" fill="hold" nodeType="afterEffect">
                                  <p:stCondLst>
                                    <p:cond delay="0"/>
                                  </p:stCondLst>
                                  <p:childTnLst>
                                    <p:set>
                                      <p:cBhvr>
                                        <p:cTn id="16" dur="1" fill="hold">
                                          <p:stCondLst>
                                            <p:cond delay="0"/>
                                          </p:stCondLst>
                                        </p:cTn>
                                        <p:tgtEl>
                                          <p:spTgt spid="34826"/>
                                        </p:tgtEl>
                                        <p:attrNameLst>
                                          <p:attrName>style.visibility</p:attrName>
                                        </p:attrNameLst>
                                      </p:cBhvr>
                                      <p:to>
                                        <p:strVal val="visible"/>
                                      </p:to>
                                    </p:set>
                                    <p:animEffect transition="in" filter="fade">
                                      <p:cBhvr>
                                        <p:cTn id="17" dur="1000"/>
                                        <p:tgtEl>
                                          <p:spTgt spid="34826"/>
                                        </p:tgtEl>
                                      </p:cBhvr>
                                    </p:animEffect>
                                  </p:childTnLst>
                                </p:cTn>
                              </p:par>
                            </p:childTnLst>
                          </p:cTn>
                        </p:par>
                        <p:par>
                          <p:cTn id="18" fill="hold" nodeType="afterGroup">
                            <p:stCondLst>
                              <p:cond delay="3000"/>
                            </p:stCondLst>
                            <p:childTnLst>
                              <p:par>
                                <p:cTn id="19" presetID="10" presetClass="entr" presetSubtype="0" fill="hold" grpId="0" nodeType="afterEffect">
                                  <p:stCondLst>
                                    <p:cond delay="0"/>
                                  </p:stCondLst>
                                  <p:childTnLst>
                                    <p:set>
                                      <p:cBhvr>
                                        <p:cTn id="20" dur="1" fill="hold">
                                          <p:stCondLst>
                                            <p:cond delay="0"/>
                                          </p:stCondLst>
                                        </p:cTn>
                                        <p:tgtEl>
                                          <p:spTgt spid="34825"/>
                                        </p:tgtEl>
                                        <p:attrNameLst>
                                          <p:attrName>style.visibility</p:attrName>
                                        </p:attrNameLst>
                                      </p:cBhvr>
                                      <p:to>
                                        <p:strVal val="visible"/>
                                      </p:to>
                                    </p:set>
                                    <p:animEffect transition="in" filter="fade">
                                      <p:cBhvr>
                                        <p:cTn id="21" dur="1000"/>
                                        <p:tgtEl>
                                          <p:spTgt spid="34825"/>
                                        </p:tgtEl>
                                      </p:cBhvr>
                                    </p:animEffect>
                                  </p:childTnLst>
                                </p:cTn>
                              </p:par>
                            </p:childTnLst>
                          </p:cTn>
                        </p:par>
                        <p:par>
                          <p:cTn id="22" fill="hold" nodeType="afterGroup">
                            <p:stCondLst>
                              <p:cond delay="4000"/>
                            </p:stCondLst>
                            <p:childTnLst>
                              <p:par>
                                <p:cTn id="23" presetID="22" presetClass="entr" presetSubtype="1" fill="hold" grpId="0" nodeType="afterEffect">
                                  <p:stCondLst>
                                    <p:cond delay="0"/>
                                  </p:stCondLst>
                                  <p:childTnLst>
                                    <p:set>
                                      <p:cBhvr>
                                        <p:cTn id="24" dur="1" fill="hold">
                                          <p:stCondLst>
                                            <p:cond delay="0"/>
                                          </p:stCondLst>
                                        </p:cTn>
                                        <p:tgtEl>
                                          <p:spTgt spid="34819">
                                            <p:bg/>
                                          </p:spTgt>
                                        </p:tgtEl>
                                        <p:attrNameLst>
                                          <p:attrName>style.visibility</p:attrName>
                                        </p:attrNameLst>
                                      </p:cBhvr>
                                      <p:to>
                                        <p:strVal val="visible"/>
                                      </p:to>
                                    </p:set>
                                    <p:animEffect transition="in" filter="wipe(up)">
                                      <p:cBhvr>
                                        <p:cTn id="25" dur="1000"/>
                                        <p:tgtEl>
                                          <p:spTgt spid="34819">
                                            <p:bg/>
                                          </p:spTgt>
                                        </p:tgtEl>
                                      </p:cBhvr>
                                    </p:animEffect>
                                  </p:childTnLst>
                                </p:cTn>
                              </p:par>
                            </p:childTnLst>
                          </p:cTn>
                        </p:par>
                        <p:par>
                          <p:cTn id="26" fill="hold" nodeType="afterGroup">
                            <p:stCondLst>
                              <p:cond delay="5000"/>
                            </p:stCondLst>
                            <p:childTnLst>
                              <p:par>
                                <p:cTn id="27" presetID="22" presetClass="entr" presetSubtype="1" fill="hold" grpId="0" nodeType="afterEffect">
                                  <p:stCondLst>
                                    <p:cond delay="0"/>
                                  </p:stCondLst>
                                  <p:childTnLst>
                                    <p:set>
                                      <p:cBhvr>
                                        <p:cTn id="28" dur="1" fill="hold">
                                          <p:stCondLst>
                                            <p:cond delay="0"/>
                                          </p:stCondLst>
                                        </p:cTn>
                                        <p:tgtEl>
                                          <p:spTgt spid="34819">
                                            <p:txEl>
                                              <p:pRg st="0" end="0"/>
                                            </p:txEl>
                                          </p:spTgt>
                                        </p:tgtEl>
                                        <p:attrNameLst>
                                          <p:attrName>style.visibility</p:attrName>
                                        </p:attrNameLst>
                                      </p:cBhvr>
                                      <p:to>
                                        <p:strVal val="visible"/>
                                      </p:to>
                                    </p:set>
                                    <p:animEffect transition="in" filter="wipe(up)">
                                      <p:cBhvr>
                                        <p:cTn id="29" dur="1000"/>
                                        <p:tgtEl>
                                          <p:spTgt spid="348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animBg="1"/>
      <p:bldP spid="34819" grpId="0" build="p" animBg="1"/>
      <p:bldP spid="3482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4" name="WordArt 4"/>
          <p:cNvSpPr>
            <a:spLocks noChangeArrowheads="1" noChangeShapeType="1" noTextEdit="1"/>
          </p:cNvSpPr>
          <p:nvPr/>
        </p:nvSpPr>
        <p:spPr bwMode="auto">
          <a:xfrm>
            <a:off x="838200" y="1143000"/>
            <a:ext cx="8305800" cy="1905000"/>
          </a:xfrm>
          <a:prstGeom prst="rect">
            <a:avLst/>
          </a:prstGeom>
        </p:spPr>
        <p:txBody>
          <a:bodyPr wrap="none" fromWordArt="1">
            <a:prstTxWarp prst="textPlain">
              <a:avLst>
                <a:gd name="adj" fmla="val 50000"/>
              </a:avLst>
            </a:prstTxWarp>
          </a:bodyPr>
          <a:lstStyle/>
          <a:p>
            <a:r>
              <a:rPr lang="en-US" sz="3600" kern="1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Arial"/>
                <a:cs typeface="Arial"/>
              </a:rPr>
              <a:t>KIỂM TRA BÀI CŨ</a:t>
            </a:r>
          </a:p>
        </p:txBody>
      </p:sp>
      <p:sp>
        <p:nvSpPr>
          <p:cNvPr id="81930" name="WordArt 10"/>
          <p:cNvSpPr>
            <a:spLocks noChangeArrowheads="1" noChangeShapeType="1" noTextEdit="1"/>
          </p:cNvSpPr>
          <p:nvPr/>
        </p:nvSpPr>
        <p:spPr bwMode="auto">
          <a:xfrm>
            <a:off x="3048000" y="3352800"/>
            <a:ext cx="5867400" cy="1346200"/>
          </a:xfrm>
          <a:prstGeom prst="rect">
            <a:avLst/>
          </a:prstGeom>
        </p:spPr>
        <p:txBody>
          <a:bodyPr wrap="none" fromWordArt="1">
            <a:prstTxWarp prst="textPlain">
              <a:avLst>
                <a:gd name="adj" fmla="val 50000"/>
              </a:avLst>
            </a:prstTxWarp>
          </a:bodyPr>
          <a:lstStyle/>
          <a:p>
            <a:r>
              <a:rPr lang="en-US" sz="3600" i="1" kern="10">
                <a:ln w="9525">
                  <a:noFill/>
                  <a:round/>
                  <a:headEnd/>
                  <a:tailEnd/>
                </a:ln>
                <a:solidFill>
                  <a:schemeClr val="bg1"/>
                </a:solidFill>
                <a:effectLst>
                  <a:outerShdw dist="35921" dir="2700000" algn="ctr" rotWithShape="0">
                    <a:srgbClr val="C0C0C0">
                      <a:alpha val="79999"/>
                    </a:srgbClr>
                  </a:outerShdw>
                </a:effectLst>
                <a:latin typeface="Arial"/>
                <a:cs typeface="Arial"/>
              </a:rPr>
              <a:t>Châu Phi (tiếp theo)</a:t>
            </a:r>
          </a:p>
        </p:txBody>
      </p:sp>
      <p:grpSp>
        <p:nvGrpSpPr>
          <p:cNvPr id="3076" name="Group 13"/>
          <p:cNvGrpSpPr>
            <a:grpSpLocks/>
          </p:cNvGrpSpPr>
          <p:nvPr/>
        </p:nvGrpSpPr>
        <p:grpSpPr bwMode="auto">
          <a:xfrm>
            <a:off x="8610600" y="5715000"/>
            <a:ext cx="838200" cy="838200"/>
            <a:chOff x="4944" y="3312"/>
            <a:chExt cx="624" cy="624"/>
          </a:xfrm>
        </p:grpSpPr>
        <p:sp>
          <p:nvSpPr>
            <p:cNvPr id="3077" name="AutoShape 8">
              <a:hlinkClick r:id="rId4" action="ppaction://program" highlightClick="1"/>
            </p:cNvPr>
            <p:cNvSpPr>
              <a:spLocks noChangeArrowheads="1"/>
            </p:cNvSpPr>
            <p:nvPr/>
          </p:nvSpPr>
          <p:spPr bwMode="auto">
            <a:xfrm>
              <a:off x="4944" y="3312"/>
              <a:ext cx="624" cy="624"/>
            </a:xfrm>
            <a:prstGeom prst="actionButtonInformation">
              <a:avLst/>
            </a:prstGeom>
            <a:solidFill>
              <a:srgbClr val="FF9900"/>
            </a:solidFill>
            <a:ln w="9525">
              <a:noFill/>
              <a:miter lim="800000"/>
              <a:headEnd/>
              <a:tailEnd/>
            </a:ln>
          </p:spPr>
          <p:txBody>
            <a:bodyPr wrap="none" bIns="137160" anchor="ctr"/>
            <a:lstStyle/>
            <a:p>
              <a:endParaRPr lang="en-US"/>
            </a:p>
          </p:txBody>
        </p:sp>
        <p:pic>
          <p:nvPicPr>
            <p:cNvPr id="3078" name="Picture 12" descr="HB (593)">
              <a:hlinkClick r:id="rId5" action="ppaction://hlinkfile"/>
            </p:cNvPr>
            <p:cNvPicPr>
              <a:picLocks noChangeAspect="1" noChangeArrowheads="1" noCrop="1"/>
            </p:cNvPicPr>
            <p:nvPr/>
          </p:nvPicPr>
          <p:blipFill>
            <a:blip r:embed="rId6"/>
            <a:srcRect/>
            <a:stretch>
              <a:fillRect/>
            </a:stretch>
          </p:blipFill>
          <p:spPr bwMode="auto">
            <a:xfrm>
              <a:off x="4992" y="3360"/>
              <a:ext cx="528" cy="528"/>
            </a:xfrm>
            <a:prstGeom prst="rect">
              <a:avLst/>
            </a:prstGeom>
            <a:noFill/>
            <a:ln w="9525">
              <a:noFill/>
              <a:miter lim="800000"/>
              <a:headEnd/>
              <a:tailEnd/>
            </a:ln>
          </p:spPr>
        </p:pic>
      </p:grpSp>
    </p:spTree>
  </p:cSld>
  <p:clrMapOvr>
    <a:masterClrMapping/>
  </p:clrMapOvr>
  <p:transition spd="slow">
    <p:split orient="vert"/>
    <p:sndAc>
      <p:stSnd>
        <p:snd r:embed="rId3" name="Slide moi.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1924"/>
                                        </p:tgtEl>
                                        <p:attrNameLst>
                                          <p:attrName>style.visibility</p:attrName>
                                        </p:attrNameLst>
                                      </p:cBhvr>
                                      <p:to>
                                        <p:strVal val="visible"/>
                                      </p:to>
                                    </p:set>
                                    <p:animEffect transition="in" filter="fade">
                                      <p:cBhvr>
                                        <p:cTn id="7" dur="1000"/>
                                        <p:tgtEl>
                                          <p:spTgt spid="81924"/>
                                        </p:tgtEl>
                                      </p:cBhvr>
                                    </p:animEffect>
                                  </p:childTnLst>
                                </p:cTn>
                              </p:par>
                            </p:childTnLst>
                          </p:cTn>
                        </p:par>
                        <p:par>
                          <p:cTn id="8" fill="hold" nodeType="afterGroup">
                            <p:stCondLst>
                              <p:cond delay="1000"/>
                            </p:stCondLst>
                            <p:childTnLst>
                              <p:par>
                                <p:cTn id="9" presetID="23" presetClass="emph" presetSubtype="0" repeatCount="indefinite" fill="hold" grpId="1" nodeType="afterEffect">
                                  <p:stCondLst>
                                    <p:cond delay="0"/>
                                  </p:stCondLst>
                                  <p:childTnLst>
                                    <p:animClr clrSpc="hsl" dir="cw">
                                      <p:cBhvr override="childStyle">
                                        <p:cTn id="10" dur="1000" fill="hold"/>
                                        <p:tgtEl>
                                          <p:spTgt spid="81924"/>
                                        </p:tgtEl>
                                        <p:attrNameLst>
                                          <p:attrName>style.color</p:attrName>
                                        </p:attrNameLst>
                                      </p:cBhvr>
                                      <p:by>
                                        <p:hsl h="10842353" s="0" l="0"/>
                                      </p:by>
                                    </p:animClr>
                                    <p:animClr clrSpc="hsl" dir="cw">
                                      <p:cBhvr>
                                        <p:cTn id="11" dur="1000" fill="hold"/>
                                        <p:tgtEl>
                                          <p:spTgt spid="81924"/>
                                        </p:tgtEl>
                                        <p:attrNameLst>
                                          <p:attrName>fillcolor</p:attrName>
                                        </p:attrNameLst>
                                      </p:cBhvr>
                                      <p:by>
                                        <p:hsl h="10842353" s="0" l="0"/>
                                      </p:by>
                                    </p:animClr>
                                    <p:animClr clrSpc="hsl" dir="cw">
                                      <p:cBhvr>
                                        <p:cTn id="12" dur="1000" fill="hold"/>
                                        <p:tgtEl>
                                          <p:spTgt spid="81924"/>
                                        </p:tgtEl>
                                        <p:attrNameLst>
                                          <p:attrName>stroke.color</p:attrName>
                                        </p:attrNameLst>
                                      </p:cBhvr>
                                      <p:by>
                                        <p:hsl h="10842353" s="0" l="0"/>
                                      </p:by>
                                    </p:animClr>
                                    <p:set>
                                      <p:cBhvr>
                                        <p:cTn id="13" dur="1000" fill="hold"/>
                                        <p:tgtEl>
                                          <p:spTgt spid="81924"/>
                                        </p:tgtEl>
                                        <p:attrNameLst>
                                          <p:attrName>fill.type</p:attrName>
                                        </p:attrNameLst>
                                      </p:cBhvr>
                                      <p:to>
                                        <p:strVal val="solid"/>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1930"/>
                                        </p:tgtEl>
                                        <p:attrNameLst>
                                          <p:attrName>style.visibility</p:attrName>
                                        </p:attrNameLst>
                                      </p:cBhvr>
                                      <p:to>
                                        <p:strVal val="visible"/>
                                      </p:to>
                                    </p:set>
                                    <p:animEffect transition="in" filter="fade">
                                      <p:cBhvr>
                                        <p:cTn id="18" dur="1000"/>
                                        <p:tgtEl>
                                          <p:spTgt spid="819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4" grpId="0" animBg="1"/>
      <p:bldP spid="81924" grpId="1" animBg="1"/>
      <p:bldP spid="8193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4"/>
          <p:cNvSpPr>
            <a:spLocks noChangeArrowheads="1"/>
          </p:cNvSpPr>
          <p:nvPr/>
        </p:nvSpPr>
        <p:spPr bwMode="auto">
          <a:xfrm>
            <a:off x="152400" y="685800"/>
            <a:ext cx="4724400" cy="6019800"/>
          </a:xfrm>
          <a:prstGeom prst="rect">
            <a:avLst/>
          </a:prstGeom>
          <a:noFill/>
          <a:ln w="25400">
            <a:solidFill>
              <a:schemeClr val="bg1"/>
            </a:solidFill>
            <a:miter lim="800000"/>
            <a:headEnd/>
            <a:tailEnd/>
          </a:ln>
        </p:spPr>
        <p:txBody>
          <a:bodyPr tIns="228600" rIns="274320"/>
          <a:lstStyle/>
          <a:p>
            <a:pPr marL="342900" indent="-342900" algn="just">
              <a:spcBef>
                <a:spcPct val="20000"/>
              </a:spcBef>
            </a:pPr>
            <a:r>
              <a:rPr lang="en-US" sz="3000" b="0">
                <a:solidFill>
                  <a:schemeClr val="bg1"/>
                </a:solidFill>
              </a:rPr>
              <a:t>    </a:t>
            </a:r>
            <a:r>
              <a:rPr lang="vi-VN" sz="3000" b="0">
                <a:solidFill>
                  <a:schemeClr val="bg1"/>
                </a:solidFill>
              </a:rPr>
              <a:t>Nam Mĩ (Nam Mỹ ) là phần lục địa nằm ở Nam bán cầu Trái Đất của châu Mĩ, bắt đầu từ phía nam kênh đào Panama trở xuống. Vùng này cũng chiếm phần lớn khu vực Mĩ La</a:t>
            </a:r>
            <a:r>
              <a:rPr lang="en-US" sz="3000" b="0">
                <a:solidFill>
                  <a:schemeClr val="bg1"/>
                </a:solidFill>
              </a:rPr>
              <a:t> </a:t>
            </a:r>
            <a:r>
              <a:rPr lang="vi-VN" sz="3000" b="0">
                <a:solidFill>
                  <a:schemeClr val="bg1"/>
                </a:solidFill>
              </a:rPr>
              <a:t>tinh do người dân ở đây chủ yếu sử dụng tiếng Tây Ban Nha và tiếng Bồ Đào Nha.</a:t>
            </a:r>
            <a:endParaRPr lang="en-US" sz="3000" b="0">
              <a:solidFill>
                <a:schemeClr val="bg1"/>
              </a:solidFill>
            </a:endParaRPr>
          </a:p>
        </p:txBody>
      </p:sp>
      <p:sp>
        <p:nvSpPr>
          <p:cNvPr id="37893" name="Rectangle 5" descr="Denim"/>
          <p:cNvSpPr>
            <a:spLocks noChangeArrowheads="1"/>
          </p:cNvSpPr>
          <p:nvPr/>
        </p:nvSpPr>
        <p:spPr bwMode="auto">
          <a:xfrm>
            <a:off x="990600" y="76200"/>
            <a:ext cx="3086100" cy="457200"/>
          </a:xfrm>
          <a:prstGeom prst="rect">
            <a:avLst/>
          </a:prstGeom>
          <a:blipFill dpi="0" rotWithShape="1">
            <a:blip r:embed="rId2"/>
            <a:srcRect/>
            <a:tile tx="0" ty="0" sx="100000" sy="100000" flip="none" algn="tl"/>
          </a:blipFill>
          <a:ln w="9525">
            <a:noFill/>
            <a:miter lim="800000"/>
            <a:headEnd/>
            <a:tailEnd/>
          </a:ln>
          <a:effectLst/>
        </p:spPr>
        <p:txBody>
          <a:bodyPr anchor="ctr"/>
          <a:lstStyle/>
          <a:p>
            <a:pPr>
              <a:defRPr/>
            </a:pPr>
            <a:r>
              <a:rPr lang="en-US" sz="2400">
                <a:solidFill>
                  <a:schemeClr val="bg1"/>
                </a:solidFill>
                <a:effectLst>
                  <a:outerShdw blurRad="38100" dist="38100" dir="2700000" algn="tl">
                    <a:srgbClr val="000000"/>
                  </a:outerShdw>
                </a:effectLst>
                <a:latin typeface="Arial"/>
              </a:rPr>
              <a:t>NAM MĨ</a:t>
            </a:r>
          </a:p>
        </p:txBody>
      </p:sp>
      <p:pic>
        <p:nvPicPr>
          <p:cNvPr id="20484" name="Picture 29" descr="05_ChauMy"/>
          <p:cNvPicPr>
            <a:picLocks noChangeAspect="1" noChangeArrowheads="1"/>
          </p:cNvPicPr>
          <p:nvPr/>
        </p:nvPicPr>
        <p:blipFill>
          <a:blip r:embed="rId3"/>
          <a:srcRect/>
          <a:stretch>
            <a:fillRect/>
          </a:stretch>
        </p:blipFill>
        <p:spPr bwMode="auto">
          <a:xfrm>
            <a:off x="5105400" y="0"/>
            <a:ext cx="4816475" cy="6858000"/>
          </a:xfrm>
          <a:prstGeom prst="rect">
            <a:avLst/>
          </a:prstGeom>
          <a:noFill/>
          <a:ln w="19050">
            <a:solidFill>
              <a:srgbClr val="0000FF"/>
            </a:solidFill>
            <a:miter lim="800000"/>
            <a:headEnd/>
            <a:tailEnd/>
          </a:ln>
        </p:spPr>
      </p:pic>
      <p:sp>
        <p:nvSpPr>
          <p:cNvPr id="20485" name="Rectangle 30"/>
          <p:cNvSpPr>
            <a:spLocks noChangeArrowheads="1"/>
          </p:cNvSpPr>
          <p:nvPr/>
        </p:nvSpPr>
        <p:spPr bwMode="auto">
          <a:xfrm>
            <a:off x="7696200" y="6172200"/>
            <a:ext cx="2209800" cy="639763"/>
          </a:xfrm>
          <a:prstGeom prst="rect">
            <a:avLst/>
          </a:prstGeom>
          <a:noFill/>
          <a:ln w="9525">
            <a:noFill/>
            <a:miter lim="800000"/>
            <a:headEnd/>
            <a:tailEnd/>
          </a:ln>
        </p:spPr>
        <p:txBody>
          <a:bodyPr anchor="ctr"/>
          <a:lstStyle/>
          <a:p>
            <a:r>
              <a:rPr lang="en-US" sz="1600">
                <a:solidFill>
                  <a:srgbClr val="3333CC"/>
                </a:solidFill>
              </a:rPr>
              <a:t>LƯỢC ĐỒ </a:t>
            </a:r>
            <a:br>
              <a:rPr lang="en-US" sz="1600">
                <a:solidFill>
                  <a:srgbClr val="3333CC"/>
                </a:solidFill>
              </a:rPr>
            </a:br>
            <a:r>
              <a:rPr lang="en-US" sz="1600">
                <a:solidFill>
                  <a:srgbClr val="3333CC"/>
                </a:solidFill>
              </a:rPr>
              <a:t>TỰ NHIÊN CHÂU MĨ</a:t>
            </a:r>
          </a:p>
        </p:txBody>
      </p:sp>
      <p:pic>
        <p:nvPicPr>
          <p:cNvPr id="37920" name="Picture 32" descr="train_steam_engine_md_wht"/>
          <p:cNvPicPr>
            <a:picLocks noChangeAspect="1" noChangeArrowheads="1" noCrop="1"/>
          </p:cNvPicPr>
          <p:nvPr/>
        </p:nvPicPr>
        <p:blipFill>
          <a:blip r:embed="rId4"/>
          <a:srcRect/>
          <a:stretch>
            <a:fillRect/>
          </a:stretch>
        </p:blipFill>
        <p:spPr bwMode="auto">
          <a:xfrm>
            <a:off x="5105400" y="5394325"/>
            <a:ext cx="2438400" cy="1463675"/>
          </a:xfrm>
          <a:prstGeom prst="rect">
            <a:avLst/>
          </a:prstGeom>
          <a:noFill/>
          <a:ln w="9525">
            <a:noFill/>
            <a:miter lim="800000"/>
            <a:headEnd/>
            <a:tailEnd/>
          </a:ln>
        </p:spPr>
      </p:pic>
      <p:sp>
        <p:nvSpPr>
          <p:cNvPr id="37921" name="Freeform 33"/>
          <p:cNvSpPr>
            <a:spLocks/>
          </p:cNvSpPr>
          <p:nvPr/>
        </p:nvSpPr>
        <p:spPr bwMode="auto">
          <a:xfrm>
            <a:off x="6796088" y="2971800"/>
            <a:ext cx="3122612" cy="3902075"/>
          </a:xfrm>
          <a:custGeom>
            <a:avLst/>
            <a:gdLst>
              <a:gd name="T0" fmla="*/ 131762 w 1967"/>
              <a:gd name="T1" fmla="*/ 971550 h 2458"/>
              <a:gd name="T2" fmla="*/ 90487 w 1967"/>
              <a:gd name="T3" fmla="*/ 862013 h 2458"/>
              <a:gd name="T4" fmla="*/ 341312 w 1967"/>
              <a:gd name="T5" fmla="*/ 603250 h 2458"/>
              <a:gd name="T6" fmla="*/ 409575 w 1967"/>
              <a:gd name="T7" fmla="*/ 474663 h 2458"/>
              <a:gd name="T8" fmla="*/ 592137 w 1967"/>
              <a:gd name="T9" fmla="*/ 279400 h 2458"/>
              <a:gd name="T10" fmla="*/ 728662 w 1967"/>
              <a:gd name="T11" fmla="*/ 193675 h 2458"/>
              <a:gd name="T12" fmla="*/ 1116012 w 1967"/>
              <a:gd name="T13" fmla="*/ 0 h 2458"/>
              <a:gd name="T14" fmla="*/ 1776412 w 1967"/>
              <a:gd name="T15" fmla="*/ 22225 h 2458"/>
              <a:gd name="T16" fmla="*/ 2209800 w 1967"/>
              <a:gd name="T17" fmla="*/ 193675 h 2458"/>
              <a:gd name="T18" fmla="*/ 2254250 w 1967"/>
              <a:gd name="T19" fmla="*/ 258763 h 2458"/>
              <a:gd name="T20" fmla="*/ 2597150 w 1967"/>
              <a:gd name="T21" fmla="*/ 344488 h 2458"/>
              <a:gd name="T22" fmla="*/ 2824162 w 1967"/>
              <a:gd name="T23" fmla="*/ 581025 h 2458"/>
              <a:gd name="T24" fmla="*/ 2892425 w 1967"/>
              <a:gd name="T25" fmla="*/ 754063 h 2458"/>
              <a:gd name="T26" fmla="*/ 2894012 w 1967"/>
              <a:gd name="T27" fmla="*/ 990600 h 2458"/>
              <a:gd name="T28" fmla="*/ 2932112 w 1967"/>
              <a:gd name="T29" fmla="*/ 1047750 h 2458"/>
              <a:gd name="T30" fmla="*/ 2970212 w 1967"/>
              <a:gd name="T31" fmla="*/ 1200150 h 2458"/>
              <a:gd name="T32" fmla="*/ 2938462 w 1967"/>
              <a:gd name="T33" fmla="*/ 1895475 h 2458"/>
              <a:gd name="T34" fmla="*/ 2847975 w 1967"/>
              <a:gd name="T35" fmla="*/ 2003425 h 2458"/>
              <a:gd name="T36" fmla="*/ 2641600 w 1967"/>
              <a:gd name="T37" fmla="*/ 2262188 h 2458"/>
              <a:gd name="T38" fmla="*/ 2414587 w 1967"/>
              <a:gd name="T39" fmla="*/ 2586038 h 2458"/>
              <a:gd name="T40" fmla="*/ 2278062 w 1967"/>
              <a:gd name="T41" fmla="*/ 2801938 h 2458"/>
              <a:gd name="T42" fmla="*/ 2027237 w 1967"/>
              <a:gd name="T43" fmla="*/ 3059113 h 2458"/>
              <a:gd name="T44" fmla="*/ 1936750 w 1967"/>
              <a:gd name="T45" fmla="*/ 3189288 h 2458"/>
              <a:gd name="T46" fmla="*/ 1360487 w 1967"/>
              <a:gd name="T47" fmla="*/ 3559175 h 2458"/>
              <a:gd name="T48" fmla="*/ 1273175 w 1967"/>
              <a:gd name="T49" fmla="*/ 3733800 h 2458"/>
              <a:gd name="T50" fmla="*/ 1289050 w 1967"/>
              <a:gd name="T51" fmla="*/ 3849688 h 2458"/>
              <a:gd name="T52" fmla="*/ 1001712 w 1967"/>
              <a:gd name="T53" fmla="*/ 3835400 h 2458"/>
              <a:gd name="T54" fmla="*/ 933450 w 1967"/>
              <a:gd name="T55" fmla="*/ 3857625 h 2458"/>
              <a:gd name="T56" fmla="*/ 911225 w 1967"/>
              <a:gd name="T57" fmla="*/ 3776663 h 2458"/>
              <a:gd name="T58" fmla="*/ 838200 w 1967"/>
              <a:gd name="T59" fmla="*/ 3762375 h 2458"/>
              <a:gd name="T60" fmla="*/ 838200 w 1967"/>
              <a:gd name="T61" fmla="*/ 3603625 h 2458"/>
              <a:gd name="T62" fmla="*/ 795337 w 1967"/>
              <a:gd name="T63" fmla="*/ 3429000 h 2458"/>
              <a:gd name="T64" fmla="*/ 852487 w 1967"/>
              <a:gd name="T65" fmla="*/ 2963863 h 2458"/>
              <a:gd name="T66" fmla="*/ 722312 w 1967"/>
              <a:gd name="T67" fmla="*/ 2238375 h 2458"/>
              <a:gd name="T68" fmla="*/ 679450 w 1967"/>
              <a:gd name="T69" fmla="*/ 1905000 h 2458"/>
              <a:gd name="T70" fmla="*/ 476250 w 1967"/>
              <a:gd name="T71" fmla="*/ 1557338 h 2458"/>
              <a:gd name="T72" fmla="*/ 476250 w 1967"/>
              <a:gd name="T73" fmla="*/ 1628775 h 2458"/>
              <a:gd name="T74" fmla="*/ 150812 w 1967"/>
              <a:gd name="T75" fmla="*/ 1047750 h 2458"/>
              <a:gd name="T76" fmla="*/ 131762 w 1967"/>
              <a:gd name="T77" fmla="*/ 971550 h 245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967"/>
              <a:gd name="T118" fmla="*/ 0 h 2458"/>
              <a:gd name="T119" fmla="*/ 1967 w 1967"/>
              <a:gd name="T120" fmla="*/ 2458 h 245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967" h="2458">
                <a:moveTo>
                  <a:pt x="83" y="612"/>
                </a:moveTo>
                <a:cubicBezTo>
                  <a:pt x="185" y="580"/>
                  <a:pt x="0" y="604"/>
                  <a:pt x="57" y="543"/>
                </a:cubicBezTo>
                <a:cubicBezTo>
                  <a:pt x="111" y="486"/>
                  <a:pt x="164" y="438"/>
                  <a:pt x="215" y="380"/>
                </a:cubicBezTo>
                <a:cubicBezTo>
                  <a:pt x="327" y="252"/>
                  <a:pt x="172" y="421"/>
                  <a:pt x="258" y="299"/>
                </a:cubicBezTo>
                <a:cubicBezTo>
                  <a:pt x="277" y="271"/>
                  <a:pt x="345" y="197"/>
                  <a:pt x="373" y="176"/>
                </a:cubicBezTo>
                <a:cubicBezTo>
                  <a:pt x="400" y="156"/>
                  <a:pt x="459" y="122"/>
                  <a:pt x="459" y="122"/>
                </a:cubicBezTo>
                <a:cubicBezTo>
                  <a:pt x="530" y="23"/>
                  <a:pt x="587" y="18"/>
                  <a:pt x="703" y="0"/>
                </a:cubicBezTo>
                <a:cubicBezTo>
                  <a:pt x="842" y="5"/>
                  <a:pt x="980" y="2"/>
                  <a:pt x="1119" y="14"/>
                </a:cubicBezTo>
                <a:cubicBezTo>
                  <a:pt x="1214" y="21"/>
                  <a:pt x="1307" y="90"/>
                  <a:pt x="1392" y="122"/>
                </a:cubicBezTo>
                <a:cubicBezTo>
                  <a:pt x="1401" y="136"/>
                  <a:pt x="1407" y="153"/>
                  <a:pt x="1420" y="163"/>
                </a:cubicBezTo>
                <a:cubicBezTo>
                  <a:pt x="1442" y="179"/>
                  <a:pt x="1596" y="208"/>
                  <a:pt x="1636" y="217"/>
                </a:cubicBezTo>
                <a:cubicBezTo>
                  <a:pt x="1684" y="285"/>
                  <a:pt x="1709" y="321"/>
                  <a:pt x="1779" y="366"/>
                </a:cubicBezTo>
                <a:cubicBezTo>
                  <a:pt x="1838" y="450"/>
                  <a:pt x="1780" y="357"/>
                  <a:pt x="1822" y="475"/>
                </a:cubicBezTo>
                <a:cubicBezTo>
                  <a:pt x="1837" y="517"/>
                  <a:pt x="1802" y="593"/>
                  <a:pt x="1823" y="624"/>
                </a:cubicBezTo>
                <a:cubicBezTo>
                  <a:pt x="1833" y="637"/>
                  <a:pt x="1841" y="644"/>
                  <a:pt x="1847" y="660"/>
                </a:cubicBezTo>
                <a:cubicBezTo>
                  <a:pt x="1857" y="687"/>
                  <a:pt x="1871" y="756"/>
                  <a:pt x="1871" y="756"/>
                </a:cubicBezTo>
                <a:cubicBezTo>
                  <a:pt x="1858" y="972"/>
                  <a:pt x="1967" y="1029"/>
                  <a:pt x="1851" y="1194"/>
                </a:cubicBezTo>
                <a:cubicBezTo>
                  <a:pt x="1796" y="1274"/>
                  <a:pt x="1890" y="1201"/>
                  <a:pt x="1794" y="1262"/>
                </a:cubicBezTo>
                <a:cubicBezTo>
                  <a:pt x="1751" y="1323"/>
                  <a:pt x="1718" y="1374"/>
                  <a:pt x="1664" y="1425"/>
                </a:cubicBezTo>
                <a:cubicBezTo>
                  <a:pt x="1635" y="1509"/>
                  <a:pt x="1577" y="1564"/>
                  <a:pt x="1521" y="1629"/>
                </a:cubicBezTo>
                <a:cubicBezTo>
                  <a:pt x="1485" y="1670"/>
                  <a:pt x="1473" y="1725"/>
                  <a:pt x="1435" y="1765"/>
                </a:cubicBezTo>
                <a:cubicBezTo>
                  <a:pt x="1382" y="1821"/>
                  <a:pt x="1326" y="1869"/>
                  <a:pt x="1277" y="1927"/>
                </a:cubicBezTo>
                <a:cubicBezTo>
                  <a:pt x="1255" y="1953"/>
                  <a:pt x="1247" y="1990"/>
                  <a:pt x="1220" y="2009"/>
                </a:cubicBezTo>
                <a:cubicBezTo>
                  <a:pt x="1089" y="2102"/>
                  <a:pt x="1012" y="2193"/>
                  <a:pt x="857" y="2242"/>
                </a:cubicBezTo>
                <a:cubicBezTo>
                  <a:pt x="838" y="2269"/>
                  <a:pt x="821" y="2325"/>
                  <a:pt x="802" y="2352"/>
                </a:cubicBezTo>
                <a:cubicBezTo>
                  <a:pt x="780" y="2376"/>
                  <a:pt x="840" y="2414"/>
                  <a:pt x="812" y="2425"/>
                </a:cubicBezTo>
                <a:cubicBezTo>
                  <a:pt x="784" y="2436"/>
                  <a:pt x="668" y="2415"/>
                  <a:pt x="631" y="2416"/>
                </a:cubicBezTo>
                <a:cubicBezTo>
                  <a:pt x="619" y="2425"/>
                  <a:pt x="601" y="2423"/>
                  <a:pt x="588" y="2430"/>
                </a:cubicBezTo>
                <a:cubicBezTo>
                  <a:pt x="528" y="2458"/>
                  <a:pt x="644" y="2365"/>
                  <a:pt x="574" y="2379"/>
                </a:cubicBezTo>
                <a:cubicBezTo>
                  <a:pt x="457" y="2356"/>
                  <a:pt x="602" y="2453"/>
                  <a:pt x="528" y="2370"/>
                </a:cubicBezTo>
                <a:cubicBezTo>
                  <a:pt x="470" y="2354"/>
                  <a:pt x="532" y="2305"/>
                  <a:pt x="528" y="2270"/>
                </a:cubicBezTo>
                <a:cubicBezTo>
                  <a:pt x="524" y="2235"/>
                  <a:pt x="500" y="2227"/>
                  <a:pt x="501" y="2160"/>
                </a:cubicBezTo>
                <a:cubicBezTo>
                  <a:pt x="467" y="2065"/>
                  <a:pt x="611" y="1937"/>
                  <a:pt x="537" y="1867"/>
                </a:cubicBezTo>
                <a:cubicBezTo>
                  <a:pt x="496" y="1752"/>
                  <a:pt x="430" y="1531"/>
                  <a:pt x="455" y="1410"/>
                </a:cubicBezTo>
                <a:cubicBezTo>
                  <a:pt x="458" y="1392"/>
                  <a:pt x="422" y="1218"/>
                  <a:pt x="428" y="1200"/>
                </a:cubicBezTo>
                <a:cubicBezTo>
                  <a:pt x="378" y="1179"/>
                  <a:pt x="351" y="965"/>
                  <a:pt x="300" y="981"/>
                </a:cubicBezTo>
                <a:cubicBezTo>
                  <a:pt x="279" y="952"/>
                  <a:pt x="334" y="1080"/>
                  <a:pt x="300" y="1026"/>
                </a:cubicBezTo>
                <a:cubicBezTo>
                  <a:pt x="290" y="505"/>
                  <a:pt x="155" y="948"/>
                  <a:pt x="95" y="660"/>
                </a:cubicBezTo>
                <a:cubicBezTo>
                  <a:pt x="89" y="657"/>
                  <a:pt x="88" y="616"/>
                  <a:pt x="83" y="612"/>
                </a:cubicBezTo>
                <a:close/>
              </a:path>
            </a:pathLst>
          </a:custGeom>
          <a:noFill/>
          <a:ln w="31750">
            <a:solidFill>
              <a:srgbClr val="FF0000"/>
            </a:solidFill>
            <a:round/>
            <a:headEnd/>
            <a:tailEnd/>
          </a:ln>
        </p:spPr>
        <p:txBody>
          <a:bodyPr/>
          <a:lstStyle/>
          <a:p>
            <a:endParaRPr lang="en-US"/>
          </a:p>
        </p:txBody>
      </p:sp>
    </p:spTree>
  </p:cSld>
  <p:clrMapOvr>
    <a:masterClrMapping/>
  </p:clrMapOvr>
  <p:transition spd="slow" advClick="0" advTm="15000">
    <p:pull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37893"/>
                                        </p:tgtEl>
                                        <p:attrNameLst>
                                          <p:attrName>style.visibility</p:attrName>
                                        </p:attrNameLst>
                                      </p:cBhvr>
                                      <p:to>
                                        <p:strVal val="visible"/>
                                      </p:to>
                                    </p:set>
                                    <p:anim calcmode="lin" valueType="num">
                                      <p:cBhvr>
                                        <p:cTn id="7" dur="1000" fill="hold"/>
                                        <p:tgtEl>
                                          <p:spTgt spid="37893"/>
                                        </p:tgtEl>
                                        <p:attrNameLst>
                                          <p:attrName>ppt_w</p:attrName>
                                        </p:attrNameLst>
                                      </p:cBhvr>
                                      <p:tavLst>
                                        <p:tav tm="0">
                                          <p:val>
                                            <p:strVal val="#ppt_w*0.70"/>
                                          </p:val>
                                        </p:tav>
                                        <p:tav tm="100000">
                                          <p:val>
                                            <p:strVal val="#ppt_w"/>
                                          </p:val>
                                        </p:tav>
                                      </p:tavLst>
                                    </p:anim>
                                    <p:anim calcmode="lin" valueType="num">
                                      <p:cBhvr>
                                        <p:cTn id="8" dur="1000" fill="hold"/>
                                        <p:tgtEl>
                                          <p:spTgt spid="37893"/>
                                        </p:tgtEl>
                                        <p:attrNameLst>
                                          <p:attrName>ppt_h</p:attrName>
                                        </p:attrNameLst>
                                      </p:cBhvr>
                                      <p:tavLst>
                                        <p:tav tm="0">
                                          <p:val>
                                            <p:strVal val="#ppt_h"/>
                                          </p:val>
                                        </p:tav>
                                        <p:tav tm="100000">
                                          <p:val>
                                            <p:strVal val="#ppt_h"/>
                                          </p:val>
                                        </p:tav>
                                      </p:tavLst>
                                    </p:anim>
                                    <p:animEffect transition="in" filter="fade">
                                      <p:cBhvr>
                                        <p:cTn id="9" dur="1000"/>
                                        <p:tgtEl>
                                          <p:spTgt spid="37893"/>
                                        </p:tgtEl>
                                      </p:cBhvr>
                                    </p:animEffect>
                                  </p:childTnLst>
                                </p:cTn>
                              </p:par>
                            </p:childTnLst>
                          </p:cTn>
                        </p:par>
                        <p:par>
                          <p:cTn id="10" fill="hold" nodeType="afterGroup">
                            <p:stCondLst>
                              <p:cond delay="1000"/>
                            </p:stCondLst>
                            <p:childTnLst>
                              <p:par>
                                <p:cTn id="11" presetID="10" presetClass="entr" presetSubtype="0" fill="hold" nodeType="afterEffect">
                                  <p:stCondLst>
                                    <p:cond delay="0"/>
                                  </p:stCondLst>
                                  <p:childTnLst>
                                    <p:set>
                                      <p:cBhvr>
                                        <p:cTn id="12" dur="1" fill="hold">
                                          <p:stCondLst>
                                            <p:cond delay="0"/>
                                          </p:stCondLst>
                                        </p:cTn>
                                        <p:tgtEl>
                                          <p:spTgt spid="37920"/>
                                        </p:tgtEl>
                                        <p:attrNameLst>
                                          <p:attrName>style.visibility</p:attrName>
                                        </p:attrNameLst>
                                      </p:cBhvr>
                                      <p:to>
                                        <p:strVal val="visible"/>
                                      </p:to>
                                    </p:set>
                                    <p:animEffect transition="in" filter="fade">
                                      <p:cBhvr>
                                        <p:cTn id="13" dur="1000"/>
                                        <p:tgtEl>
                                          <p:spTgt spid="37920"/>
                                        </p:tgtEl>
                                      </p:cBhvr>
                                    </p:animEffect>
                                  </p:childTnLst>
                                </p:cTn>
                              </p:par>
                            </p:childTnLst>
                          </p:cTn>
                        </p:par>
                        <p:par>
                          <p:cTn id="14" fill="hold" nodeType="afterGroup">
                            <p:stCondLst>
                              <p:cond delay="2000"/>
                            </p:stCondLst>
                            <p:childTnLst>
                              <p:par>
                                <p:cTn id="15" presetID="20" presetClass="entr" presetSubtype="0" fill="hold" grpId="0" nodeType="afterEffect">
                                  <p:stCondLst>
                                    <p:cond delay="0"/>
                                  </p:stCondLst>
                                  <p:childTnLst>
                                    <p:set>
                                      <p:cBhvr>
                                        <p:cTn id="16" dur="1" fill="hold">
                                          <p:stCondLst>
                                            <p:cond delay="0"/>
                                          </p:stCondLst>
                                        </p:cTn>
                                        <p:tgtEl>
                                          <p:spTgt spid="37921"/>
                                        </p:tgtEl>
                                        <p:attrNameLst>
                                          <p:attrName>style.visibility</p:attrName>
                                        </p:attrNameLst>
                                      </p:cBhvr>
                                      <p:to>
                                        <p:strVal val="visible"/>
                                      </p:to>
                                    </p:set>
                                    <p:animEffect transition="in" filter="wedge">
                                      <p:cBhvr>
                                        <p:cTn id="17" dur="1000"/>
                                        <p:tgtEl>
                                          <p:spTgt spid="37921"/>
                                        </p:tgtEl>
                                      </p:cBhvr>
                                    </p:animEffect>
                                  </p:childTnLst>
                                </p:cTn>
                              </p:par>
                            </p:childTnLst>
                          </p:cTn>
                        </p:par>
                        <p:par>
                          <p:cTn id="18" fill="hold" nodeType="afterGroup">
                            <p:stCondLst>
                              <p:cond delay="3000"/>
                            </p:stCondLst>
                            <p:childTnLst>
                              <p:par>
                                <p:cTn id="19" presetID="55" presetClass="entr" presetSubtype="0" fill="hold" grpId="0" nodeType="afterEffect">
                                  <p:stCondLst>
                                    <p:cond delay="0"/>
                                  </p:stCondLst>
                                  <p:childTnLst>
                                    <p:set>
                                      <p:cBhvr>
                                        <p:cTn id="20" dur="1" fill="hold">
                                          <p:stCondLst>
                                            <p:cond delay="0"/>
                                          </p:stCondLst>
                                        </p:cTn>
                                        <p:tgtEl>
                                          <p:spTgt spid="37892"/>
                                        </p:tgtEl>
                                        <p:attrNameLst>
                                          <p:attrName>style.visibility</p:attrName>
                                        </p:attrNameLst>
                                      </p:cBhvr>
                                      <p:to>
                                        <p:strVal val="visible"/>
                                      </p:to>
                                    </p:set>
                                    <p:anim calcmode="lin" valueType="num">
                                      <p:cBhvr>
                                        <p:cTn id="21" dur="1000" fill="hold"/>
                                        <p:tgtEl>
                                          <p:spTgt spid="37892"/>
                                        </p:tgtEl>
                                        <p:attrNameLst>
                                          <p:attrName>ppt_w</p:attrName>
                                        </p:attrNameLst>
                                      </p:cBhvr>
                                      <p:tavLst>
                                        <p:tav tm="0">
                                          <p:val>
                                            <p:strVal val="#ppt_w*0.70"/>
                                          </p:val>
                                        </p:tav>
                                        <p:tav tm="100000">
                                          <p:val>
                                            <p:strVal val="#ppt_w"/>
                                          </p:val>
                                        </p:tav>
                                      </p:tavLst>
                                    </p:anim>
                                    <p:anim calcmode="lin" valueType="num">
                                      <p:cBhvr>
                                        <p:cTn id="22" dur="1000" fill="hold"/>
                                        <p:tgtEl>
                                          <p:spTgt spid="37892"/>
                                        </p:tgtEl>
                                        <p:attrNameLst>
                                          <p:attrName>ppt_h</p:attrName>
                                        </p:attrNameLst>
                                      </p:cBhvr>
                                      <p:tavLst>
                                        <p:tav tm="0">
                                          <p:val>
                                            <p:strVal val="#ppt_h"/>
                                          </p:val>
                                        </p:tav>
                                        <p:tav tm="100000">
                                          <p:val>
                                            <p:strVal val="#ppt_h"/>
                                          </p:val>
                                        </p:tav>
                                      </p:tavLst>
                                    </p:anim>
                                    <p:animEffect transition="in" filter="fade">
                                      <p:cBhvr>
                                        <p:cTn id="23" dur="1000"/>
                                        <p:tgtEl>
                                          <p:spTgt spid="378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2" grpId="0" animBg="1"/>
      <p:bldP spid="37893" grpId="0" animBg="1"/>
      <p:bldP spid="3792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6" name="Rectangle 6"/>
          <p:cNvSpPr>
            <a:spLocks noChangeArrowheads="1"/>
          </p:cNvSpPr>
          <p:nvPr/>
        </p:nvSpPr>
        <p:spPr bwMode="auto">
          <a:xfrm>
            <a:off x="152400" y="685800"/>
            <a:ext cx="4724400" cy="6019800"/>
          </a:xfrm>
          <a:prstGeom prst="rect">
            <a:avLst/>
          </a:prstGeom>
          <a:noFill/>
          <a:ln w="25400">
            <a:solidFill>
              <a:schemeClr val="bg1"/>
            </a:solidFill>
            <a:miter lim="800000"/>
            <a:headEnd/>
            <a:tailEnd/>
          </a:ln>
        </p:spPr>
        <p:txBody>
          <a:bodyPr tIns="228600" rIns="274320"/>
          <a:lstStyle/>
          <a:p>
            <a:pPr marL="342900" indent="-342900" algn="just">
              <a:spcBef>
                <a:spcPct val="20000"/>
              </a:spcBef>
            </a:pPr>
            <a:r>
              <a:rPr lang="en-US" sz="3200" b="0">
                <a:solidFill>
                  <a:schemeClr val="bg1"/>
                </a:solidFill>
              </a:rPr>
              <a:t>   </a:t>
            </a:r>
            <a:r>
              <a:rPr lang="vi-VN" sz="3200" b="0">
                <a:solidFill>
                  <a:schemeClr val="bg1"/>
                </a:solidFill>
              </a:rPr>
              <a:t>Bắc </a:t>
            </a:r>
            <a:r>
              <a:rPr lang="vi-VN" sz="3000" b="0">
                <a:solidFill>
                  <a:schemeClr val="bg1"/>
                </a:solidFill>
              </a:rPr>
              <a:t>Mĩ</a:t>
            </a:r>
            <a:r>
              <a:rPr lang="vi-VN" sz="3200" b="0">
                <a:solidFill>
                  <a:schemeClr val="bg1"/>
                </a:solidFill>
              </a:rPr>
              <a:t> là một lục địa nằm ở bán cầu bắc của Trái Đất, phía đông của Thái Bình Dương và phía tây của Đại Tây Dương, phía nam của Bắc Băng Dương, phía bắc của Nam </a:t>
            </a:r>
            <a:r>
              <a:rPr lang="vi-VN" sz="3000" b="0">
                <a:solidFill>
                  <a:schemeClr val="bg1"/>
                </a:solidFill>
              </a:rPr>
              <a:t>Mĩ</a:t>
            </a:r>
            <a:r>
              <a:rPr lang="vi-VN" sz="3200" b="0">
                <a:solidFill>
                  <a:schemeClr val="bg1"/>
                </a:solidFill>
              </a:rPr>
              <a:t>. Đây là phần phía bắc của toàn bộ châu </a:t>
            </a:r>
            <a:r>
              <a:rPr lang="vi-VN" sz="3000" b="0">
                <a:solidFill>
                  <a:schemeClr val="bg1"/>
                </a:solidFill>
              </a:rPr>
              <a:t>Mĩ</a:t>
            </a:r>
            <a:r>
              <a:rPr lang="vi-VN" sz="3200" b="0">
                <a:solidFill>
                  <a:schemeClr val="bg1"/>
                </a:solidFill>
              </a:rPr>
              <a:t>.</a:t>
            </a:r>
            <a:endParaRPr lang="en-US" sz="3200" b="0">
              <a:solidFill>
                <a:schemeClr val="bg1"/>
              </a:solidFill>
            </a:endParaRPr>
          </a:p>
        </p:txBody>
      </p:sp>
      <p:sp>
        <p:nvSpPr>
          <p:cNvPr id="35849" name="Rectangle 9" descr="Denim"/>
          <p:cNvSpPr>
            <a:spLocks noChangeArrowheads="1"/>
          </p:cNvSpPr>
          <p:nvPr/>
        </p:nvSpPr>
        <p:spPr bwMode="auto">
          <a:xfrm>
            <a:off x="990600" y="76200"/>
            <a:ext cx="3086100" cy="457200"/>
          </a:xfrm>
          <a:prstGeom prst="rect">
            <a:avLst/>
          </a:prstGeom>
          <a:blipFill dpi="0" rotWithShape="1">
            <a:blip r:embed="rId2"/>
            <a:srcRect/>
            <a:tile tx="0" ty="0" sx="100000" sy="100000" flip="none" algn="tl"/>
          </a:blipFill>
          <a:ln w="9525">
            <a:noFill/>
            <a:miter lim="800000"/>
            <a:headEnd/>
            <a:tailEnd/>
          </a:ln>
          <a:effectLst/>
        </p:spPr>
        <p:txBody>
          <a:bodyPr anchor="ctr"/>
          <a:lstStyle/>
          <a:p>
            <a:pPr>
              <a:defRPr/>
            </a:pPr>
            <a:r>
              <a:rPr lang="en-US" sz="2400">
                <a:solidFill>
                  <a:schemeClr val="bg1"/>
                </a:solidFill>
                <a:effectLst>
                  <a:outerShdw blurRad="38100" dist="38100" dir="2700000" algn="tl">
                    <a:srgbClr val="000000"/>
                  </a:outerShdw>
                </a:effectLst>
                <a:latin typeface="Arial"/>
              </a:rPr>
              <a:t>BẮC MĨ</a:t>
            </a:r>
          </a:p>
        </p:txBody>
      </p:sp>
      <p:pic>
        <p:nvPicPr>
          <p:cNvPr id="21508" name="Picture 21" descr="05_ChauMy"/>
          <p:cNvPicPr>
            <a:picLocks noChangeAspect="1" noChangeArrowheads="1"/>
          </p:cNvPicPr>
          <p:nvPr/>
        </p:nvPicPr>
        <p:blipFill>
          <a:blip r:embed="rId3"/>
          <a:srcRect/>
          <a:stretch>
            <a:fillRect/>
          </a:stretch>
        </p:blipFill>
        <p:spPr bwMode="auto">
          <a:xfrm>
            <a:off x="5089525" y="0"/>
            <a:ext cx="4816475" cy="6858000"/>
          </a:xfrm>
          <a:prstGeom prst="rect">
            <a:avLst/>
          </a:prstGeom>
          <a:noFill/>
          <a:ln w="19050">
            <a:solidFill>
              <a:srgbClr val="0000FF"/>
            </a:solidFill>
            <a:miter lim="800000"/>
            <a:headEnd/>
            <a:tailEnd/>
          </a:ln>
        </p:spPr>
      </p:pic>
      <p:sp>
        <p:nvSpPr>
          <p:cNvPr id="35862" name="Freeform 22"/>
          <p:cNvSpPr>
            <a:spLocks/>
          </p:cNvSpPr>
          <p:nvPr/>
        </p:nvSpPr>
        <p:spPr bwMode="auto">
          <a:xfrm>
            <a:off x="5467350" y="-76200"/>
            <a:ext cx="3295650" cy="3048000"/>
          </a:xfrm>
          <a:custGeom>
            <a:avLst/>
            <a:gdLst>
              <a:gd name="T0" fmla="*/ 39351 w 2010"/>
              <a:gd name="T1" fmla="*/ 1937991 h 2021"/>
              <a:gd name="T2" fmla="*/ 78702 w 2010"/>
              <a:gd name="T3" fmla="*/ 1123582 h 2021"/>
              <a:gd name="T4" fmla="*/ 236106 w 2010"/>
              <a:gd name="T5" fmla="*/ 671133 h 2021"/>
              <a:gd name="T6" fmla="*/ 196755 w 2010"/>
              <a:gd name="T7" fmla="*/ 616839 h 2021"/>
              <a:gd name="T8" fmla="*/ 255782 w 2010"/>
              <a:gd name="T9" fmla="*/ 562545 h 2021"/>
              <a:gd name="T10" fmla="*/ 373835 w 2010"/>
              <a:gd name="T11" fmla="*/ 345370 h 2021"/>
              <a:gd name="T12" fmla="*/ 491888 w 2010"/>
              <a:gd name="T13" fmla="*/ 254880 h 2021"/>
              <a:gd name="T14" fmla="*/ 531239 w 2010"/>
              <a:gd name="T15" fmla="*/ 200586 h 2021"/>
              <a:gd name="T16" fmla="*/ 609941 w 2010"/>
              <a:gd name="T17" fmla="*/ 182488 h 2021"/>
              <a:gd name="T18" fmla="*/ 1101829 w 2010"/>
              <a:gd name="T19" fmla="*/ 110096 h 2021"/>
              <a:gd name="T20" fmla="*/ 2223334 w 2010"/>
              <a:gd name="T21" fmla="*/ 128194 h 2021"/>
              <a:gd name="T22" fmla="*/ 2734898 w 2010"/>
              <a:gd name="T23" fmla="*/ 200586 h 2021"/>
              <a:gd name="T24" fmla="*/ 2971004 w 2010"/>
              <a:gd name="T25" fmla="*/ 291076 h 2021"/>
              <a:gd name="T26" fmla="*/ 3246461 w 2010"/>
              <a:gd name="T27" fmla="*/ 327272 h 2021"/>
              <a:gd name="T28" fmla="*/ 3207110 w 2010"/>
              <a:gd name="T29" fmla="*/ 1087386 h 2021"/>
              <a:gd name="T30" fmla="*/ 2971004 w 2010"/>
              <a:gd name="T31" fmla="*/ 2046579 h 2021"/>
              <a:gd name="T32" fmla="*/ 2813600 w 2010"/>
              <a:gd name="T33" fmla="*/ 2299951 h 2021"/>
              <a:gd name="T34" fmla="*/ 2656196 w 2010"/>
              <a:gd name="T35" fmla="*/ 2480930 h 2021"/>
              <a:gd name="T36" fmla="*/ 2538142 w 2010"/>
              <a:gd name="T37" fmla="*/ 2643812 h 2021"/>
              <a:gd name="T38" fmla="*/ 2479116 w 2010"/>
              <a:gd name="T39" fmla="*/ 2752400 h 2021"/>
              <a:gd name="T40" fmla="*/ 2341387 w 2010"/>
              <a:gd name="T41" fmla="*/ 2788596 h 2021"/>
              <a:gd name="T42" fmla="*/ 2085605 w 2010"/>
              <a:gd name="T43" fmla="*/ 2951477 h 2021"/>
              <a:gd name="T44" fmla="*/ 1278909 w 2010"/>
              <a:gd name="T45" fmla="*/ 3005771 h 2021"/>
              <a:gd name="T46" fmla="*/ 787021 w 2010"/>
              <a:gd name="T47" fmla="*/ 3023869 h 2021"/>
              <a:gd name="T48" fmla="*/ 334484 w 2010"/>
              <a:gd name="T49" fmla="*/ 2860988 h 2021"/>
              <a:gd name="T50" fmla="*/ 236106 w 2010"/>
              <a:gd name="T51" fmla="*/ 2698106 h 2021"/>
              <a:gd name="T52" fmla="*/ 196755 w 2010"/>
              <a:gd name="T53" fmla="*/ 2589518 h 2021"/>
              <a:gd name="T54" fmla="*/ 98378 w 2010"/>
              <a:gd name="T55" fmla="*/ 2118971 h 2021"/>
              <a:gd name="T56" fmla="*/ 0 w 2010"/>
              <a:gd name="T57" fmla="*/ 1956089 h 2021"/>
              <a:gd name="T58" fmla="*/ 98378 w 2010"/>
              <a:gd name="T59" fmla="*/ 1847501 h 202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010"/>
              <a:gd name="T91" fmla="*/ 0 h 2021"/>
              <a:gd name="T92" fmla="*/ 2010 w 2010"/>
              <a:gd name="T93" fmla="*/ 2021 h 202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010" h="2021">
                <a:moveTo>
                  <a:pt x="24" y="1285"/>
                </a:moveTo>
                <a:cubicBezTo>
                  <a:pt x="90" y="1086"/>
                  <a:pt x="20" y="1308"/>
                  <a:pt x="48" y="745"/>
                </a:cubicBezTo>
                <a:cubicBezTo>
                  <a:pt x="55" y="611"/>
                  <a:pt x="29" y="502"/>
                  <a:pt x="144" y="445"/>
                </a:cubicBezTo>
                <a:cubicBezTo>
                  <a:pt x="136" y="433"/>
                  <a:pt x="118" y="423"/>
                  <a:pt x="120" y="409"/>
                </a:cubicBezTo>
                <a:cubicBezTo>
                  <a:pt x="123" y="392"/>
                  <a:pt x="146" y="386"/>
                  <a:pt x="156" y="373"/>
                </a:cubicBezTo>
                <a:cubicBezTo>
                  <a:pt x="210" y="303"/>
                  <a:pt x="202" y="308"/>
                  <a:pt x="228" y="229"/>
                </a:cubicBezTo>
                <a:cubicBezTo>
                  <a:pt x="235" y="209"/>
                  <a:pt x="284" y="180"/>
                  <a:pt x="300" y="169"/>
                </a:cubicBezTo>
                <a:cubicBezTo>
                  <a:pt x="308" y="157"/>
                  <a:pt x="312" y="141"/>
                  <a:pt x="324" y="133"/>
                </a:cubicBezTo>
                <a:cubicBezTo>
                  <a:pt x="338" y="124"/>
                  <a:pt x="356" y="126"/>
                  <a:pt x="372" y="121"/>
                </a:cubicBezTo>
                <a:cubicBezTo>
                  <a:pt x="471" y="93"/>
                  <a:pt x="570" y="88"/>
                  <a:pt x="672" y="73"/>
                </a:cubicBezTo>
                <a:cubicBezTo>
                  <a:pt x="890" y="0"/>
                  <a:pt x="1133" y="40"/>
                  <a:pt x="1356" y="85"/>
                </a:cubicBezTo>
                <a:cubicBezTo>
                  <a:pt x="1446" y="145"/>
                  <a:pt x="1565" y="127"/>
                  <a:pt x="1668" y="133"/>
                </a:cubicBezTo>
                <a:cubicBezTo>
                  <a:pt x="1716" y="153"/>
                  <a:pt x="1761" y="186"/>
                  <a:pt x="1812" y="193"/>
                </a:cubicBezTo>
                <a:cubicBezTo>
                  <a:pt x="1868" y="201"/>
                  <a:pt x="1980" y="217"/>
                  <a:pt x="1980" y="217"/>
                </a:cubicBezTo>
                <a:cubicBezTo>
                  <a:pt x="1990" y="384"/>
                  <a:pt x="2010" y="559"/>
                  <a:pt x="1956" y="721"/>
                </a:cubicBezTo>
                <a:cubicBezTo>
                  <a:pt x="1939" y="956"/>
                  <a:pt x="1909" y="1143"/>
                  <a:pt x="1812" y="1357"/>
                </a:cubicBezTo>
                <a:cubicBezTo>
                  <a:pt x="1786" y="1414"/>
                  <a:pt x="1756" y="1475"/>
                  <a:pt x="1716" y="1525"/>
                </a:cubicBezTo>
                <a:cubicBezTo>
                  <a:pt x="1684" y="1565"/>
                  <a:pt x="1620" y="1645"/>
                  <a:pt x="1620" y="1645"/>
                </a:cubicBezTo>
                <a:cubicBezTo>
                  <a:pt x="1604" y="1692"/>
                  <a:pt x="1570" y="1710"/>
                  <a:pt x="1548" y="1753"/>
                </a:cubicBezTo>
                <a:cubicBezTo>
                  <a:pt x="1534" y="1782"/>
                  <a:pt x="1541" y="1802"/>
                  <a:pt x="1512" y="1825"/>
                </a:cubicBezTo>
                <a:cubicBezTo>
                  <a:pt x="1504" y="1831"/>
                  <a:pt x="1431" y="1848"/>
                  <a:pt x="1428" y="1849"/>
                </a:cubicBezTo>
                <a:cubicBezTo>
                  <a:pt x="1389" y="1875"/>
                  <a:pt x="1315" y="1951"/>
                  <a:pt x="1272" y="1957"/>
                </a:cubicBezTo>
                <a:cubicBezTo>
                  <a:pt x="1089" y="1983"/>
                  <a:pt x="1012" y="1985"/>
                  <a:pt x="780" y="1993"/>
                </a:cubicBezTo>
                <a:cubicBezTo>
                  <a:pt x="668" y="2021"/>
                  <a:pt x="606" y="2013"/>
                  <a:pt x="480" y="2005"/>
                </a:cubicBezTo>
                <a:cubicBezTo>
                  <a:pt x="380" y="1985"/>
                  <a:pt x="300" y="1929"/>
                  <a:pt x="204" y="1897"/>
                </a:cubicBezTo>
                <a:cubicBezTo>
                  <a:pt x="184" y="1867"/>
                  <a:pt x="159" y="1822"/>
                  <a:pt x="144" y="1789"/>
                </a:cubicBezTo>
                <a:cubicBezTo>
                  <a:pt x="134" y="1766"/>
                  <a:pt x="120" y="1717"/>
                  <a:pt x="120" y="1717"/>
                </a:cubicBezTo>
                <a:cubicBezTo>
                  <a:pt x="109" y="1615"/>
                  <a:pt x="93" y="1503"/>
                  <a:pt x="60" y="1405"/>
                </a:cubicBezTo>
                <a:cubicBezTo>
                  <a:pt x="47" y="1366"/>
                  <a:pt x="0" y="1297"/>
                  <a:pt x="0" y="1297"/>
                </a:cubicBezTo>
                <a:cubicBezTo>
                  <a:pt x="13" y="1259"/>
                  <a:pt x="13" y="1225"/>
                  <a:pt x="60" y="1225"/>
                </a:cubicBezTo>
              </a:path>
            </a:pathLst>
          </a:custGeom>
          <a:noFill/>
          <a:ln w="31750">
            <a:solidFill>
              <a:srgbClr val="FF0000"/>
            </a:solidFill>
            <a:round/>
            <a:headEnd/>
            <a:tailEnd/>
          </a:ln>
        </p:spPr>
        <p:txBody>
          <a:bodyPr/>
          <a:lstStyle/>
          <a:p>
            <a:endParaRPr lang="en-US"/>
          </a:p>
        </p:txBody>
      </p:sp>
      <p:sp>
        <p:nvSpPr>
          <p:cNvPr id="21510" name="Rectangle 24"/>
          <p:cNvSpPr>
            <a:spLocks noChangeArrowheads="1"/>
          </p:cNvSpPr>
          <p:nvPr/>
        </p:nvSpPr>
        <p:spPr bwMode="auto">
          <a:xfrm>
            <a:off x="7772400" y="6248400"/>
            <a:ext cx="2209800" cy="639763"/>
          </a:xfrm>
          <a:prstGeom prst="rect">
            <a:avLst/>
          </a:prstGeom>
          <a:noFill/>
          <a:ln w="9525">
            <a:noFill/>
            <a:miter lim="800000"/>
            <a:headEnd/>
            <a:tailEnd/>
          </a:ln>
        </p:spPr>
        <p:txBody>
          <a:bodyPr anchor="ctr"/>
          <a:lstStyle/>
          <a:p>
            <a:r>
              <a:rPr lang="en-US" sz="1600">
                <a:solidFill>
                  <a:srgbClr val="3333CC"/>
                </a:solidFill>
              </a:rPr>
              <a:t>LƯỢC ĐỒ </a:t>
            </a:r>
            <a:br>
              <a:rPr lang="en-US" sz="1600">
                <a:solidFill>
                  <a:srgbClr val="3333CC"/>
                </a:solidFill>
              </a:rPr>
            </a:br>
            <a:r>
              <a:rPr lang="en-US" sz="1600">
                <a:solidFill>
                  <a:srgbClr val="3333CC"/>
                </a:solidFill>
              </a:rPr>
              <a:t>TỰ NHIÊN CHÂU MĨ</a:t>
            </a:r>
          </a:p>
        </p:txBody>
      </p:sp>
      <p:pic>
        <p:nvPicPr>
          <p:cNvPr id="35866" name="Picture 26" descr="train_steam_engine_md_wht"/>
          <p:cNvPicPr>
            <a:picLocks noChangeAspect="1" noChangeArrowheads="1" noCrop="1"/>
          </p:cNvPicPr>
          <p:nvPr/>
        </p:nvPicPr>
        <p:blipFill>
          <a:blip r:embed="rId4"/>
          <a:srcRect/>
          <a:stretch>
            <a:fillRect/>
          </a:stretch>
        </p:blipFill>
        <p:spPr bwMode="auto">
          <a:xfrm>
            <a:off x="5105400" y="5394325"/>
            <a:ext cx="2438400" cy="1463675"/>
          </a:xfrm>
          <a:prstGeom prst="rect">
            <a:avLst/>
          </a:prstGeom>
          <a:noFill/>
          <a:ln w="9525">
            <a:noFill/>
            <a:miter lim="800000"/>
            <a:headEnd/>
            <a:tailEnd/>
          </a:ln>
        </p:spPr>
      </p:pic>
    </p:spTree>
  </p:cSld>
  <p:clrMapOvr>
    <a:masterClrMapping/>
  </p:clrMapOvr>
  <p:transition spd="slow" advClick="0" advTm="15000">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5849"/>
                                        </p:tgtEl>
                                        <p:attrNameLst>
                                          <p:attrName>style.visibility</p:attrName>
                                        </p:attrNameLst>
                                      </p:cBhvr>
                                      <p:to>
                                        <p:strVal val="visible"/>
                                      </p:to>
                                    </p:set>
                                    <p:animEffect transition="in" filter="fade">
                                      <p:cBhvr>
                                        <p:cTn id="7" dur="1000"/>
                                        <p:tgtEl>
                                          <p:spTgt spid="35849"/>
                                        </p:tgtEl>
                                      </p:cBhvr>
                                    </p:animEffect>
                                    <p:anim calcmode="lin" valueType="num">
                                      <p:cBhvr>
                                        <p:cTn id="8" dur="1000" fill="hold"/>
                                        <p:tgtEl>
                                          <p:spTgt spid="35849"/>
                                        </p:tgtEl>
                                        <p:attrNameLst>
                                          <p:attrName>ppt_x</p:attrName>
                                        </p:attrNameLst>
                                      </p:cBhvr>
                                      <p:tavLst>
                                        <p:tav tm="0">
                                          <p:val>
                                            <p:strVal val="#ppt_x"/>
                                          </p:val>
                                        </p:tav>
                                        <p:tav tm="100000">
                                          <p:val>
                                            <p:strVal val="#ppt_x"/>
                                          </p:val>
                                        </p:tav>
                                      </p:tavLst>
                                    </p:anim>
                                    <p:anim calcmode="lin" valueType="num">
                                      <p:cBhvr>
                                        <p:cTn id="9" dur="1000" fill="hold"/>
                                        <p:tgtEl>
                                          <p:spTgt spid="35849"/>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10" presetClass="entr" presetSubtype="0" fill="hold" nodeType="afterEffect">
                                  <p:stCondLst>
                                    <p:cond delay="0"/>
                                  </p:stCondLst>
                                  <p:childTnLst>
                                    <p:set>
                                      <p:cBhvr>
                                        <p:cTn id="12" dur="1" fill="hold">
                                          <p:stCondLst>
                                            <p:cond delay="0"/>
                                          </p:stCondLst>
                                        </p:cTn>
                                        <p:tgtEl>
                                          <p:spTgt spid="35866"/>
                                        </p:tgtEl>
                                        <p:attrNameLst>
                                          <p:attrName>style.visibility</p:attrName>
                                        </p:attrNameLst>
                                      </p:cBhvr>
                                      <p:to>
                                        <p:strVal val="visible"/>
                                      </p:to>
                                    </p:set>
                                    <p:animEffect transition="in" filter="fade">
                                      <p:cBhvr>
                                        <p:cTn id="13" dur="1000"/>
                                        <p:tgtEl>
                                          <p:spTgt spid="35866"/>
                                        </p:tgtEl>
                                      </p:cBhvr>
                                    </p:animEffect>
                                  </p:childTnLst>
                                </p:cTn>
                              </p:par>
                            </p:childTnLst>
                          </p:cTn>
                        </p:par>
                        <p:par>
                          <p:cTn id="14" fill="hold" nodeType="afterGroup">
                            <p:stCondLst>
                              <p:cond delay="2000"/>
                            </p:stCondLst>
                            <p:childTnLst>
                              <p:par>
                                <p:cTn id="15" presetID="20" presetClass="entr" presetSubtype="0" fill="hold" grpId="0" nodeType="afterEffect">
                                  <p:stCondLst>
                                    <p:cond delay="0"/>
                                  </p:stCondLst>
                                  <p:childTnLst>
                                    <p:set>
                                      <p:cBhvr>
                                        <p:cTn id="16" dur="1" fill="hold">
                                          <p:stCondLst>
                                            <p:cond delay="0"/>
                                          </p:stCondLst>
                                        </p:cTn>
                                        <p:tgtEl>
                                          <p:spTgt spid="35862"/>
                                        </p:tgtEl>
                                        <p:attrNameLst>
                                          <p:attrName>style.visibility</p:attrName>
                                        </p:attrNameLst>
                                      </p:cBhvr>
                                      <p:to>
                                        <p:strVal val="visible"/>
                                      </p:to>
                                    </p:set>
                                    <p:animEffect transition="in" filter="wedge">
                                      <p:cBhvr>
                                        <p:cTn id="17" dur="1000"/>
                                        <p:tgtEl>
                                          <p:spTgt spid="35862"/>
                                        </p:tgtEl>
                                      </p:cBhvr>
                                    </p:animEffect>
                                  </p:childTnLst>
                                </p:cTn>
                              </p:par>
                            </p:childTnLst>
                          </p:cTn>
                        </p:par>
                        <p:par>
                          <p:cTn id="18" fill="hold" nodeType="afterGroup">
                            <p:stCondLst>
                              <p:cond delay="3000"/>
                            </p:stCondLst>
                            <p:childTnLst>
                              <p:par>
                                <p:cTn id="19" presetID="53" presetClass="entr" presetSubtype="0" fill="hold" grpId="0" nodeType="afterEffect">
                                  <p:stCondLst>
                                    <p:cond delay="0"/>
                                  </p:stCondLst>
                                  <p:childTnLst>
                                    <p:set>
                                      <p:cBhvr>
                                        <p:cTn id="20" dur="1" fill="hold">
                                          <p:stCondLst>
                                            <p:cond delay="0"/>
                                          </p:stCondLst>
                                        </p:cTn>
                                        <p:tgtEl>
                                          <p:spTgt spid="35846"/>
                                        </p:tgtEl>
                                        <p:attrNameLst>
                                          <p:attrName>style.visibility</p:attrName>
                                        </p:attrNameLst>
                                      </p:cBhvr>
                                      <p:to>
                                        <p:strVal val="visible"/>
                                      </p:to>
                                    </p:set>
                                    <p:anim calcmode="lin" valueType="num">
                                      <p:cBhvr>
                                        <p:cTn id="21" dur="1000" fill="hold"/>
                                        <p:tgtEl>
                                          <p:spTgt spid="35846"/>
                                        </p:tgtEl>
                                        <p:attrNameLst>
                                          <p:attrName>ppt_w</p:attrName>
                                        </p:attrNameLst>
                                      </p:cBhvr>
                                      <p:tavLst>
                                        <p:tav tm="0">
                                          <p:val>
                                            <p:fltVal val="0"/>
                                          </p:val>
                                        </p:tav>
                                        <p:tav tm="100000">
                                          <p:val>
                                            <p:strVal val="#ppt_w"/>
                                          </p:val>
                                        </p:tav>
                                      </p:tavLst>
                                    </p:anim>
                                    <p:anim calcmode="lin" valueType="num">
                                      <p:cBhvr>
                                        <p:cTn id="22" dur="1000" fill="hold"/>
                                        <p:tgtEl>
                                          <p:spTgt spid="35846"/>
                                        </p:tgtEl>
                                        <p:attrNameLst>
                                          <p:attrName>ppt_h</p:attrName>
                                        </p:attrNameLst>
                                      </p:cBhvr>
                                      <p:tavLst>
                                        <p:tav tm="0">
                                          <p:val>
                                            <p:fltVal val="0"/>
                                          </p:val>
                                        </p:tav>
                                        <p:tav tm="100000">
                                          <p:val>
                                            <p:strVal val="#ppt_h"/>
                                          </p:val>
                                        </p:tav>
                                      </p:tavLst>
                                    </p:anim>
                                    <p:animEffect transition="in" filter="fade">
                                      <p:cBhvr>
                                        <p:cTn id="23" dur="1000"/>
                                        <p:tgtEl>
                                          <p:spTgt spid="358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6" grpId="0" animBg="1"/>
      <p:bldP spid="35849" grpId="0" animBg="1"/>
      <p:bldP spid="3586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4"/>
          <p:cNvSpPr>
            <a:spLocks noChangeArrowheads="1"/>
          </p:cNvSpPr>
          <p:nvPr/>
        </p:nvSpPr>
        <p:spPr bwMode="auto">
          <a:xfrm>
            <a:off x="228600" y="990600"/>
            <a:ext cx="4724400" cy="2057400"/>
          </a:xfrm>
          <a:prstGeom prst="rect">
            <a:avLst/>
          </a:prstGeom>
          <a:noFill/>
          <a:ln w="25400">
            <a:solidFill>
              <a:schemeClr val="bg1"/>
            </a:solidFill>
            <a:miter lim="800000"/>
            <a:headEnd/>
            <a:tailEnd/>
          </a:ln>
        </p:spPr>
        <p:txBody>
          <a:bodyPr tIns="228600" rIns="274320"/>
          <a:lstStyle/>
          <a:p>
            <a:pPr marL="342900" indent="-342900" algn="just">
              <a:spcBef>
                <a:spcPct val="20000"/>
              </a:spcBef>
            </a:pPr>
            <a:r>
              <a:rPr lang="en-US" sz="3200" b="0">
                <a:solidFill>
                  <a:schemeClr val="bg1"/>
                </a:solidFill>
              </a:rPr>
              <a:t>   Trung</a:t>
            </a:r>
            <a:r>
              <a:rPr lang="vi-VN" sz="3200" b="0">
                <a:solidFill>
                  <a:schemeClr val="bg1"/>
                </a:solidFill>
              </a:rPr>
              <a:t> </a:t>
            </a:r>
            <a:r>
              <a:rPr lang="vi-VN" sz="3000" b="0">
                <a:solidFill>
                  <a:schemeClr val="bg1"/>
                </a:solidFill>
              </a:rPr>
              <a:t>Mĩ</a:t>
            </a:r>
            <a:r>
              <a:rPr lang="en-US" sz="3200" b="0">
                <a:solidFill>
                  <a:schemeClr val="bg1"/>
                </a:solidFill>
              </a:rPr>
              <a:t> </a:t>
            </a:r>
            <a:r>
              <a:rPr lang="vi-VN" sz="3200" b="0">
                <a:solidFill>
                  <a:schemeClr val="bg1"/>
                </a:solidFill>
              </a:rPr>
              <a:t>là </a:t>
            </a:r>
            <a:r>
              <a:rPr lang="en-US" sz="3200" b="0">
                <a:solidFill>
                  <a:schemeClr val="bg1"/>
                </a:solidFill>
              </a:rPr>
              <a:t>dải đất hẹp nối liền Bắc Mĩ và Nam Mĩ</a:t>
            </a:r>
          </a:p>
        </p:txBody>
      </p:sp>
      <p:sp>
        <p:nvSpPr>
          <p:cNvPr id="38917" name="Rectangle 5" descr="Denim"/>
          <p:cNvSpPr>
            <a:spLocks noChangeArrowheads="1"/>
          </p:cNvSpPr>
          <p:nvPr/>
        </p:nvSpPr>
        <p:spPr bwMode="auto">
          <a:xfrm>
            <a:off x="1066800" y="304800"/>
            <a:ext cx="3086100" cy="457200"/>
          </a:xfrm>
          <a:prstGeom prst="rect">
            <a:avLst/>
          </a:prstGeom>
          <a:blipFill dpi="0" rotWithShape="1">
            <a:blip r:embed="rId2"/>
            <a:srcRect/>
            <a:tile tx="0" ty="0" sx="100000" sy="100000" flip="none" algn="tl"/>
          </a:blipFill>
          <a:ln w="9525">
            <a:noFill/>
            <a:miter lim="800000"/>
            <a:headEnd/>
            <a:tailEnd/>
          </a:ln>
          <a:effectLst/>
        </p:spPr>
        <p:txBody>
          <a:bodyPr anchor="ctr"/>
          <a:lstStyle/>
          <a:p>
            <a:pPr>
              <a:defRPr/>
            </a:pPr>
            <a:r>
              <a:rPr lang="en-US" sz="2400">
                <a:solidFill>
                  <a:schemeClr val="bg1"/>
                </a:solidFill>
                <a:effectLst>
                  <a:outerShdw blurRad="38100" dist="38100" dir="2700000" algn="tl">
                    <a:srgbClr val="000000"/>
                  </a:outerShdw>
                </a:effectLst>
                <a:latin typeface="Arial"/>
              </a:rPr>
              <a:t>TRUNG MĨ</a:t>
            </a:r>
          </a:p>
        </p:txBody>
      </p:sp>
      <p:sp>
        <p:nvSpPr>
          <p:cNvPr id="22532" name="Oval 6"/>
          <p:cNvSpPr>
            <a:spLocks noChangeArrowheads="1"/>
          </p:cNvSpPr>
          <p:nvPr/>
        </p:nvSpPr>
        <p:spPr bwMode="auto">
          <a:xfrm>
            <a:off x="5410200" y="2209800"/>
            <a:ext cx="3048000" cy="1828800"/>
          </a:xfrm>
          <a:prstGeom prst="ellipse">
            <a:avLst/>
          </a:prstGeom>
          <a:noFill/>
          <a:ln w="9525" algn="ctr">
            <a:noFill/>
            <a:round/>
            <a:headEnd/>
            <a:tailEnd/>
          </a:ln>
        </p:spPr>
        <p:txBody>
          <a:bodyPr wrap="none" anchor="ctr"/>
          <a:lstStyle/>
          <a:p>
            <a:endParaRPr lang="en-US"/>
          </a:p>
        </p:txBody>
      </p:sp>
      <p:sp>
        <p:nvSpPr>
          <p:cNvPr id="38920" name="AutoShape 8"/>
          <p:cNvSpPr>
            <a:spLocks noChangeArrowheads="1"/>
          </p:cNvSpPr>
          <p:nvPr/>
        </p:nvSpPr>
        <p:spPr bwMode="auto">
          <a:xfrm>
            <a:off x="0" y="3200400"/>
            <a:ext cx="4495800" cy="3581400"/>
          </a:xfrm>
          <a:prstGeom prst="cloudCallout">
            <a:avLst>
              <a:gd name="adj1" fmla="val 60380"/>
              <a:gd name="adj2" fmla="val -31606"/>
            </a:avLst>
          </a:prstGeom>
          <a:noFill/>
          <a:ln w="25400">
            <a:solidFill>
              <a:schemeClr val="bg1"/>
            </a:solidFill>
            <a:round/>
            <a:headEnd/>
            <a:tailEnd/>
          </a:ln>
        </p:spPr>
        <p:txBody>
          <a:bodyPr tIns="228600" rIns="274320"/>
          <a:lstStyle/>
          <a:p>
            <a:pPr marL="342900" indent="-342900" algn="just">
              <a:spcBef>
                <a:spcPct val="20000"/>
              </a:spcBef>
            </a:pPr>
            <a:r>
              <a:rPr lang="en-US" sz="2800" b="0">
                <a:solidFill>
                  <a:schemeClr val="bg1"/>
                </a:solidFill>
              </a:rPr>
              <a:t>Nào, chúng ta hãy cùng Khám phá một số địa danh của Châu Mĩ nhé</a:t>
            </a:r>
          </a:p>
        </p:txBody>
      </p:sp>
      <p:pic>
        <p:nvPicPr>
          <p:cNvPr id="22534" name="Picture 9" descr="05_ChauMy"/>
          <p:cNvPicPr>
            <a:picLocks noChangeAspect="1" noChangeArrowheads="1"/>
          </p:cNvPicPr>
          <p:nvPr/>
        </p:nvPicPr>
        <p:blipFill>
          <a:blip r:embed="rId3"/>
          <a:srcRect/>
          <a:stretch>
            <a:fillRect/>
          </a:stretch>
        </p:blipFill>
        <p:spPr bwMode="auto">
          <a:xfrm>
            <a:off x="5089525" y="0"/>
            <a:ext cx="4816475" cy="6858000"/>
          </a:xfrm>
          <a:prstGeom prst="rect">
            <a:avLst/>
          </a:prstGeom>
          <a:noFill/>
          <a:ln w="9525">
            <a:noFill/>
            <a:miter lim="800000"/>
            <a:headEnd/>
            <a:tailEnd/>
          </a:ln>
        </p:spPr>
      </p:pic>
      <p:sp>
        <p:nvSpPr>
          <p:cNvPr id="38922" name="Freeform 10"/>
          <p:cNvSpPr>
            <a:spLocks/>
          </p:cNvSpPr>
          <p:nvPr/>
        </p:nvSpPr>
        <p:spPr bwMode="auto">
          <a:xfrm>
            <a:off x="5851525" y="2890838"/>
            <a:ext cx="2259013" cy="1277937"/>
          </a:xfrm>
          <a:custGeom>
            <a:avLst/>
            <a:gdLst>
              <a:gd name="T0" fmla="*/ 15875 w 1423"/>
              <a:gd name="T1" fmla="*/ 347662 h 805"/>
              <a:gd name="T2" fmla="*/ 320675 w 1423"/>
              <a:gd name="T3" fmla="*/ 138112 h 805"/>
              <a:gd name="T4" fmla="*/ 454025 w 1423"/>
              <a:gd name="T5" fmla="*/ 100012 h 805"/>
              <a:gd name="T6" fmla="*/ 511175 w 1423"/>
              <a:gd name="T7" fmla="*/ 61912 h 805"/>
              <a:gd name="T8" fmla="*/ 815975 w 1423"/>
              <a:gd name="T9" fmla="*/ 42862 h 805"/>
              <a:gd name="T10" fmla="*/ 2054225 w 1423"/>
              <a:gd name="T11" fmla="*/ 214312 h 805"/>
              <a:gd name="T12" fmla="*/ 2092325 w 1423"/>
              <a:gd name="T13" fmla="*/ 271462 h 805"/>
              <a:gd name="T14" fmla="*/ 2206625 w 1423"/>
              <a:gd name="T15" fmla="*/ 385762 h 805"/>
              <a:gd name="T16" fmla="*/ 2092325 w 1423"/>
              <a:gd name="T17" fmla="*/ 938212 h 805"/>
              <a:gd name="T18" fmla="*/ 1939925 w 1423"/>
              <a:gd name="T19" fmla="*/ 1052512 h 805"/>
              <a:gd name="T20" fmla="*/ 1825625 w 1423"/>
              <a:gd name="T21" fmla="*/ 1147762 h 805"/>
              <a:gd name="T22" fmla="*/ 1482725 w 1423"/>
              <a:gd name="T23" fmla="*/ 1223962 h 805"/>
              <a:gd name="T24" fmla="*/ 873125 w 1423"/>
              <a:gd name="T25" fmla="*/ 1243012 h 805"/>
              <a:gd name="T26" fmla="*/ 644525 w 1423"/>
              <a:gd name="T27" fmla="*/ 1147762 h 805"/>
              <a:gd name="T28" fmla="*/ 454025 w 1423"/>
              <a:gd name="T29" fmla="*/ 995362 h 805"/>
              <a:gd name="T30" fmla="*/ 396875 w 1423"/>
              <a:gd name="T31" fmla="*/ 976312 h 805"/>
              <a:gd name="T32" fmla="*/ 282575 w 1423"/>
              <a:gd name="T33" fmla="*/ 900112 h 805"/>
              <a:gd name="T34" fmla="*/ 92075 w 1423"/>
              <a:gd name="T35" fmla="*/ 614362 h 805"/>
              <a:gd name="T36" fmla="*/ 73025 w 1423"/>
              <a:gd name="T37" fmla="*/ 442912 h 805"/>
              <a:gd name="T38" fmla="*/ 15875 w 1423"/>
              <a:gd name="T39" fmla="*/ 347662 h 80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23"/>
              <a:gd name="T61" fmla="*/ 0 h 805"/>
              <a:gd name="T62" fmla="*/ 1423 w 1423"/>
              <a:gd name="T63" fmla="*/ 805 h 80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23" h="805">
                <a:moveTo>
                  <a:pt x="10" y="219"/>
                </a:moveTo>
                <a:cubicBezTo>
                  <a:pt x="75" y="176"/>
                  <a:pt x="133" y="122"/>
                  <a:pt x="202" y="87"/>
                </a:cubicBezTo>
                <a:cubicBezTo>
                  <a:pt x="228" y="74"/>
                  <a:pt x="260" y="76"/>
                  <a:pt x="286" y="63"/>
                </a:cubicBezTo>
                <a:cubicBezTo>
                  <a:pt x="299" y="57"/>
                  <a:pt x="308" y="41"/>
                  <a:pt x="322" y="39"/>
                </a:cubicBezTo>
                <a:cubicBezTo>
                  <a:pt x="385" y="29"/>
                  <a:pt x="450" y="31"/>
                  <a:pt x="514" y="27"/>
                </a:cubicBezTo>
                <a:cubicBezTo>
                  <a:pt x="697" y="31"/>
                  <a:pt x="1091" y="0"/>
                  <a:pt x="1294" y="135"/>
                </a:cubicBezTo>
                <a:cubicBezTo>
                  <a:pt x="1302" y="147"/>
                  <a:pt x="1308" y="160"/>
                  <a:pt x="1318" y="171"/>
                </a:cubicBezTo>
                <a:cubicBezTo>
                  <a:pt x="1341" y="196"/>
                  <a:pt x="1390" y="243"/>
                  <a:pt x="1390" y="243"/>
                </a:cubicBezTo>
                <a:cubicBezTo>
                  <a:pt x="1385" y="344"/>
                  <a:pt x="1423" y="521"/>
                  <a:pt x="1318" y="591"/>
                </a:cubicBezTo>
                <a:cubicBezTo>
                  <a:pt x="1282" y="644"/>
                  <a:pt x="1268" y="625"/>
                  <a:pt x="1222" y="663"/>
                </a:cubicBezTo>
                <a:cubicBezTo>
                  <a:pt x="1190" y="690"/>
                  <a:pt x="1188" y="706"/>
                  <a:pt x="1150" y="723"/>
                </a:cubicBezTo>
                <a:cubicBezTo>
                  <a:pt x="1074" y="757"/>
                  <a:pt x="1017" y="762"/>
                  <a:pt x="934" y="771"/>
                </a:cubicBezTo>
                <a:cubicBezTo>
                  <a:pt x="797" y="805"/>
                  <a:pt x="704" y="790"/>
                  <a:pt x="550" y="783"/>
                </a:cubicBezTo>
                <a:cubicBezTo>
                  <a:pt x="497" y="765"/>
                  <a:pt x="457" y="740"/>
                  <a:pt x="406" y="723"/>
                </a:cubicBezTo>
                <a:cubicBezTo>
                  <a:pt x="366" y="693"/>
                  <a:pt x="331" y="649"/>
                  <a:pt x="286" y="627"/>
                </a:cubicBezTo>
                <a:cubicBezTo>
                  <a:pt x="275" y="621"/>
                  <a:pt x="261" y="621"/>
                  <a:pt x="250" y="615"/>
                </a:cubicBezTo>
                <a:cubicBezTo>
                  <a:pt x="225" y="601"/>
                  <a:pt x="178" y="567"/>
                  <a:pt x="178" y="567"/>
                </a:cubicBezTo>
                <a:cubicBezTo>
                  <a:pt x="138" y="508"/>
                  <a:pt x="81" y="455"/>
                  <a:pt x="58" y="387"/>
                </a:cubicBezTo>
                <a:cubicBezTo>
                  <a:pt x="54" y="351"/>
                  <a:pt x="58" y="313"/>
                  <a:pt x="46" y="279"/>
                </a:cubicBezTo>
                <a:cubicBezTo>
                  <a:pt x="0" y="153"/>
                  <a:pt x="10" y="349"/>
                  <a:pt x="10" y="219"/>
                </a:cubicBezTo>
                <a:close/>
              </a:path>
            </a:pathLst>
          </a:custGeom>
          <a:noFill/>
          <a:ln w="31750">
            <a:solidFill>
              <a:srgbClr val="FF0000"/>
            </a:solidFill>
            <a:round/>
            <a:headEnd/>
            <a:tailEnd/>
          </a:ln>
        </p:spPr>
        <p:txBody>
          <a:bodyPr/>
          <a:lstStyle/>
          <a:p>
            <a:endParaRPr lang="en-US"/>
          </a:p>
        </p:txBody>
      </p:sp>
      <p:sp>
        <p:nvSpPr>
          <p:cNvPr id="22536" name="Rectangle 11"/>
          <p:cNvSpPr>
            <a:spLocks noChangeArrowheads="1"/>
          </p:cNvSpPr>
          <p:nvPr/>
        </p:nvSpPr>
        <p:spPr bwMode="auto">
          <a:xfrm>
            <a:off x="7772400" y="6248400"/>
            <a:ext cx="2209800" cy="639763"/>
          </a:xfrm>
          <a:prstGeom prst="rect">
            <a:avLst/>
          </a:prstGeom>
          <a:noFill/>
          <a:ln w="9525">
            <a:noFill/>
            <a:miter lim="800000"/>
            <a:headEnd/>
            <a:tailEnd/>
          </a:ln>
        </p:spPr>
        <p:txBody>
          <a:bodyPr anchor="ctr"/>
          <a:lstStyle/>
          <a:p>
            <a:r>
              <a:rPr lang="en-US" sz="1600">
                <a:solidFill>
                  <a:srgbClr val="3333CC"/>
                </a:solidFill>
              </a:rPr>
              <a:t>LƯỢC ĐỒ </a:t>
            </a:r>
            <a:br>
              <a:rPr lang="en-US" sz="1600">
                <a:solidFill>
                  <a:srgbClr val="3333CC"/>
                </a:solidFill>
              </a:rPr>
            </a:br>
            <a:r>
              <a:rPr lang="en-US" sz="1600">
                <a:solidFill>
                  <a:srgbClr val="3333CC"/>
                </a:solidFill>
              </a:rPr>
              <a:t>TỰ NHIÊN CHÂU MĨ</a:t>
            </a:r>
          </a:p>
        </p:txBody>
      </p:sp>
      <p:pic>
        <p:nvPicPr>
          <p:cNvPr id="38924" name="Picture 12" descr="train_steam_engine_md_wht"/>
          <p:cNvPicPr>
            <a:picLocks noChangeAspect="1" noChangeArrowheads="1" noCrop="1"/>
          </p:cNvPicPr>
          <p:nvPr/>
        </p:nvPicPr>
        <p:blipFill>
          <a:blip r:embed="rId4"/>
          <a:srcRect/>
          <a:stretch>
            <a:fillRect/>
          </a:stretch>
        </p:blipFill>
        <p:spPr bwMode="auto">
          <a:xfrm>
            <a:off x="5105400" y="5394325"/>
            <a:ext cx="2438400" cy="1463675"/>
          </a:xfrm>
          <a:prstGeom prst="rect">
            <a:avLst/>
          </a:prstGeom>
          <a:noFill/>
          <a:ln w="9525">
            <a:noFill/>
            <a:miter lim="800000"/>
            <a:headEnd/>
            <a:tailEnd/>
          </a:ln>
        </p:spPr>
      </p:pic>
    </p:spTree>
  </p:cSld>
  <p:clrMapOvr>
    <a:masterClrMapping/>
  </p:clrMapOvr>
  <p:transition spd="slow" advClick="0" advTm="13000">
    <p:whee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8917"/>
                                        </p:tgtEl>
                                        <p:attrNameLst>
                                          <p:attrName>style.visibility</p:attrName>
                                        </p:attrNameLst>
                                      </p:cBhvr>
                                      <p:to>
                                        <p:strVal val="visible"/>
                                      </p:to>
                                    </p:set>
                                    <p:anim calcmode="lin" valueType="num">
                                      <p:cBhvr>
                                        <p:cTn id="7" dur="500" fill="hold"/>
                                        <p:tgtEl>
                                          <p:spTgt spid="38917"/>
                                        </p:tgtEl>
                                        <p:attrNameLst>
                                          <p:attrName>ppt_w</p:attrName>
                                        </p:attrNameLst>
                                      </p:cBhvr>
                                      <p:tavLst>
                                        <p:tav tm="0">
                                          <p:val>
                                            <p:fltVal val="0"/>
                                          </p:val>
                                        </p:tav>
                                        <p:tav tm="100000">
                                          <p:val>
                                            <p:strVal val="#ppt_w"/>
                                          </p:val>
                                        </p:tav>
                                      </p:tavLst>
                                    </p:anim>
                                    <p:anim calcmode="lin" valueType="num">
                                      <p:cBhvr>
                                        <p:cTn id="8" dur="500" fill="hold"/>
                                        <p:tgtEl>
                                          <p:spTgt spid="38917"/>
                                        </p:tgtEl>
                                        <p:attrNameLst>
                                          <p:attrName>ppt_h</p:attrName>
                                        </p:attrNameLst>
                                      </p:cBhvr>
                                      <p:tavLst>
                                        <p:tav tm="0">
                                          <p:val>
                                            <p:fltVal val="0"/>
                                          </p:val>
                                        </p:tav>
                                        <p:tav tm="100000">
                                          <p:val>
                                            <p:strVal val="#ppt_h"/>
                                          </p:val>
                                        </p:tav>
                                      </p:tavLst>
                                    </p:anim>
                                    <p:animEffect transition="in" filter="fade">
                                      <p:cBhvr>
                                        <p:cTn id="9" dur="500"/>
                                        <p:tgtEl>
                                          <p:spTgt spid="38917"/>
                                        </p:tgtEl>
                                      </p:cBhvr>
                                    </p:animEffect>
                                  </p:childTnLst>
                                </p:cTn>
                              </p:par>
                            </p:childTnLst>
                          </p:cTn>
                        </p:par>
                        <p:par>
                          <p:cTn id="10" fill="hold" nodeType="afterGroup">
                            <p:stCondLst>
                              <p:cond delay="500"/>
                            </p:stCondLst>
                            <p:childTnLst>
                              <p:par>
                                <p:cTn id="11" presetID="10" presetClass="entr" presetSubtype="0" fill="hold" nodeType="afterEffect">
                                  <p:stCondLst>
                                    <p:cond delay="0"/>
                                  </p:stCondLst>
                                  <p:childTnLst>
                                    <p:set>
                                      <p:cBhvr>
                                        <p:cTn id="12" dur="1" fill="hold">
                                          <p:stCondLst>
                                            <p:cond delay="0"/>
                                          </p:stCondLst>
                                        </p:cTn>
                                        <p:tgtEl>
                                          <p:spTgt spid="38924"/>
                                        </p:tgtEl>
                                        <p:attrNameLst>
                                          <p:attrName>style.visibility</p:attrName>
                                        </p:attrNameLst>
                                      </p:cBhvr>
                                      <p:to>
                                        <p:strVal val="visible"/>
                                      </p:to>
                                    </p:set>
                                    <p:animEffect transition="in" filter="fade">
                                      <p:cBhvr>
                                        <p:cTn id="13" dur="1000"/>
                                        <p:tgtEl>
                                          <p:spTgt spid="38924"/>
                                        </p:tgtEl>
                                      </p:cBhvr>
                                    </p:animEffect>
                                  </p:childTnLst>
                                </p:cTn>
                              </p:par>
                            </p:childTnLst>
                          </p:cTn>
                        </p:par>
                        <p:par>
                          <p:cTn id="14" fill="hold" nodeType="afterGroup">
                            <p:stCondLst>
                              <p:cond delay="1500"/>
                            </p:stCondLst>
                            <p:childTnLst>
                              <p:par>
                                <p:cTn id="15" presetID="20" presetClass="entr" presetSubtype="0" fill="hold" grpId="0" nodeType="afterEffect">
                                  <p:stCondLst>
                                    <p:cond delay="0"/>
                                  </p:stCondLst>
                                  <p:childTnLst>
                                    <p:set>
                                      <p:cBhvr>
                                        <p:cTn id="16" dur="1" fill="hold">
                                          <p:stCondLst>
                                            <p:cond delay="0"/>
                                          </p:stCondLst>
                                        </p:cTn>
                                        <p:tgtEl>
                                          <p:spTgt spid="38922"/>
                                        </p:tgtEl>
                                        <p:attrNameLst>
                                          <p:attrName>style.visibility</p:attrName>
                                        </p:attrNameLst>
                                      </p:cBhvr>
                                      <p:to>
                                        <p:strVal val="visible"/>
                                      </p:to>
                                    </p:set>
                                    <p:animEffect transition="in" filter="wedge">
                                      <p:cBhvr>
                                        <p:cTn id="17" dur="1000"/>
                                        <p:tgtEl>
                                          <p:spTgt spid="38922"/>
                                        </p:tgtEl>
                                      </p:cBhvr>
                                    </p:animEffect>
                                  </p:childTnLst>
                                </p:cTn>
                              </p:par>
                            </p:childTnLst>
                          </p:cTn>
                        </p:par>
                        <p:par>
                          <p:cTn id="18" fill="hold" nodeType="afterGroup">
                            <p:stCondLst>
                              <p:cond delay="2500"/>
                            </p:stCondLst>
                            <p:childTnLst>
                              <p:par>
                                <p:cTn id="19" presetID="8" presetClass="entr" presetSubtype="16" fill="hold" grpId="0" nodeType="afterEffect">
                                  <p:stCondLst>
                                    <p:cond delay="0"/>
                                  </p:stCondLst>
                                  <p:childTnLst>
                                    <p:set>
                                      <p:cBhvr>
                                        <p:cTn id="20" dur="1" fill="hold">
                                          <p:stCondLst>
                                            <p:cond delay="0"/>
                                          </p:stCondLst>
                                        </p:cTn>
                                        <p:tgtEl>
                                          <p:spTgt spid="38916"/>
                                        </p:tgtEl>
                                        <p:attrNameLst>
                                          <p:attrName>style.visibility</p:attrName>
                                        </p:attrNameLst>
                                      </p:cBhvr>
                                      <p:to>
                                        <p:strVal val="visible"/>
                                      </p:to>
                                    </p:set>
                                    <p:animEffect transition="in" filter="diamond(in)">
                                      <p:cBhvr>
                                        <p:cTn id="21" dur="3000"/>
                                        <p:tgtEl>
                                          <p:spTgt spid="38916"/>
                                        </p:tgtEl>
                                      </p:cBhvr>
                                    </p:animEffect>
                                  </p:childTnLst>
                                </p:cTn>
                              </p:par>
                            </p:childTnLst>
                          </p:cTn>
                        </p:par>
                        <p:par>
                          <p:cTn id="22" fill="hold" nodeType="afterGroup">
                            <p:stCondLst>
                              <p:cond delay="5500"/>
                            </p:stCondLst>
                            <p:childTnLst>
                              <p:par>
                                <p:cTn id="23" presetID="10" presetClass="entr" presetSubtype="0" fill="hold" grpId="0" nodeType="afterEffect">
                                  <p:stCondLst>
                                    <p:cond delay="0"/>
                                  </p:stCondLst>
                                  <p:childTnLst>
                                    <p:set>
                                      <p:cBhvr>
                                        <p:cTn id="24" dur="1" fill="hold">
                                          <p:stCondLst>
                                            <p:cond delay="0"/>
                                          </p:stCondLst>
                                        </p:cTn>
                                        <p:tgtEl>
                                          <p:spTgt spid="38920"/>
                                        </p:tgtEl>
                                        <p:attrNameLst>
                                          <p:attrName>style.visibility</p:attrName>
                                        </p:attrNameLst>
                                      </p:cBhvr>
                                      <p:to>
                                        <p:strVal val="visible"/>
                                      </p:to>
                                    </p:set>
                                    <p:animEffect transition="in" filter="fade">
                                      <p:cBhvr>
                                        <p:cTn id="25" dur="3000"/>
                                        <p:tgtEl>
                                          <p:spTgt spid="389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6" grpId="0" animBg="1"/>
      <p:bldP spid="38917" grpId="0" animBg="1"/>
      <p:bldP spid="38920" grpId="0" animBg="1"/>
      <p:bldP spid="3892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descr="Denim"/>
          <p:cNvSpPr>
            <a:spLocks noChangeArrowheads="1"/>
          </p:cNvSpPr>
          <p:nvPr/>
        </p:nvSpPr>
        <p:spPr bwMode="auto">
          <a:xfrm>
            <a:off x="990600" y="76200"/>
            <a:ext cx="3086100" cy="381000"/>
          </a:xfrm>
          <a:prstGeom prst="rect">
            <a:avLst/>
          </a:prstGeom>
          <a:blipFill dpi="0" rotWithShape="1">
            <a:blip r:embed="rId2"/>
            <a:srcRect/>
            <a:tile tx="0" ty="0" sx="100000" sy="100000" flip="none" algn="tl"/>
          </a:blipFill>
          <a:ln w="9525">
            <a:noFill/>
            <a:miter lim="800000"/>
            <a:headEnd/>
            <a:tailEnd/>
          </a:ln>
          <a:effectLst/>
        </p:spPr>
        <p:txBody>
          <a:bodyPr tIns="137160" bIns="137160" anchor="ctr"/>
          <a:lstStyle/>
          <a:p>
            <a:pPr>
              <a:defRPr/>
            </a:pPr>
            <a:r>
              <a:rPr lang="en-US" sz="2400">
                <a:solidFill>
                  <a:schemeClr val="bg1"/>
                </a:solidFill>
                <a:effectLst>
                  <a:outerShdw blurRad="38100" dist="38100" dir="2700000" algn="tl">
                    <a:srgbClr val="000000"/>
                  </a:outerShdw>
                </a:effectLst>
                <a:latin typeface="Arial"/>
              </a:rPr>
              <a:t>Núi An-đét</a:t>
            </a:r>
          </a:p>
        </p:txBody>
      </p:sp>
      <p:sp>
        <p:nvSpPr>
          <p:cNvPr id="23555" name="Rectangle 3" descr="Papyrus"/>
          <p:cNvSpPr>
            <a:spLocks noChangeArrowheads="1"/>
          </p:cNvSpPr>
          <p:nvPr/>
        </p:nvSpPr>
        <p:spPr bwMode="auto">
          <a:xfrm>
            <a:off x="6477000" y="6553200"/>
            <a:ext cx="2209800" cy="304800"/>
          </a:xfrm>
          <a:prstGeom prst="rect">
            <a:avLst/>
          </a:prstGeom>
          <a:blipFill dpi="0" rotWithShape="0">
            <a:blip r:embed="rId3"/>
            <a:srcRect/>
            <a:tile tx="0" ty="0" sx="100000" sy="100000" flip="none" algn="tl"/>
          </a:blipFill>
          <a:ln w="9525">
            <a:noFill/>
            <a:miter lim="800000"/>
            <a:headEnd/>
            <a:tailEnd/>
          </a:ln>
        </p:spPr>
        <p:txBody>
          <a:bodyPr anchor="ctr"/>
          <a:lstStyle/>
          <a:p>
            <a:r>
              <a:rPr lang="en-US" sz="1600">
                <a:solidFill>
                  <a:srgbClr val="3333CC"/>
                </a:solidFill>
              </a:rPr>
              <a:t>LƯỢC ĐỒ NAM MĨ</a:t>
            </a:r>
          </a:p>
        </p:txBody>
      </p:sp>
      <p:sp>
        <p:nvSpPr>
          <p:cNvPr id="68612" name="Rectangle 4"/>
          <p:cNvSpPr>
            <a:spLocks noChangeArrowheads="1"/>
          </p:cNvSpPr>
          <p:nvPr/>
        </p:nvSpPr>
        <p:spPr bwMode="auto">
          <a:xfrm>
            <a:off x="228600" y="609600"/>
            <a:ext cx="4724400" cy="6172200"/>
          </a:xfrm>
          <a:prstGeom prst="rect">
            <a:avLst/>
          </a:prstGeom>
          <a:noFill/>
          <a:ln w="25400">
            <a:solidFill>
              <a:schemeClr val="bg1"/>
            </a:solidFill>
            <a:miter lim="800000"/>
            <a:headEnd/>
            <a:tailEnd/>
          </a:ln>
        </p:spPr>
        <p:txBody>
          <a:bodyPr lIns="0" tIns="0" bIns="91440"/>
          <a:lstStyle/>
          <a:p>
            <a:pPr marL="342900" indent="-342900" algn="just">
              <a:spcBef>
                <a:spcPct val="20000"/>
              </a:spcBef>
            </a:pPr>
            <a:r>
              <a:rPr lang="en-US" sz="3000" b="0">
                <a:solidFill>
                  <a:schemeClr val="bg1"/>
                </a:solidFill>
              </a:rPr>
              <a:t>   </a:t>
            </a:r>
            <a:r>
              <a:rPr lang="en-US" sz="2200" b="0">
                <a:solidFill>
                  <a:schemeClr val="bg1"/>
                </a:solidFill>
              </a:rPr>
              <a:t>Chúng ta hãy đến thăm đất nước Pe-ru xinh đẹp với dãy núi An-đét nổi tiếng. </a:t>
            </a:r>
            <a:r>
              <a:rPr lang="en-US" sz="2200" b="0">
                <a:solidFill>
                  <a:srgbClr val="FFFF00"/>
                </a:solidFill>
              </a:rPr>
              <a:t>Núi An-đét nằm ở</a:t>
            </a:r>
            <a:r>
              <a:rPr lang="en-US" sz="3200" b="0">
                <a:solidFill>
                  <a:srgbClr val="FFFF00"/>
                </a:solidFill>
              </a:rPr>
              <a:t> </a:t>
            </a:r>
            <a:r>
              <a:rPr lang="en-US" sz="2200" b="0">
                <a:solidFill>
                  <a:srgbClr val="FFFF00"/>
                </a:solidFill>
              </a:rPr>
              <a:t>phía tây của Nam </a:t>
            </a:r>
            <a:r>
              <a:rPr lang="vi-VN" sz="2200" b="0">
                <a:solidFill>
                  <a:srgbClr val="FFFF00"/>
                </a:solidFill>
              </a:rPr>
              <a:t>Mĩ</a:t>
            </a:r>
            <a:r>
              <a:rPr lang="en-US" sz="2200" b="0">
                <a:solidFill>
                  <a:srgbClr val="FFFF00"/>
                </a:solidFill>
              </a:rPr>
              <a:t>. Đây là dãy núi cao, đồ sộ, chạy dọc theo bờ biển phía tây của Nam Mĩ. Trên đỉnh quanh năm có tuyết phủ</a:t>
            </a:r>
          </a:p>
        </p:txBody>
      </p:sp>
      <p:pic>
        <p:nvPicPr>
          <p:cNvPr id="68614" name="Picture 6" descr="07_Peru"/>
          <p:cNvPicPr>
            <a:picLocks noChangeAspect="1" noChangeArrowheads="1"/>
          </p:cNvPicPr>
          <p:nvPr/>
        </p:nvPicPr>
        <p:blipFill>
          <a:blip r:embed="rId4"/>
          <a:srcRect/>
          <a:stretch>
            <a:fillRect/>
          </a:stretch>
        </p:blipFill>
        <p:spPr bwMode="auto">
          <a:xfrm>
            <a:off x="5029200" y="0"/>
            <a:ext cx="4883150" cy="6413500"/>
          </a:xfrm>
          <a:prstGeom prst="rect">
            <a:avLst/>
          </a:prstGeom>
          <a:noFill/>
          <a:ln w="9525">
            <a:noFill/>
            <a:miter lim="800000"/>
            <a:headEnd/>
            <a:tailEnd/>
          </a:ln>
        </p:spPr>
      </p:pic>
      <p:pic>
        <p:nvPicPr>
          <p:cNvPr id="68615" name="Picture 7" descr="08_nui_an-det"/>
          <p:cNvPicPr>
            <a:picLocks noChangeAspect="1" noChangeArrowheads="1"/>
          </p:cNvPicPr>
          <p:nvPr/>
        </p:nvPicPr>
        <p:blipFill>
          <a:blip r:embed="rId5"/>
          <a:srcRect/>
          <a:stretch>
            <a:fillRect/>
          </a:stretch>
        </p:blipFill>
        <p:spPr bwMode="auto">
          <a:xfrm>
            <a:off x="304800" y="3611563"/>
            <a:ext cx="4572000" cy="3094037"/>
          </a:xfrm>
          <a:prstGeom prst="rect">
            <a:avLst/>
          </a:prstGeom>
          <a:noFill/>
          <a:ln w="9525">
            <a:noFill/>
            <a:miter lim="800000"/>
            <a:headEnd/>
            <a:tailEnd/>
          </a:ln>
        </p:spPr>
      </p:pic>
      <p:sp>
        <p:nvSpPr>
          <p:cNvPr id="68616" name="Freeform 8"/>
          <p:cNvSpPr>
            <a:spLocks/>
          </p:cNvSpPr>
          <p:nvPr/>
        </p:nvSpPr>
        <p:spPr bwMode="auto">
          <a:xfrm>
            <a:off x="5562600" y="1395413"/>
            <a:ext cx="1020763" cy="1568450"/>
          </a:xfrm>
          <a:custGeom>
            <a:avLst/>
            <a:gdLst>
              <a:gd name="T0" fmla="*/ 42863 w 643"/>
              <a:gd name="T1" fmla="*/ 385763 h 988"/>
              <a:gd name="T2" fmla="*/ 138113 w 643"/>
              <a:gd name="T3" fmla="*/ 461963 h 988"/>
              <a:gd name="T4" fmla="*/ 147638 w 643"/>
              <a:gd name="T5" fmla="*/ 390525 h 988"/>
              <a:gd name="T6" fmla="*/ 190500 w 643"/>
              <a:gd name="T7" fmla="*/ 285750 h 988"/>
              <a:gd name="T8" fmla="*/ 290513 w 643"/>
              <a:gd name="T9" fmla="*/ 209550 h 988"/>
              <a:gd name="T10" fmla="*/ 361950 w 643"/>
              <a:gd name="T11" fmla="*/ 138113 h 988"/>
              <a:gd name="T12" fmla="*/ 438150 w 643"/>
              <a:gd name="T13" fmla="*/ 15875 h 988"/>
              <a:gd name="T14" fmla="*/ 523875 w 643"/>
              <a:gd name="T15" fmla="*/ 23813 h 988"/>
              <a:gd name="T16" fmla="*/ 587375 w 643"/>
              <a:gd name="T17" fmla="*/ 77788 h 988"/>
              <a:gd name="T18" fmla="*/ 762000 w 643"/>
              <a:gd name="T19" fmla="*/ 147638 h 988"/>
              <a:gd name="T20" fmla="*/ 876300 w 643"/>
              <a:gd name="T21" fmla="*/ 209550 h 988"/>
              <a:gd name="T22" fmla="*/ 862013 w 643"/>
              <a:gd name="T23" fmla="*/ 338138 h 988"/>
              <a:gd name="T24" fmla="*/ 695325 w 643"/>
              <a:gd name="T25" fmla="*/ 342900 h 988"/>
              <a:gd name="T26" fmla="*/ 619125 w 643"/>
              <a:gd name="T27" fmla="*/ 414338 h 988"/>
              <a:gd name="T28" fmla="*/ 576263 w 643"/>
              <a:gd name="T29" fmla="*/ 552450 h 988"/>
              <a:gd name="T30" fmla="*/ 619125 w 643"/>
              <a:gd name="T31" fmla="*/ 696913 h 988"/>
              <a:gd name="T32" fmla="*/ 723900 w 643"/>
              <a:gd name="T33" fmla="*/ 796925 h 988"/>
              <a:gd name="T34" fmla="*/ 809625 w 643"/>
              <a:gd name="T35" fmla="*/ 762000 h 988"/>
              <a:gd name="T36" fmla="*/ 892175 w 643"/>
              <a:gd name="T37" fmla="*/ 919163 h 988"/>
              <a:gd name="T38" fmla="*/ 1019175 w 643"/>
              <a:gd name="T39" fmla="*/ 1042988 h 988"/>
              <a:gd name="T40" fmla="*/ 966788 w 643"/>
              <a:gd name="T41" fmla="*/ 1162050 h 988"/>
              <a:gd name="T42" fmla="*/ 971550 w 643"/>
              <a:gd name="T43" fmla="*/ 1457325 h 988"/>
              <a:gd name="T44" fmla="*/ 938213 w 643"/>
              <a:gd name="T45" fmla="*/ 1557338 h 988"/>
              <a:gd name="T46" fmla="*/ 828675 w 643"/>
              <a:gd name="T47" fmla="*/ 1503363 h 988"/>
              <a:gd name="T48" fmla="*/ 717550 w 643"/>
              <a:gd name="T49" fmla="*/ 1436688 h 988"/>
              <a:gd name="T50" fmla="*/ 574675 w 643"/>
              <a:gd name="T51" fmla="*/ 1370013 h 988"/>
              <a:gd name="T52" fmla="*/ 450850 w 643"/>
              <a:gd name="T53" fmla="*/ 1235075 h 988"/>
              <a:gd name="T54" fmla="*/ 363538 w 643"/>
              <a:gd name="T55" fmla="*/ 1087438 h 988"/>
              <a:gd name="T56" fmla="*/ 252413 w 643"/>
              <a:gd name="T57" fmla="*/ 871538 h 988"/>
              <a:gd name="T58" fmla="*/ 165100 w 643"/>
              <a:gd name="T59" fmla="*/ 688975 h 988"/>
              <a:gd name="T60" fmla="*/ 98425 w 643"/>
              <a:gd name="T61" fmla="*/ 588963 h 988"/>
              <a:gd name="T62" fmla="*/ 17463 w 643"/>
              <a:gd name="T63" fmla="*/ 547688 h 988"/>
              <a:gd name="T64" fmla="*/ 4763 w 643"/>
              <a:gd name="T65" fmla="*/ 441325 h 9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43"/>
              <a:gd name="T100" fmla="*/ 0 h 988"/>
              <a:gd name="T101" fmla="*/ 643 w 643"/>
              <a:gd name="T102" fmla="*/ 988 h 98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43" h="988">
                <a:moveTo>
                  <a:pt x="22" y="210"/>
                </a:moveTo>
                <a:cubicBezTo>
                  <a:pt x="25" y="214"/>
                  <a:pt x="23" y="240"/>
                  <a:pt x="27" y="243"/>
                </a:cubicBezTo>
                <a:cubicBezTo>
                  <a:pt x="34" y="248"/>
                  <a:pt x="42" y="258"/>
                  <a:pt x="42" y="258"/>
                </a:cubicBezTo>
                <a:cubicBezTo>
                  <a:pt x="66" y="298"/>
                  <a:pt x="51" y="259"/>
                  <a:pt x="87" y="291"/>
                </a:cubicBezTo>
                <a:cubicBezTo>
                  <a:pt x="87" y="312"/>
                  <a:pt x="77" y="258"/>
                  <a:pt x="81" y="261"/>
                </a:cubicBezTo>
                <a:cubicBezTo>
                  <a:pt x="89" y="265"/>
                  <a:pt x="85" y="245"/>
                  <a:pt x="93" y="246"/>
                </a:cubicBezTo>
                <a:cubicBezTo>
                  <a:pt x="112" y="252"/>
                  <a:pt x="108" y="243"/>
                  <a:pt x="102" y="225"/>
                </a:cubicBezTo>
                <a:cubicBezTo>
                  <a:pt x="112" y="194"/>
                  <a:pt x="102" y="200"/>
                  <a:pt x="120" y="180"/>
                </a:cubicBezTo>
                <a:cubicBezTo>
                  <a:pt x="128" y="151"/>
                  <a:pt x="131" y="166"/>
                  <a:pt x="150" y="159"/>
                </a:cubicBezTo>
                <a:cubicBezTo>
                  <a:pt x="160" y="150"/>
                  <a:pt x="173" y="139"/>
                  <a:pt x="183" y="132"/>
                </a:cubicBezTo>
                <a:cubicBezTo>
                  <a:pt x="193" y="125"/>
                  <a:pt x="203" y="127"/>
                  <a:pt x="210" y="120"/>
                </a:cubicBezTo>
                <a:cubicBezTo>
                  <a:pt x="224" y="106"/>
                  <a:pt x="222" y="92"/>
                  <a:pt x="228" y="87"/>
                </a:cubicBezTo>
                <a:cubicBezTo>
                  <a:pt x="234" y="82"/>
                  <a:pt x="241" y="100"/>
                  <a:pt x="249" y="87"/>
                </a:cubicBezTo>
                <a:cubicBezTo>
                  <a:pt x="267" y="59"/>
                  <a:pt x="269" y="43"/>
                  <a:pt x="276" y="10"/>
                </a:cubicBezTo>
                <a:cubicBezTo>
                  <a:pt x="278" y="2"/>
                  <a:pt x="291" y="0"/>
                  <a:pt x="291" y="0"/>
                </a:cubicBezTo>
                <a:cubicBezTo>
                  <a:pt x="309" y="5"/>
                  <a:pt x="314" y="6"/>
                  <a:pt x="330" y="15"/>
                </a:cubicBezTo>
                <a:cubicBezTo>
                  <a:pt x="338" y="20"/>
                  <a:pt x="358" y="23"/>
                  <a:pt x="358" y="23"/>
                </a:cubicBezTo>
                <a:cubicBezTo>
                  <a:pt x="363" y="31"/>
                  <a:pt x="363" y="43"/>
                  <a:pt x="370" y="49"/>
                </a:cubicBezTo>
                <a:cubicBezTo>
                  <a:pt x="388" y="60"/>
                  <a:pt x="396" y="77"/>
                  <a:pt x="414" y="84"/>
                </a:cubicBezTo>
                <a:cubicBezTo>
                  <a:pt x="432" y="91"/>
                  <a:pt x="465" y="92"/>
                  <a:pt x="480" y="93"/>
                </a:cubicBezTo>
                <a:cubicBezTo>
                  <a:pt x="488" y="94"/>
                  <a:pt x="500" y="88"/>
                  <a:pt x="507" y="93"/>
                </a:cubicBezTo>
                <a:cubicBezTo>
                  <a:pt x="559" y="132"/>
                  <a:pt x="508" y="120"/>
                  <a:pt x="552" y="132"/>
                </a:cubicBezTo>
                <a:cubicBezTo>
                  <a:pt x="562" y="153"/>
                  <a:pt x="562" y="203"/>
                  <a:pt x="561" y="216"/>
                </a:cubicBezTo>
                <a:cubicBezTo>
                  <a:pt x="560" y="229"/>
                  <a:pt x="553" y="216"/>
                  <a:pt x="543" y="213"/>
                </a:cubicBezTo>
                <a:cubicBezTo>
                  <a:pt x="533" y="218"/>
                  <a:pt x="511" y="195"/>
                  <a:pt x="501" y="198"/>
                </a:cubicBezTo>
                <a:cubicBezTo>
                  <a:pt x="491" y="216"/>
                  <a:pt x="454" y="204"/>
                  <a:pt x="438" y="216"/>
                </a:cubicBezTo>
                <a:cubicBezTo>
                  <a:pt x="429" y="237"/>
                  <a:pt x="419" y="241"/>
                  <a:pt x="402" y="252"/>
                </a:cubicBezTo>
                <a:cubicBezTo>
                  <a:pt x="395" y="261"/>
                  <a:pt x="393" y="252"/>
                  <a:pt x="390" y="261"/>
                </a:cubicBezTo>
                <a:cubicBezTo>
                  <a:pt x="387" y="270"/>
                  <a:pt x="388" y="295"/>
                  <a:pt x="384" y="309"/>
                </a:cubicBezTo>
                <a:cubicBezTo>
                  <a:pt x="384" y="309"/>
                  <a:pt x="365" y="342"/>
                  <a:pt x="363" y="348"/>
                </a:cubicBezTo>
                <a:cubicBezTo>
                  <a:pt x="362" y="352"/>
                  <a:pt x="351" y="369"/>
                  <a:pt x="351" y="369"/>
                </a:cubicBezTo>
                <a:cubicBezTo>
                  <a:pt x="351" y="396"/>
                  <a:pt x="367" y="430"/>
                  <a:pt x="390" y="439"/>
                </a:cubicBezTo>
                <a:cubicBezTo>
                  <a:pt x="396" y="462"/>
                  <a:pt x="397" y="477"/>
                  <a:pt x="417" y="483"/>
                </a:cubicBezTo>
                <a:cubicBezTo>
                  <a:pt x="425" y="497"/>
                  <a:pt x="440" y="497"/>
                  <a:pt x="456" y="502"/>
                </a:cubicBezTo>
                <a:cubicBezTo>
                  <a:pt x="463" y="525"/>
                  <a:pt x="476" y="502"/>
                  <a:pt x="495" y="498"/>
                </a:cubicBezTo>
                <a:cubicBezTo>
                  <a:pt x="512" y="486"/>
                  <a:pt x="493" y="492"/>
                  <a:pt x="510" y="480"/>
                </a:cubicBezTo>
                <a:cubicBezTo>
                  <a:pt x="513" y="512"/>
                  <a:pt x="529" y="539"/>
                  <a:pt x="538" y="570"/>
                </a:cubicBezTo>
                <a:cubicBezTo>
                  <a:pt x="541" y="579"/>
                  <a:pt x="562" y="579"/>
                  <a:pt x="562" y="579"/>
                </a:cubicBezTo>
                <a:cubicBezTo>
                  <a:pt x="603" y="564"/>
                  <a:pt x="576" y="573"/>
                  <a:pt x="608" y="608"/>
                </a:cubicBezTo>
                <a:cubicBezTo>
                  <a:pt x="612" y="621"/>
                  <a:pt x="638" y="645"/>
                  <a:pt x="642" y="657"/>
                </a:cubicBezTo>
                <a:cubicBezTo>
                  <a:pt x="643" y="662"/>
                  <a:pt x="609" y="660"/>
                  <a:pt x="609" y="660"/>
                </a:cubicBezTo>
                <a:cubicBezTo>
                  <a:pt x="588" y="696"/>
                  <a:pt x="591" y="705"/>
                  <a:pt x="609" y="732"/>
                </a:cubicBezTo>
                <a:cubicBezTo>
                  <a:pt x="603" y="804"/>
                  <a:pt x="612" y="781"/>
                  <a:pt x="616" y="871"/>
                </a:cubicBezTo>
                <a:cubicBezTo>
                  <a:pt x="613" y="894"/>
                  <a:pt x="632" y="910"/>
                  <a:pt x="612" y="918"/>
                </a:cubicBezTo>
                <a:cubicBezTo>
                  <a:pt x="605" y="929"/>
                  <a:pt x="588" y="957"/>
                  <a:pt x="588" y="957"/>
                </a:cubicBezTo>
                <a:cubicBezTo>
                  <a:pt x="587" y="966"/>
                  <a:pt x="596" y="972"/>
                  <a:pt x="591" y="981"/>
                </a:cubicBezTo>
                <a:cubicBezTo>
                  <a:pt x="586" y="988"/>
                  <a:pt x="564" y="974"/>
                  <a:pt x="558" y="969"/>
                </a:cubicBezTo>
                <a:cubicBezTo>
                  <a:pt x="547" y="959"/>
                  <a:pt x="533" y="956"/>
                  <a:pt x="522" y="947"/>
                </a:cubicBezTo>
                <a:cubicBezTo>
                  <a:pt x="519" y="944"/>
                  <a:pt x="511" y="939"/>
                  <a:pt x="511" y="939"/>
                </a:cubicBezTo>
                <a:cubicBezTo>
                  <a:pt x="494" y="911"/>
                  <a:pt x="479" y="909"/>
                  <a:pt x="452" y="905"/>
                </a:cubicBezTo>
                <a:cubicBezTo>
                  <a:pt x="432" y="890"/>
                  <a:pt x="408" y="888"/>
                  <a:pt x="386" y="880"/>
                </a:cubicBezTo>
                <a:cubicBezTo>
                  <a:pt x="377" y="876"/>
                  <a:pt x="362" y="863"/>
                  <a:pt x="362" y="863"/>
                </a:cubicBezTo>
                <a:cubicBezTo>
                  <a:pt x="350" y="842"/>
                  <a:pt x="337" y="837"/>
                  <a:pt x="319" y="824"/>
                </a:cubicBezTo>
                <a:cubicBezTo>
                  <a:pt x="309" y="806"/>
                  <a:pt x="291" y="800"/>
                  <a:pt x="284" y="778"/>
                </a:cubicBezTo>
                <a:cubicBezTo>
                  <a:pt x="276" y="752"/>
                  <a:pt x="279" y="734"/>
                  <a:pt x="257" y="718"/>
                </a:cubicBezTo>
                <a:cubicBezTo>
                  <a:pt x="238" y="689"/>
                  <a:pt x="249" y="698"/>
                  <a:pt x="229" y="685"/>
                </a:cubicBezTo>
                <a:cubicBezTo>
                  <a:pt x="221" y="657"/>
                  <a:pt x="196" y="590"/>
                  <a:pt x="175" y="574"/>
                </a:cubicBezTo>
                <a:cubicBezTo>
                  <a:pt x="170" y="566"/>
                  <a:pt x="164" y="557"/>
                  <a:pt x="159" y="549"/>
                </a:cubicBezTo>
                <a:cubicBezTo>
                  <a:pt x="156" y="545"/>
                  <a:pt x="151" y="536"/>
                  <a:pt x="151" y="536"/>
                </a:cubicBezTo>
                <a:cubicBezTo>
                  <a:pt x="144" y="488"/>
                  <a:pt x="129" y="474"/>
                  <a:pt x="104" y="434"/>
                </a:cubicBezTo>
                <a:cubicBezTo>
                  <a:pt x="94" y="417"/>
                  <a:pt x="83" y="400"/>
                  <a:pt x="63" y="393"/>
                </a:cubicBezTo>
                <a:cubicBezTo>
                  <a:pt x="53" y="361"/>
                  <a:pt x="82" y="398"/>
                  <a:pt x="62" y="371"/>
                </a:cubicBezTo>
                <a:cubicBezTo>
                  <a:pt x="59" y="368"/>
                  <a:pt x="61" y="361"/>
                  <a:pt x="58" y="358"/>
                </a:cubicBezTo>
                <a:cubicBezTo>
                  <a:pt x="47" y="344"/>
                  <a:pt x="22" y="346"/>
                  <a:pt x="11" y="345"/>
                </a:cubicBezTo>
                <a:cubicBezTo>
                  <a:pt x="0" y="311"/>
                  <a:pt x="11" y="354"/>
                  <a:pt x="11" y="320"/>
                </a:cubicBezTo>
                <a:cubicBezTo>
                  <a:pt x="11" y="309"/>
                  <a:pt x="6" y="289"/>
                  <a:pt x="3" y="278"/>
                </a:cubicBezTo>
                <a:cubicBezTo>
                  <a:pt x="6" y="243"/>
                  <a:pt x="2" y="232"/>
                  <a:pt x="22" y="210"/>
                </a:cubicBezTo>
                <a:close/>
              </a:path>
            </a:pathLst>
          </a:custGeom>
          <a:noFill/>
          <a:ln w="31750">
            <a:solidFill>
              <a:srgbClr val="FF0000"/>
            </a:solidFill>
            <a:round/>
            <a:headEnd/>
            <a:tailEnd/>
          </a:ln>
        </p:spPr>
        <p:txBody>
          <a:bodyPr/>
          <a:lstStyle/>
          <a:p>
            <a:endParaRPr lang="en-US"/>
          </a:p>
        </p:txBody>
      </p:sp>
      <p:pic>
        <p:nvPicPr>
          <p:cNvPr id="68617" name="Picture 9" descr="06_NamMy"/>
          <p:cNvPicPr>
            <a:picLocks noChangeAspect="1" noChangeArrowheads="1"/>
          </p:cNvPicPr>
          <p:nvPr/>
        </p:nvPicPr>
        <p:blipFill>
          <a:blip r:embed="rId6"/>
          <a:srcRect/>
          <a:stretch>
            <a:fillRect/>
          </a:stretch>
        </p:blipFill>
        <p:spPr bwMode="auto">
          <a:xfrm>
            <a:off x="5035550" y="0"/>
            <a:ext cx="4870450" cy="6413500"/>
          </a:xfrm>
          <a:prstGeom prst="rect">
            <a:avLst/>
          </a:prstGeom>
          <a:noFill/>
          <a:ln w="9525">
            <a:noFill/>
            <a:miter lim="800000"/>
            <a:headEnd/>
            <a:tailEnd/>
          </a:ln>
        </p:spPr>
      </p:pic>
    </p:spTree>
  </p:cSld>
  <p:clrMapOvr>
    <a:masterClrMapping/>
  </p:clrMapOvr>
  <p:transition spd="slow" advClick="0" advTm="12000">
    <p:check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68610"/>
                                        </p:tgtEl>
                                        <p:attrNameLst>
                                          <p:attrName>style.visibility</p:attrName>
                                        </p:attrNameLst>
                                      </p:cBhvr>
                                      <p:to>
                                        <p:strVal val="visible"/>
                                      </p:to>
                                    </p:set>
                                    <p:anim calcmode="lin" valueType="num">
                                      <p:cBhvr>
                                        <p:cTn id="7" dur="500" fill="hold"/>
                                        <p:tgtEl>
                                          <p:spTgt spid="68610"/>
                                        </p:tgtEl>
                                        <p:attrNameLst>
                                          <p:attrName>ppt_w</p:attrName>
                                        </p:attrNameLst>
                                      </p:cBhvr>
                                      <p:tavLst>
                                        <p:tav tm="0">
                                          <p:val>
                                            <p:fltVal val="0"/>
                                          </p:val>
                                        </p:tav>
                                        <p:tav tm="100000">
                                          <p:val>
                                            <p:strVal val="#ppt_w"/>
                                          </p:val>
                                        </p:tav>
                                      </p:tavLst>
                                    </p:anim>
                                    <p:anim calcmode="lin" valueType="num">
                                      <p:cBhvr>
                                        <p:cTn id="8" dur="500" fill="hold"/>
                                        <p:tgtEl>
                                          <p:spTgt spid="68610"/>
                                        </p:tgtEl>
                                        <p:attrNameLst>
                                          <p:attrName>ppt_h</p:attrName>
                                        </p:attrNameLst>
                                      </p:cBhvr>
                                      <p:tavLst>
                                        <p:tav tm="0">
                                          <p:val>
                                            <p:fltVal val="0"/>
                                          </p:val>
                                        </p:tav>
                                        <p:tav tm="100000">
                                          <p:val>
                                            <p:strVal val="#ppt_h"/>
                                          </p:val>
                                        </p:tav>
                                      </p:tavLst>
                                    </p:anim>
                                    <p:animEffect transition="in" filter="fade">
                                      <p:cBhvr>
                                        <p:cTn id="9" dur="500"/>
                                        <p:tgtEl>
                                          <p:spTgt spid="68610"/>
                                        </p:tgtEl>
                                      </p:cBhvr>
                                    </p:animEffect>
                                  </p:childTnLst>
                                </p:cTn>
                              </p:par>
                            </p:childTnLst>
                          </p:cTn>
                        </p:par>
                        <p:par>
                          <p:cTn id="10" fill="hold" nodeType="afterGroup">
                            <p:stCondLst>
                              <p:cond delay="500"/>
                            </p:stCondLst>
                            <p:childTnLst>
                              <p:par>
                                <p:cTn id="11" presetID="10" presetClass="entr" presetSubtype="0" fill="hold" nodeType="afterEffect">
                                  <p:stCondLst>
                                    <p:cond delay="0"/>
                                  </p:stCondLst>
                                  <p:childTnLst>
                                    <p:set>
                                      <p:cBhvr>
                                        <p:cTn id="12" dur="1" fill="hold">
                                          <p:stCondLst>
                                            <p:cond delay="0"/>
                                          </p:stCondLst>
                                        </p:cTn>
                                        <p:tgtEl>
                                          <p:spTgt spid="68615"/>
                                        </p:tgtEl>
                                        <p:attrNameLst>
                                          <p:attrName>style.visibility</p:attrName>
                                        </p:attrNameLst>
                                      </p:cBhvr>
                                      <p:to>
                                        <p:strVal val="visible"/>
                                      </p:to>
                                    </p:set>
                                    <p:animEffect transition="in" filter="fade">
                                      <p:cBhvr>
                                        <p:cTn id="13" dur="2000"/>
                                        <p:tgtEl>
                                          <p:spTgt spid="68615"/>
                                        </p:tgtEl>
                                      </p:cBhvr>
                                    </p:animEffect>
                                  </p:childTnLst>
                                </p:cTn>
                              </p:par>
                            </p:childTnLst>
                          </p:cTn>
                        </p:par>
                        <p:par>
                          <p:cTn id="14" fill="hold" nodeType="afterGroup">
                            <p:stCondLst>
                              <p:cond delay="2500"/>
                            </p:stCondLst>
                            <p:childTnLst>
                              <p:par>
                                <p:cTn id="15" presetID="22" presetClass="entr" presetSubtype="4" fill="hold" grpId="0" nodeType="afterEffect">
                                  <p:stCondLst>
                                    <p:cond delay="0"/>
                                  </p:stCondLst>
                                  <p:childTnLst>
                                    <p:set>
                                      <p:cBhvr>
                                        <p:cTn id="16" dur="1" fill="hold">
                                          <p:stCondLst>
                                            <p:cond delay="0"/>
                                          </p:stCondLst>
                                        </p:cTn>
                                        <p:tgtEl>
                                          <p:spTgt spid="68616"/>
                                        </p:tgtEl>
                                        <p:attrNameLst>
                                          <p:attrName>style.visibility</p:attrName>
                                        </p:attrNameLst>
                                      </p:cBhvr>
                                      <p:to>
                                        <p:strVal val="visible"/>
                                      </p:to>
                                    </p:set>
                                    <p:animEffect transition="in" filter="wipe(down)">
                                      <p:cBhvr>
                                        <p:cTn id="17" dur="1000"/>
                                        <p:tgtEl>
                                          <p:spTgt spid="68616"/>
                                        </p:tgtEl>
                                      </p:cBhvr>
                                    </p:animEffect>
                                  </p:childTnLst>
                                </p:cTn>
                              </p:par>
                            </p:childTnLst>
                          </p:cTn>
                        </p:par>
                        <p:par>
                          <p:cTn id="18" fill="hold" nodeType="afterGroup">
                            <p:stCondLst>
                              <p:cond delay="3500"/>
                            </p:stCondLst>
                            <p:childTnLst>
                              <p:par>
                                <p:cTn id="19" presetID="5" presetClass="entr" presetSubtype="10" fill="hold" grpId="0" nodeType="afterEffect">
                                  <p:stCondLst>
                                    <p:cond delay="0"/>
                                  </p:stCondLst>
                                  <p:childTnLst>
                                    <p:set>
                                      <p:cBhvr>
                                        <p:cTn id="20" dur="1" fill="hold">
                                          <p:stCondLst>
                                            <p:cond delay="0"/>
                                          </p:stCondLst>
                                        </p:cTn>
                                        <p:tgtEl>
                                          <p:spTgt spid="68612"/>
                                        </p:tgtEl>
                                        <p:attrNameLst>
                                          <p:attrName>style.visibility</p:attrName>
                                        </p:attrNameLst>
                                      </p:cBhvr>
                                      <p:to>
                                        <p:strVal val="visible"/>
                                      </p:to>
                                    </p:set>
                                    <p:animEffect transition="in" filter="checkerboard(across)">
                                      <p:cBhvr>
                                        <p:cTn id="21" dur="1000"/>
                                        <p:tgtEl>
                                          <p:spTgt spid="68612"/>
                                        </p:tgtEl>
                                      </p:cBhvr>
                                    </p:animEffect>
                                  </p:childTnLst>
                                </p:cTn>
                              </p:par>
                            </p:childTnLst>
                          </p:cTn>
                        </p:par>
                        <p:par>
                          <p:cTn id="22" fill="hold" nodeType="afterGroup">
                            <p:stCondLst>
                              <p:cond delay="4500"/>
                            </p:stCondLst>
                            <p:childTnLst>
                              <p:par>
                                <p:cTn id="23" presetID="10" presetClass="exit" presetSubtype="0" fill="hold" grpId="1" nodeType="afterEffect">
                                  <p:stCondLst>
                                    <p:cond delay="0"/>
                                  </p:stCondLst>
                                  <p:childTnLst>
                                    <p:animEffect transition="out" filter="fade">
                                      <p:cBhvr>
                                        <p:cTn id="24" dur="1000"/>
                                        <p:tgtEl>
                                          <p:spTgt spid="68616"/>
                                        </p:tgtEl>
                                      </p:cBhvr>
                                    </p:animEffect>
                                    <p:set>
                                      <p:cBhvr>
                                        <p:cTn id="25" dur="1" fill="hold">
                                          <p:stCondLst>
                                            <p:cond delay="999"/>
                                          </p:stCondLst>
                                        </p:cTn>
                                        <p:tgtEl>
                                          <p:spTgt spid="68616"/>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1000"/>
                                        <p:tgtEl>
                                          <p:spTgt spid="68614"/>
                                        </p:tgtEl>
                                      </p:cBhvr>
                                    </p:animEffect>
                                    <p:set>
                                      <p:cBhvr>
                                        <p:cTn id="28" dur="1" fill="hold">
                                          <p:stCondLst>
                                            <p:cond delay="999"/>
                                          </p:stCondLst>
                                        </p:cTn>
                                        <p:tgtEl>
                                          <p:spTgt spid="68614"/>
                                        </p:tgtEl>
                                        <p:attrNameLst>
                                          <p:attrName>style.visibility</p:attrName>
                                        </p:attrNameLst>
                                      </p:cBhvr>
                                      <p:to>
                                        <p:strVal val="hidden"/>
                                      </p:to>
                                    </p:set>
                                  </p:childTnLst>
                                </p:cTn>
                              </p:par>
                            </p:childTnLst>
                          </p:cTn>
                        </p:par>
                        <p:par>
                          <p:cTn id="29" fill="hold" nodeType="afterGroup">
                            <p:stCondLst>
                              <p:cond delay="5500"/>
                            </p:stCondLst>
                            <p:childTnLst>
                              <p:par>
                                <p:cTn id="30" presetID="10" presetClass="entr" presetSubtype="0" fill="hold" nodeType="afterEffect">
                                  <p:stCondLst>
                                    <p:cond delay="0"/>
                                  </p:stCondLst>
                                  <p:childTnLst>
                                    <p:set>
                                      <p:cBhvr>
                                        <p:cTn id="31" dur="1" fill="hold">
                                          <p:stCondLst>
                                            <p:cond delay="0"/>
                                          </p:stCondLst>
                                        </p:cTn>
                                        <p:tgtEl>
                                          <p:spTgt spid="68617"/>
                                        </p:tgtEl>
                                        <p:attrNameLst>
                                          <p:attrName>style.visibility</p:attrName>
                                        </p:attrNameLst>
                                      </p:cBhvr>
                                      <p:to>
                                        <p:strVal val="visible"/>
                                      </p:to>
                                    </p:set>
                                    <p:animEffect transition="in" filter="fade">
                                      <p:cBhvr>
                                        <p:cTn id="32" dur="500"/>
                                        <p:tgtEl>
                                          <p:spTgt spid="686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0" grpId="0" animBg="1"/>
      <p:bldP spid="68612" grpId="0" animBg="1"/>
      <p:bldP spid="68616" grpId="0" animBg="1"/>
      <p:bldP spid="68616"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descr="Papyrus"/>
          <p:cNvSpPr>
            <a:spLocks noChangeArrowheads="1"/>
          </p:cNvSpPr>
          <p:nvPr/>
        </p:nvSpPr>
        <p:spPr bwMode="auto">
          <a:xfrm>
            <a:off x="6477000" y="6248400"/>
            <a:ext cx="2209800" cy="304800"/>
          </a:xfrm>
          <a:prstGeom prst="rect">
            <a:avLst/>
          </a:prstGeom>
          <a:blipFill dpi="0" rotWithShape="0">
            <a:blip r:embed="rId2"/>
            <a:srcRect/>
            <a:tile tx="0" ty="0" sx="100000" sy="100000" flip="none" algn="tl"/>
          </a:blipFill>
          <a:ln w="9525">
            <a:noFill/>
            <a:miter lim="800000"/>
            <a:headEnd/>
            <a:tailEnd/>
          </a:ln>
        </p:spPr>
        <p:txBody>
          <a:bodyPr anchor="ctr"/>
          <a:lstStyle/>
          <a:p>
            <a:r>
              <a:rPr lang="en-US" sz="1600">
                <a:solidFill>
                  <a:srgbClr val="3333CC"/>
                </a:solidFill>
              </a:rPr>
              <a:t>LƯỢC ĐỒ BẮC MĨ</a:t>
            </a:r>
          </a:p>
        </p:txBody>
      </p:sp>
      <p:sp>
        <p:nvSpPr>
          <p:cNvPr id="69635" name="Rectangle 3" descr="Denim"/>
          <p:cNvSpPr>
            <a:spLocks noChangeArrowheads="1"/>
          </p:cNvSpPr>
          <p:nvPr/>
        </p:nvSpPr>
        <p:spPr bwMode="auto">
          <a:xfrm>
            <a:off x="2057400" y="0"/>
            <a:ext cx="6629400" cy="457200"/>
          </a:xfrm>
          <a:prstGeom prst="rect">
            <a:avLst/>
          </a:prstGeom>
          <a:blipFill dpi="0" rotWithShape="1">
            <a:blip r:embed="rId3"/>
            <a:srcRect/>
            <a:tile tx="0" ty="0" sx="100000" sy="100000" flip="none" algn="tl"/>
          </a:blipFill>
          <a:ln w="9525">
            <a:noFill/>
            <a:miter lim="800000"/>
            <a:headEnd/>
            <a:tailEnd/>
          </a:ln>
          <a:effectLst/>
        </p:spPr>
        <p:txBody>
          <a:bodyPr anchor="ctr"/>
          <a:lstStyle/>
          <a:p>
            <a:pPr>
              <a:defRPr/>
            </a:pPr>
            <a:r>
              <a:rPr lang="en-US" sz="2400">
                <a:solidFill>
                  <a:schemeClr val="bg1"/>
                </a:solidFill>
                <a:effectLst>
                  <a:outerShdw blurRad="38100" dist="38100" dir="2700000" algn="tl">
                    <a:srgbClr val="000000"/>
                  </a:outerShdw>
                </a:effectLst>
                <a:latin typeface="Arial"/>
              </a:rPr>
              <a:t> Đồng bằng Trung tâm và thác Ni-a-ga-ra</a:t>
            </a:r>
          </a:p>
        </p:txBody>
      </p:sp>
      <p:sp>
        <p:nvSpPr>
          <p:cNvPr id="69636" name="Rectangle 4"/>
          <p:cNvSpPr>
            <a:spLocks noChangeArrowheads="1"/>
          </p:cNvSpPr>
          <p:nvPr/>
        </p:nvSpPr>
        <p:spPr bwMode="auto">
          <a:xfrm>
            <a:off x="228600" y="609600"/>
            <a:ext cx="4724400" cy="6172200"/>
          </a:xfrm>
          <a:prstGeom prst="rect">
            <a:avLst/>
          </a:prstGeom>
          <a:noFill/>
          <a:ln w="25400">
            <a:solidFill>
              <a:schemeClr val="bg1"/>
            </a:solidFill>
            <a:miter lim="800000"/>
            <a:headEnd/>
            <a:tailEnd/>
          </a:ln>
        </p:spPr>
        <p:txBody>
          <a:bodyPr lIns="0" tIns="0" bIns="91440"/>
          <a:lstStyle/>
          <a:p>
            <a:pPr marL="342900" indent="-342900" algn="just">
              <a:spcBef>
                <a:spcPct val="20000"/>
              </a:spcBef>
            </a:pPr>
            <a:r>
              <a:rPr lang="en-US" sz="2200" b="0">
                <a:solidFill>
                  <a:schemeClr val="bg1"/>
                </a:solidFill>
              </a:rPr>
              <a:t>    </a:t>
            </a:r>
            <a:r>
              <a:rPr lang="en-US" sz="2200" u="sng">
                <a:solidFill>
                  <a:schemeClr val="bg1"/>
                </a:solidFill>
              </a:rPr>
              <a:t>Đồng bằng Trung tâm</a:t>
            </a:r>
            <a:r>
              <a:rPr lang="en-US" sz="2200" b="0">
                <a:solidFill>
                  <a:schemeClr val="bg1"/>
                </a:solidFill>
              </a:rPr>
              <a:t> và </a:t>
            </a:r>
            <a:r>
              <a:rPr lang="en-US" sz="2200" u="sng">
                <a:solidFill>
                  <a:schemeClr val="bg1"/>
                </a:solidFill>
              </a:rPr>
              <a:t>thác Ni-a-ga-ra</a:t>
            </a:r>
            <a:r>
              <a:rPr lang="en-US" sz="2200" b="0">
                <a:solidFill>
                  <a:schemeClr val="bg1"/>
                </a:solidFill>
              </a:rPr>
              <a:t> là 2 địa danh nổi tiếng của đất nước Hoa Kì  (Nằm ở Bắc Mĩ). </a:t>
            </a:r>
            <a:r>
              <a:rPr lang="en-US" sz="2200" b="0">
                <a:solidFill>
                  <a:srgbClr val="FFFF00"/>
                </a:solidFill>
              </a:rPr>
              <a:t>Đồng bằng trung tâm rộng lớn, bằng phẳng có sông Mi-xi-xi-pi bồi đắp, đất đai màu mỡ. Dọc hai bên bờ sông cây cối rất xanh tốt, nhiều đồng ruộng</a:t>
            </a:r>
          </a:p>
          <a:p>
            <a:pPr marL="342900" indent="-342900" algn="just">
              <a:spcBef>
                <a:spcPct val="20000"/>
              </a:spcBef>
            </a:pPr>
            <a:endParaRPr lang="en-US" sz="2200" b="0">
              <a:solidFill>
                <a:srgbClr val="FFFF00"/>
              </a:solidFill>
            </a:endParaRPr>
          </a:p>
        </p:txBody>
      </p:sp>
      <p:pic>
        <p:nvPicPr>
          <p:cNvPr id="69637" name="Picture 5" descr="11_dongbangtrungtam"/>
          <p:cNvPicPr>
            <a:picLocks noChangeAspect="1" noChangeArrowheads="1"/>
          </p:cNvPicPr>
          <p:nvPr/>
        </p:nvPicPr>
        <p:blipFill>
          <a:blip r:embed="rId4"/>
          <a:srcRect/>
          <a:stretch>
            <a:fillRect/>
          </a:stretch>
        </p:blipFill>
        <p:spPr bwMode="auto">
          <a:xfrm>
            <a:off x="304800" y="3729038"/>
            <a:ext cx="4572000" cy="2900362"/>
          </a:xfrm>
          <a:prstGeom prst="rect">
            <a:avLst/>
          </a:prstGeom>
          <a:noFill/>
          <a:ln w="9525">
            <a:noFill/>
            <a:miter lim="800000"/>
            <a:headEnd/>
            <a:tailEnd/>
          </a:ln>
        </p:spPr>
      </p:pic>
      <p:pic>
        <p:nvPicPr>
          <p:cNvPr id="24582" name="Picture 6" descr="09_BacMy"/>
          <p:cNvPicPr>
            <a:picLocks noChangeAspect="1" noChangeArrowheads="1"/>
          </p:cNvPicPr>
          <p:nvPr/>
        </p:nvPicPr>
        <p:blipFill>
          <a:blip r:embed="rId5"/>
          <a:srcRect/>
          <a:stretch>
            <a:fillRect/>
          </a:stretch>
        </p:blipFill>
        <p:spPr bwMode="auto">
          <a:xfrm>
            <a:off x="5410200" y="685800"/>
            <a:ext cx="4419600" cy="5334000"/>
          </a:xfrm>
          <a:prstGeom prst="rect">
            <a:avLst/>
          </a:prstGeom>
          <a:noFill/>
          <a:ln w="9525">
            <a:noFill/>
            <a:miter lim="800000"/>
            <a:headEnd/>
            <a:tailEnd/>
          </a:ln>
        </p:spPr>
      </p:pic>
      <p:pic>
        <p:nvPicPr>
          <p:cNvPr id="69644" name="Picture 12" descr="10_hoaky"/>
          <p:cNvPicPr>
            <a:picLocks noChangeAspect="1" noChangeArrowheads="1"/>
          </p:cNvPicPr>
          <p:nvPr/>
        </p:nvPicPr>
        <p:blipFill>
          <a:blip r:embed="rId6"/>
          <a:srcRect/>
          <a:stretch>
            <a:fillRect/>
          </a:stretch>
        </p:blipFill>
        <p:spPr bwMode="auto">
          <a:xfrm>
            <a:off x="5410200" y="685800"/>
            <a:ext cx="4419600" cy="5414963"/>
          </a:xfrm>
          <a:prstGeom prst="rect">
            <a:avLst/>
          </a:prstGeom>
          <a:noFill/>
          <a:ln w="19050">
            <a:solidFill>
              <a:srgbClr val="0000FF"/>
            </a:solidFill>
            <a:miter lim="800000"/>
            <a:headEnd/>
            <a:tailEnd/>
          </a:ln>
        </p:spPr>
      </p:pic>
      <p:grpSp>
        <p:nvGrpSpPr>
          <p:cNvPr id="2" name="Group 13"/>
          <p:cNvGrpSpPr>
            <a:grpSpLocks/>
          </p:cNvGrpSpPr>
          <p:nvPr/>
        </p:nvGrpSpPr>
        <p:grpSpPr bwMode="auto">
          <a:xfrm>
            <a:off x="6324600" y="3276600"/>
            <a:ext cx="2843213" cy="1758950"/>
            <a:chOff x="3945" y="2112"/>
            <a:chExt cx="1791" cy="1108"/>
          </a:xfrm>
        </p:grpSpPr>
        <p:sp>
          <p:nvSpPr>
            <p:cNvPr id="24587" name="Freeform 14"/>
            <p:cNvSpPr>
              <a:spLocks/>
            </p:cNvSpPr>
            <p:nvPr/>
          </p:nvSpPr>
          <p:spPr bwMode="auto">
            <a:xfrm>
              <a:off x="4080" y="2112"/>
              <a:ext cx="1656" cy="1108"/>
            </a:xfrm>
            <a:custGeom>
              <a:avLst/>
              <a:gdLst>
                <a:gd name="T0" fmla="*/ 169 w 1656"/>
                <a:gd name="T1" fmla="*/ 87 h 1108"/>
                <a:gd name="T2" fmla="*/ 355 w 1656"/>
                <a:gd name="T3" fmla="*/ 120 h 1108"/>
                <a:gd name="T4" fmla="*/ 757 w 1656"/>
                <a:gd name="T5" fmla="*/ 129 h 1108"/>
                <a:gd name="T6" fmla="*/ 895 w 1656"/>
                <a:gd name="T7" fmla="*/ 150 h 1108"/>
                <a:gd name="T8" fmla="*/ 1006 w 1656"/>
                <a:gd name="T9" fmla="*/ 90 h 1108"/>
                <a:gd name="T10" fmla="*/ 1027 w 1656"/>
                <a:gd name="T11" fmla="*/ 105 h 1108"/>
                <a:gd name="T12" fmla="*/ 1162 w 1656"/>
                <a:gd name="T13" fmla="*/ 174 h 1108"/>
                <a:gd name="T14" fmla="*/ 1288 w 1656"/>
                <a:gd name="T15" fmla="*/ 189 h 1108"/>
                <a:gd name="T16" fmla="*/ 1249 w 1656"/>
                <a:gd name="T17" fmla="*/ 225 h 1108"/>
                <a:gd name="T18" fmla="*/ 1327 w 1656"/>
                <a:gd name="T19" fmla="*/ 297 h 1108"/>
                <a:gd name="T20" fmla="*/ 1372 w 1656"/>
                <a:gd name="T21" fmla="*/ 216 h 1108"/>
                <a:gd name="T22" fmla="*/ 1486 w 1656"/>
                <a:gd name="T23" fmla="*/ 144 h 1108"/>
                <a:gd name="T24" fmla="*/ 1555 w 1656"/>
                <a:gd name="T25" fmla="*/ 75 h 1108"/>
                <a:gd name="T26" fmla="*/ 1633 w 1656"/>
                <a:gd name="T27" fmla="*/ 54 h 1108"/>
                <a:gd name="T28" fmla="*/ 1597 w 1656"/>
                <a:gd name="T29" fmla="*/ 132 h 1108"/>
                <a:gd name="T30" fmla="*/ 1597 w 1656"/>
                <a:gd name="T31" fmla="*/ 225 h 1108"/>
                <a:gd name="T32" fmla="*/ 1558 w 1656"/>
                <a:gd name="T33" fmla="*/ 273 h 1108"/>
                <a:gd name="T34" fmla="*/ 1516 w 1656"/>
                <a:gd name="T35" fmla="*/ 384 h 1108"/>
                <a:gd name="T36" fmla="*/ 1513 w 1656"/>
                <a:gd name="T37" fmla="*/ 477 h 1108"/>
                <a:gd name="T38" fmla="*/ 1480 w 1656"/>
                <a:gd name="T39" fmla="*/ 405 h 1108"/>
                <a:gd name="T40" fmla="*/ 1489 w 1656"/>
                <a:gd name="T41" fmla="*/ 462 h 1108"/>
                <a:gd name="T42" fmla="*/ 1531 w 1656"/>
                <a:gd name="T43" fmla="*/ 513 h 1108"/>
                <a:gd name="T44" fmla="*/ 1513 w 1656"/>
                <a:gd name="T45" fmla="*/ 603 h 1108"/>
                <a:gd name="T46" fmla="*/ 1414 w 1656"/>
                <a:gd name="T47" fmla="*/ 699 h 1108"/>
                <a:gd name="T48" fmla="*/ 1405 w 1656"/>
                <a:gd name="T49" fmla="*/ 768 h 1108"/>
                <a:gd name="T50" fmla="*/ 1438 w 1656"/>
                <a:gd name="T51" fmla="*/ 864 h 1108"/>
                <a:gd name="T52" fmla="*/ 1462 w 1656"/>
                <a:gd name="T53" fmla="*/ 882 h 1108"/>
                <a:gd name="T54" fmla="*/ 1507 w 1656"/>
                <a:gd name="T55" fmla="*/ 957 h 1108"/>
                <a:gd name="T56" fmla="*/ 1462 w 1656"/>
                <a:gd name="T57" fmla="*/ 996 h 1108"/>
                <a:gd name="T58" fmla="*/ 1417 w 1656"/>
                <a:gd name="T59" fmla="*/ 957 h 1108"/>
                <a:gd name="T60" fmla="*/ 1390 w 1656"/>
                <a:gd name="T61" fmla="*/ 906 h 1108"/>
                <a:gd name="T62" fmla="*/ 1258 w 1656"/>
                <a:gd name="T63" fmla="*/ 858 h 1108"/>
                <a:gd name="T64" fmla="*/ 1108 w 1656"/>
                <a:gd name="T65" fmla="*/ 879 h 1108"/>
                <a:gd name="T66" fmla="*/ 1021 w 1656"/>
                <a:gd name="T67" fmla="*/ 921 h 1108"/>
                <a:gd name="T68" fmla="*/ 919 w 1656"/>
                <a:gd name="T69" fmla="*/ 918 h 1108"/>
                <a:gd name="T70" fmla="*/ 871 w 1656"/>
                <a:gd name="T71" fmla="*/ 951 h 1108"/>
                <a:gd name="T72" fmla="*/ 820 w 1656"/>
                <a:gd name="T73" fmla="*/ 987 h 1108"/>
                <a:gd name="T74" fmla="*/ 798 w 1656"/>
                <a:gd name="T75" fmla="*/ 1098 h 1108"/>
                <a:gd name="T76" fmla="*/ 715 w 1656"/>
                <a:gd name="T77" fmla="*/ 1077 h 1108"/>
                <a:gd name="T78" fmla="*/ 655 w 1656"/>
                <a:gd name="T79" fmla="*/ 975 h 1108"/>
                <a:gd name="T80" fmla="*/ 634 w 1656"/>
                <a:gd name="T81" fmla="*/ 933 h 1108"/>
                <a:gd name="T82" fmla="*/ 514 w 1656"/>
                <a:gd name="T83" fmla="*/ 939 h 1108"/>
                <a:gd name="T84" fmla="*/ 475 w 1656"/>
                <a:gd name="T85" fmla="*/ 888 h 1108"/>
                <a:gd name="T86" fmla="*/ 346 w 1656"/>
                <a:gd name="T87" fmla="*/ 843 h 1108"/>
                <a:gd name="T88" fmla="*/ 205 w 1656"/>
                <a:gd name="T89" fmla="*/ 822 h 1108"/>
                <a:gd name="T90" fmla="*/ 159 w 1656"/>
                <a:gd name="T91" fmla="*/ 801 h 1108"/>
                <a:gd name="T92" fmla="*/ 7 w 1656"/>
                <a:gd name="T93" fmla="*/ 708 h 110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656"/>
                <a:gd name="T142" fmla="*/ 0 h 1108"/>
                <a:gd name="T143" fmla="*/ 1656 w 1656"/>
                <a:gd name="T144" fmla="*/ 1108 h 110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656" h="1108">
                  <a:moveTo>
                    <a:pt x="91" y="72"/>
                  </a:moveTo>
                  <a:cubicBezTo>
                    <a:pt x="111" y="73"/>
                    <a:pt x="131" y="71"/>
                    <a:pt x="151" y="75"/>
                  </a:cubicBezTo>
                  <a:cubicBezTo>
                    <a:pt x="158" y="76"/>
                    <a:pt x="162" y="86"/>
                    <a:pt x="169" y="87"/>
                  </a:cubicBezTo>
                  <a:cubicBezTo>
                    <a:pt x="183" y="88"/>
                    <a:pt x="197" y="89"/>
                    <a:pt x="211" y="90"/>
                  </a:cubicBezTo>
                  <a:cubicBezTo>
                    <a:pt x="244" y="101"/>
                    <a:pt x="222" y="99"/>
                    <a:pt x="283" y="102"/>
                  </a:cubicBezTo>
                  <a:cubicBezTo>
                    <a:pt x="305" y="113"/>
                    <a:pt x="331" y="117"/>
                    <a:pt x="355" y="120"/>
                  </a:cubicBezTo>
                  <a:cubicBezTo>
                    <a:pt x="387" y="131"/>
                    <a:pt x="424" y="125"/>
                    <a:pt x="457" y="123"/>
                  </a:cubicBezTo>
                  <a:cubicBezTo>
                    <a:pt x="511" y="125"/>
                    <a:pt x="546" y="131"/>
                    <a:pt x="595" y="138"/>
                  </a:cubicBezTo>
                  <a:cubicBezTo>
                    <a:pt x="688" y="136"/>
                    <a:pt x="692" y="135"/>
                    <a:pt x="757" y="129"/>
                  </a:cubicBezTo>
                  <a:cubicBezTo>
                    <a:pt x="774" y="123"/>
                    <a:pt x="800" y="137"/>
                    <a:pt x="807" y="117"/>
                  </a:cubicBezTo>
                  <a:cubicBezTo>
                    <a:pt x="827" y="147"/>
                    <a:pt x="816" y="135"/>
                    <a:pt x="868" y="138"/>
                  </a:cubicBezTo>
                  <a:cubicBezTo>
                    <a:pt x="889" y="145"/>
                    <a:pt x="881" y="140"/>
                    <a:pt x="895" y="150"/>
                  </a:cubicBezTo>
                  <a:cubicBezTo>
                    <a:pt x="922" y="149"/>
                    <a:pt x="950" y="153"/>
                    <a:pt x="976" y="147"/>
                  </a:cubicBezTo>
                  <a:cubicBezTo>
                    <a:pt x="994" y="143"/>
                    <a:pt x="985" y="114"/>
                    <a:pt x="1003" y="108"/>
                  </a:cubicBezTo>
                  <a:cubicBezTo>
                    <a:pt x="1004" y="102"/>
                    <a:pt x="1002" y="94"/>
                    <a:pt x="1006" y="90"/>
                  </a:cubicBezTo>
                  <a:cubicBezTo>
                    <a:pt x="1012" y="84"/>
                    <a:pt x="1018" y="100"/>
                    <a:pt x="1018" y="111"/>
                  </a:cubicBezTo>
                  <a:cubicBezTo>
                    <a:pt x="1018" y="114"/>
                    <a:pt x="1012" y="104"/>
                    <a:pt x="1015" y="102"/>
                  </a:cubicBezTo>
                  <a:cubicBezTo>
                    <a:pt x="1018" y="100"/>
                    <a:pt x="1023" y="104"/>
                    <a:pt x="1027" y="105"/>
                  </a:cubicBezTo>
                  <a:cubicBezTo>
                    <a:pt x="1051" y="89"/>
                    <a:pt x="1055" y="116"/>
                    <a:pt x="1075" y="123"/>
                  </a:cubicBezTo>
                  <a:cubicBezTo>
                    <a:pt x="1116" y="109"/>
                    <a:pt x="1098" y="136"/>
                    <a:pt x="1123" y="144"/>
                  </a:cubicBezTo>
                  <a:cubicBezTo>
                    <a:pt x="1135" y="162"/>
                    <a:pt x="1141" y="167"/>
                    <a:pt x="1162" y="174"/>
                  </a:cubicBezTo>
                  <a:cubicBezTo>
                    <a:pt x="1201" y="166"/>
                    <a:pt x="1198" y="166"/>
                    <a:pt x="1264" y="174"/>
                  </a:cubicBezTo>
                  <a:cubicBezTo>
                    <a:pt x="1268" y="174"/>
                    <a:pt x="1267" y="181"/>
                    <a:pt x="1270" y="183"/>
                  </a:cubicBezTo>
                  <a:cubicBezTo>
                    <a:pt x="1275" y="186"/>
                    <a:pt x="1288" y="189"/>
                    <a:pt x="1288" y="189"/>
                  </a:cubicBezTo>
                  <a:cubicBezTo>
                    <a:pt x="1289" y="193"/>
                    <a:pt x="1289" y="197"/>
                    <a:pt x="1291" y="201"/>
                  </a:cubicBezTo>
                  <a:cubicBezTo>
                    <a:pt x="1293" y="205"/>
                    <a:pt x="1302" y="206"/>
                    <a:pt x="1300" y="210"/>
                  </a:cubicBezTo>
                  <a:cubicBezTo>
                    <a:pt x="1293" y="226"/>
                    <a:pt x="1258" y="224"/>
                    <a:pt x="1249" y="225"/>
                  </a:cubicBezTo>
                  <a:cubicBezTo>
                    <a:pt x="1249" y="227"/>
                    <a:pt x="1238" y="302"/>
                    <a:pt x="1240" y="315"/>
                  </a:cubicBezTo>
                  <a:cubicBezTo>
                    <a:pt x="1234" y="333"/>
                    <a:pt x="1248" y="321"/>
                    <a:pt x="1258" y="318"/>
                  </a:cubicBezTo>
                  <a:cubicBezTo>
                    <a:pt x="1264" y="295"/>
                    <a:pt x="1302" y="302"/>
                    <a:pt x="1327" y="297"/>
                  </a:cubicBezTo>
                  <a:cubicBezTo>
                    <a:pt x="1333" y="278"/>
                    <a:pt x="1318" y="278"/>
                    <a:pt x="1303" y="273"/>
                  </a:cubicBezTo>
                  <a:cubicBezTo>
                    <a:pt x="1310" y="251"/>
                    <a:pt x="1323" y="241"/>
                    <a:pt x="1345" y="234"/>
                  </a:cubicBezTo>
                  <a:cubicBezTo>
                    <a:pt x="1355" y="231"/>
                    <a:pt x="1363" y="222"/>
                    <a:pt x="1372" y="216"/>
                  </a:cubicBezTo>
                  <a:cubicBezTo>
                    <a:pt x="1375" y="214"/>
                    <a:pt x="1381" y="210"/>
                    <a:pt x="1381" y="210"/>
                  </a:cubicBezTo>
                  <a:cubicBezTo>
                    <a:pt x="1394" y="191"/>
                    <a:pt x="1393" y="188"/>
                    <a:pt x="1417" y="180"/>
                  </a:cubicBezTo>
                  <a:cubicBezTo>
                    <a:pt x="1429" y="162"/>
                    <a:pt x="1465" y="151"/>
                    <a:pt x="1486" y="144"/>
                  </a:cubicBezTo>
                  <a:cubicBezTo>
                    <a:pt x="1495" y="141"/>
                    <a:pt x="1513" y="132"/>
                    <a:pt x="1513" y="132"/>
                  </a:cubicBezTo>
                  <a:cubicBezTo>
                    <a:pt x="1519" y="123"/>
                    <a:pt x="1534" y="111"/>
                    <a:pt x="1543" y="105"/>
                  </a:cubicBezTo>
                  <a:cubicBezTo>
                    <a:pt x="1547" y="94"/>
                    <a:pt x="1548" y="85"/>
                    <a:pt x="1555" y="75"/>
                  </a:cubicBezTo>
                  <a:cubicBezTo>
                    <a:pt x="1556" y="51"/>
                    <a:pt x="1541" y="9"/>
                    <a:pt x="1564" y="3"/>
                  </a:cubicBezTo>
                  <a:cubicBezTo>
                    <a:pt x="1576" y="0"/>
                    <a:pt x="1600" y="12"/>
                    <a:pt x="1600" y="12"/>
                  </a:cubicBezTo>
                  <a:cubicBezTo>
                    <a:pt x="1606" y="31"/>
                    <a:pt x="1617" y="43"/>
                    <a:pt x="1633" y="54"/>
                  </a:cubicBezTo>
                  <a:cubicBezTo>
                    <a:pt x="1640" y="65"/>
                    <a:pt x="1655" y="67"/>
                    <a:pt x="1639" y="72"/>
                  </a:cubicBezTo>
                  <a:cubicBezTo>
                    <a:pt x="1656" y="83"/>
                    <a:pt x="1651" y="92"/>
                    <a:pt x="1636" y="102"/>
                  </a:cubicBezTo>
                  <a:cubicBezTo>
                    <a:pt x="1625" y="119"/>
                    <a:pt x="1616" y="127"/>
                    <a:pt x="1597" y="132"/>
                  </a:cubicBezTo>
                  <a:cubicBezTo>
                    <a:pt x="1593" y="138"/>
                    <a:pt x="1586" y="141"/>
                    <a:pt x="1582" y="147"/>
                  </a:cubicBezTo>
                  <a:cubicBezTo>
                    <a:pt x="1579" y="152"/>
                    <a:pt x="1576" y="165"/>
                    <a:pt x="1576" y="165"/>
                  </a:cubicBezTo>
                  <a:cubicBezTo>
                    <a:pt x="1577" y="182"/>
                    <a:pt x="1577" y="218"/>
                    <a:pt x="1597" y="225"/>
                  </a:cubicBezTo>
                  <a:cubicBezTo>
                    <a:pt x="1612" y="247"/>
                    <a:pt x="1598" y="252"/>
                    <a:pt x="1579" y="258"/>
                  </a:cubicBezTo>
                  <a:cubicBezTo>
                    <a:pt x="1578" y="261"/>
                    <a:pt x="1579" y="265"/>
                    <a:pt x="1576" y="267"/>
                  </a:cubicBezTo>
                  <a:cubicBezTo>
                    <a:pt x="1571" y="271"/>
                    <a:pt x="1558" y="273"/>
                    <a:pt x="1558" y="273"/>
                  </a:cubicBezTo>
                  <a:cubicBezTo>
                    <a:pt x="1569" y="306"/>
                    <a:pt x="1542" y="307"/>
                    <a:pt x="1516" y="309"/>
                  </a:cubicBezTo>
                  <a:cubicBezTo>
                    <a:pt x="1519" y="323"/>
                    <a:pt x="1517" y="331"/>
                    <a:pt x="1531" y="336"/>
                  </a:cubicBezTo>
                  <a:cubicBezTo>
                    <a:pt x="1528" y="353"/>
                    <a:pt x="1540" y="392"/>
                    <a:pt x="1516" y="384"/>
                  </a:cubicBezTo>
                  <a:cubicBezTo>
                    <a:pt x="1516" y="383"/>
                    <a:pt x="1510" y="360"/>
                    <a:pt x="1507" y="384"/>
                  </a:cubicBezTo>
                  <a:cubicBezTo>
                    <a:pt x="1505" y="396"/>
                    <a:pt x="1515" y="413"/>
                    <a:pt x="1522" y="423"/>
                  </a:cubicBezTo>
                  <a:cubicBezTo>
                    <a:pt x="1520" y="450"/>
                    <a:pt x="1522" y="477"/>
                    <a:pt x="1513" y="477"/>
                  </a:cubicBezTo>
                  <a:cubicBezTo>
                    <a:pt x="1509" y="477"/>
                    <a:pt x="1509" y="471"/>
                    <a:pt x="1507" y="468"/>
                  </a:cubicBezTo>
                  <a:cubicBezTo>
                    <a:pt x="1512" y="452"/>
                    <a:pt x="1507" y="443"/>
                    <a:pt x="1495" y="435"/>
                  </a:cubicBezTo>
                  <a:cubicBezTo>
                    <a:pt x="1500" y="420"/>
                    <a:pt x="1495" y="410"/>
                    <a:pt x="1480" y="405"/>
                  </a:cubicBezTo>
                  <a:cubicBezTo>
                    <a:pt x="1464" y="429"/>
                    <a:pt x="1478" y="402"/>
                    <a:pt x="1483" y="417"/>
                  </a:cubicBezTo>
                  <a:cubicBezTo>
                    <a:pt x="1486" y="426"/>
                    <a:pt x="1478" y="435"/>
                    <a:pt x="1474" y="441"/>
                  </a:cubicBezTo>
                  <a:cubicBezTo>
                    <a:pt x="1475" y="443"/>
                    <a:pt x="1487" y="458"/>
                    <a:pt x="1489" y="462"/>
                  </a:cubicBezTo>
                  <a:cubicBezTo>
                    <a:pt x="1492" y="470"/>
                    <a:pt x="1494" y="483"/>
                    <a:pt x="1501" y="489"/>
                  </a:cubicBezTo>
                  <a:cubicBezTo>
                    <a:pt x="1506" y="494"/>
                    <a:pt x="1519" y="501"/>
                    <a:pt x="1519" y="501"/>
                  </a:cubicBezTo>
                  <a:cubicBezTo>
                    <a:pt x="1527" y="525"/>
                    <a:pt x="1515" y="497"/>
                    <a:pt x="1531" y="513"/>
                  </a:cubicBezTo>
                  <a:cubicBezTo>
                    <a:pt x="1536" y="518"/>
                    <a:pt x="1543" y="531"/>
                    <a:pt x="1543" y="531"/>
                  </a:cubicBezTo>
                  <a:cubicBezTo>
                    <a:pt x="1540" y="541"/>
                    <a:pt x="1538" y="558"/>
                    <a:pt x="1534" y="567"/>
                  </a:cubicBezTo>
                  <a:cubicBezTo>
                    <a:pt x="1528" y="579"/>
                    <a:pt x="1519" y="590"/>
                    <a:pt x="1513" y="603"/>
                  </a:cubicBezTo>
                  <a:cubicBezTo>
                    <a:pt x="1510" y="609"/>
                    <a:pt x="1513" y="619"/>
                    <a:pt x="1507" y="621"/>
                  </a:cubicBezTo>
                  <a:cubicBezTo>
                    <a:pt x="1479" y="630"/>
                    <a:pt x="1469" y="651"/>
                    <a:pt x="1447" y="666"/>
                  </a:cubicBezTo>
                  <a:cubicBezTo>
                    <a:pt x="1439" y="690"/>
                    <a:pt x="1440" y="695"/>
                    <a:pt x="1414" y="699"/>
                  </a:cubicBezTo>
                  <a:cubicBezTo>
                    <a:pt x="1419" y="714"/>
                    <a:pt x="1419" y="718"/>
                    <a:pt x="1435" y="714"/>
                  </a:cubicBezTo>
                  <a:cubicBezTo>
                    <a:pt x="1430" y="689"/>
                    <a:pt x="1429" y="705"/>
                    <a:pt x="1417" y="717"/>
                  </a:cubicBezTo>
                  <a:cubicBezTo>
                    <a:pt x="1412" y="733"/>
                    <a:pt x="1409" y="751"/>
                    <a:pt x="1405" y="768"/>
                  </a:cubicBezTo>
                  <a:cubicBezTo>
                    <a:pt x="1406" y="784"/>
                    <a:pt x="1405" y="800"/>
                    <a:pt x="1408" y="816"/>
                  </a:cubicBezTo>
                  <a:cubicBezTo>
                    <a:pt x="1410" y="825"/>
                    <a:pt x="1435" y="840"/>
                    <a:pt x="1441" y="849"/>
                  </a:cubicBezTo>
                  <a:cubicBezTo>
                    <a:pt x="1440" y="854"/>
                    <a:pt x="1436" y="859"/>
                    <a:pt x="1438" y="864"/>
                  </a:cubicBezTo>
                  <a:cubicBezTo>
                    <a:pt x="1439" y="867"/>
                    <a:pt x="1445" y="865"/>
                    <a:pt x="1447" y="867"/>
                  </a:cubicBezTo>
                  <a:cubicBezTo>
                    <a:pt x="1450" y="869"/>
                    <a:pt x="1450" y="873"/>
                    <a:pt x="1453" y="876"/>
                  </a:cubicBezTo>
                  <a:cubicBezTo>
                    <a:pt x="1456" y="879"/>
                    <a:pt x="1459" y="880"/>
                    <a:pt x="1462" y="882"/>
                  </a:cubicBezTo>
                  <a:cubicBezTo>
                    <a:pt x="1464" y="888"/>
                    <a:pt x="1466" y="895"/>
                    <a:pt x="1471" y="900"/>
                  </a:cubicBezTo>
                  <a:cubicBezTo>
                    <a:pt x="1476" y="905"/>
                    <a:pt x="1489" y="912"/>
                    <a:pt x="1489" y="912"/>
                  </a:cubicBezTo>
                  <a:cubicBezTo>
                    <a:pt x="1498" y="926"/>
                    <a:pt x="1502" y="941"/>
                    <a:pt x="1507" y="957"/>
                  </a:cubicBezTo>
                  <a:cubicBezTo>
                    <a:pt x="1509" y="963"/>
                    <a:pt x="1513" y="975"/>
                    <a:pt x="1513" y="975"/>
                  </a:cubicBezTo>
                  <a:cubicBezTo>
                    <a:pt x="1514" y="990"/>
                    <a:pt x="1529" y="1039"/>
                    <a:pt x="1501" y="1032"/>
                  </a:cubicBezTo>
                  <a:cubicBezTo>
                    <a:pt x="1489" y="1014"/>
                    <a:pt x="1479" y="1009"/>
                    <a:pt x="1462" y="996"/>
                  </a:cubicBezTo>
                  <a:cubicBezTo>
                    <a:pt x="1456" y="992"/>
                    <a:pt x="1450" y="988"/>
                    <a:pt x="1444" y="984"/>
                  </a:cubicBezTo>
                  <a:cubicBezTo>
                    <a:pt x="1441" y="982"/>
                    <a:pt x="1435" y="978"/>
                    <a:pt x="1435" y="978"/>
                  </a:cubicBezTo>
                  <a:cubicBezTo>
                    <a:pt x="1431" y="966"/>
                    <a:pt x="1429" y="961"/>
                    <a:pt x="1417" y="957"/>
                  </a:cubicBezTo>
                  <a:cubicBezTo>
                    <a:pt x="1412" y="943"/>
                    <a:pt x="1422" y="942"/>
                    <a:pt x="1408" y="933"/>
                  </a:cubicBezTo>
                  <a:cubicBezTo>
                    <a:pt x="1404" y="927"/>
                    <a:pt x="1400" y="921"/>
                    <a:pt x="1396" y="915"/>
                  </a:cubicBezTo>
                  <a:cubicBezTo>
                    <a:pt x="1394" y="912"/>
                    <a:pt x="1390" y="906"/>
                    <a:pt x="1390" y="906"/>
                  </a:cubicBezTo>
                  <a:cubicBezTo>
                    <a:pt x="1386" y="879"/>
                    <a:pt x="1374" y="868"/>
                    <a:pt x="1348" y="861"/>
                  </a:cubicBezTo>
                  <a:cubicBezTo>
                    <a:pt x="1336" y="843"/>
                    <a:pt x="1327" y="850"/>
                    <a:pt x="1303" y="852"/>
                  </a:cubicBezTo>
                  <a:cubicBezTo>
                    <a:pt x="1277" y="869"/>
                    <a:pt x="1292" y="866"/>
                    <a:pt x="1258" y="858"/>
                  </a:cubicBezTo>
                  <a:cubicBezTo>
                    <a:pt x="1232" y="832"/>
                    <a:pt x="1254" y="839"/>
                    <a:pt x="1195" y="843"/>
                  </a:cubicBezTo>
                  <a:cubicBezTo>
                    <a:pt x="1191" y="862"/>
                    <a:pt x="1189" y="863"/>
                    <a:pt x="1171" y="858"/>
                  </a:cubicBezTo>
                  <a:cubicBezTo>
                    <a:pt x="1140" y="864"/>
                    <a:pt x="1143" y="875"/>
                    <a:pt x="1108" y="879"/>
                  </a:cubicBezTo>
                  <a:cubicBezTo>
                    <a:pt x="1100" y="904"/>
                    <a:pt x="1103" y="891"/>
                    <a:pt x="1099" y="918"/>
                  </a:cubicBezTo>
                  <a:cubicBezTo>
                    <a:pt x="1081" y="915"/>
                    <a:pt x="1065" y="909"/>
                    <a:pt x="1060" y="930"/>
                  </a:cubicBezTo>
                  <a:cubicBezTo>
                    <a:pt x="1035" y="922"/>
                    <a:pt x="1048" y="925"/>
                    <a:pt x="1021" y="921"/>
                  </a:cubicBezTo>
                  <a:cubicBezTo>
                    <a:pt x="1013" y="909"/>
                    <a:pt x="1010" y="903"/>
                    <a:pt x="997" y="912"/>
                  </a:cubicBezTo>
                  <a:cubicBezTo>
                    <a:pt x="991" y="929"/>
                    <a:pt x="981" y="923"/>
                    <a:pt x="964" y="921"/>
                  </a:cubicBezTo>
                  <a:cubicBezTo>
                    <a:pt x="957" y="900"/>
                    <a:pt x="935" y="914"/>
                    <a:pt x="919" y="918"/>
                  </a:cubicBezTo>
                  <a:cubicBezTo>
                    <a:pt x="916" y="920"/>
                    <a:pt x="913" y="923"/>
                    <a:pt x="910" y="924"/>
                  </a:cubicBezTo>
                  <a:cubicBezTo>
                    <a:pt x="902" y="926"/>
                    <a:pt x="893" y="924"/>
                    <a:pt x="886" y="927"/>
                  </a:cubicBezTo>
                  <a:cubicBezTo>
                    <a:pt x="878" y="930"/>
                    <a:pt x="890" y="945"/>
                    <a:pt x="871" y="951"/>
                  </a:cubicBezTo>
                  <a:cubicBezTo>
                    <a:pt x="867" y="957"/>
                    <a:pt x="868" y="965"/>
                    <a:pt x="862" y="969"/>
                  </a:cubicBezTo>
                  <a:cubicBezTo>
                    <a:pt x="855" y="974"/>
                    <a:pt x="845" y="971"/>
                    <a:pt x="838" y="975"/>
                  </a:cubicBezTo>
                  <a:cubicBezTo>
                    <a:pt x="832" y="979"/>
                    <a:pt x="820" y="987"/>
                    <a:pt x="820" y="987"/>
                  </a:cubicBezTo>
                  <a:cubicBezTo>
                    <a:pt x="825" y="1002"/>
                    <a:pt x="807" y="1021"/>
                    <a:pt x="793" y="1026"/>
                  </a:cubicBezTo>
                  <a:cubicBezTo>
                    <a:pt x="783" y="1041"/>
                    <a:pt x="794" y="1047"/>
                    <a:pt x="799" y="1062"/>
                  </a:cubicBezTo>
                  <a:cubicBezTo>
                    <a:pt x="798" y="1077"/>
                    <a:pt x="805" y="1085"/>
                    <a:pt x="798" y="1098"/>
                  </a:cubicBezTo>
                  <a:cubicBezTo>
                    <a:pt x="793" y="1108"/>
                    <a:pt x="751" y="1089"/>
                    <a:pt x="751" y="1089"/>
                  </a:cubicBezTo>
                  <a:cubicBezTo>
                    <a:pt x="742" y="1086"/>
                    <a:pt x="733" y="1083"/>
                    <a:pt x="724" y="1080"/>
                  </a:cubicBezTo>
                  <a:cubicBezTo>
                    <a:pt x="721" y="1079"/>
                    <a:pt x="715" y="1077"/>
                    <a:pt x="715" y="1077"/>
                  </a:cubicBezTo>
                  <a:cubicBezTo>
                    <a:pt x="711" y="1065"/>
                    <a:pt x="710" y="1053"/>
                    <a:pt x="706" y="1041"/>
                  </a:cubicBezTo>
                  <a:cubicBezTo>
                    <a:pt x="701" y="1027"/>
                    <a:pt x="682" y="1022"/>
                    <a:pt x="676" y="1008"/>
                  </a:cubicBezTo>
                  <a:cubicBezTo>
                    <a:pt x="668" y="991"/>
                    <a:pt x="671" y="986"/>
                    <a:pt x="655" y="975"/>
                  </a:cubicBezTo>
                  <a:cubicBezTo>
                    <a:pt x="651" y="969"/>
                    <a:pt x="647" y="963"/>
                    <a:pt x="643" y="957"/>
                  </a:cubicBezTo>
                  <a:cubicBezTo>
                    <a:pt x="641" y="954"/>
                    <a:pt x="637" y="948"/>
                    <a:pt x="637" y="948"/>
                  </a:cubicBezTo>
                  <a:cubicBezTo>
                    <a:pt x="636" y="943"/>
                    <a:pt x="638" y="937"/>
                    <a:pt x="634" y="933"/>
                  </a:cubicBezTo>
                  <a:cubicBezTo>
                    <a:pt x="630" y="929"/>
                    <a:pt x="616" y="927"/>
                    <a:pt x="616" y="927"/>
                  </a:cubicBezTo>
                  <a:cubicBezTo>
                    <a:pt x="586" y="932"/>
                    <a:pt x="563" y="953"/>
                    <a:pt x="534" y="957"/>
                  </a:cubicBezTo>
                  <a:cubicBezTo>
                    <a:pt x="518" y="962"/>
                    <a:pt x="535" y="953"/>
                    <a:pt x="514" y="939"/>
                  </a:cubicBezTo>
                  <a:cubicBezTo>
                    <a:pt x="511" y="937"/>
                    <a:pt x="505" y="933"/>
                    <a:pt x="505" y="933"/>
                  </a:cubicBezTo>
                  <a:cubicBezTo>
                    <a:pt x="501" y="927"/>
                    <a:pt x="493" y="922"/>
                    <a:pt x="490" y="915"/>
                  </a:cubicBezTo>
                  <a:cubicBezTo>
                    <a:pt x="479" y="885"/>
                    <a:pt x="499" y="894"/>
                    <a:pt x="475" y="888"/>
                  </a:cubicBezTo>
                  <a:cubicBezTo>
                    <a:pt x="465" y="881"/>
                    <a:pt x="461" y="874"/>
                    <a:pt x="451" y="867"/>
                  </a:cubicBezTo>
                  <a:cubicBezTo>
                    <a:pt x="448" y="853"/>
                    <a:pt x="445" y="848"/>
                    <a:pt x="433" y="840"/>
                  </a:cubicBezTo>
                  <a:cubicBezTo>
                    <a:pt x="404" y="841"/>
                    <a:pt x="375" y="841"/>
                    <a:pt x="346" y="843"/>
                  </a:cubicBezTo>
                  <a:cubicBezTo>
                    <a:pt x="340" y="844"/>
                    <a:pt x="328" y="849"/>
                    <a:pt x="328" y="849"/>
                  </a:cubicBezTo>
                  <a:cubicBezTo>
                    <a:pt x="306" y="848"/>
                    <a:pt x="284" y="849"/>
                    <a:pt x="262" y="846"/>
                  </a:cubicBezTo>
                  <a:cubicBezTo>
                    <a:pt x="244" y="844"/>
                    <a:pt x="223" y="827"/>
                    <a:pt x="205" y="822"/>
                  </a:cubicBezTo>
                  <a:cubicBezTo>
                    <a:pt x="208" y="821"/>
                    <a:pt x="217" y="820"/>
                    <a:pt x="214" y="819"/>
                  </a:cubicBezTo>
                  <a:cubicBezTo>
                    <a:pt x="206" y="815"/>
                    <a:pt x="196" y="816"/>
                    <a:pt x="187" y="813"/>
                  </a:cubicBezTo>
                  <a:cubicBezTo>
                    <a:pt x="162" y="805"/>
                    <a:pt x="180" y="813"/>
                    <a:pt x="159" y="801"/>
                  </a:cubicBezTo>
                  <a:cubicBezTo>
                    <a:pt x="147" y="794"/>
                    <a:pt x="128" y="775"/>
                    <a:pt x="117" y="774"/>
                  </a:cubicBezTo>
                  <a:cubicBezTo>
                    <a:pt x="91" y="748"/>
                    <a:pt x="73" y="759"/>
                    <a:pt x="37" y="756"/>
                  </a:cubicBezTo>
                  <a:cubicBezTo>
                    <a:pt x="2" y="744"/>
                    <a:pt x="33" y="725"/>
                    <a:pt x="7" y="708"/>
                  </a:cubicBezTo>
                  <a:cubicBezTo>
                    <a:pt x="0" y="697"/>
                    <a:pt x="28" y="708"/>
                    <a:pt x="4" y="699"/>
                  </a:cubicBezTo>
                </a:path>
              </a:pathLst>
            </a:custGeom>
            <a:noFill/>
            <a:ln w="31750">
              <a:solidFill>
                <a:srgbClr val="FF0000"/>
              </a:solidFill>
              <a:round/>
              <a:headEnd/>
              <a:tailEnd/>
            </a:ln>
          </p:spPr>
          <p:txBody>
            <a:bodyPr/>
            <a:lstStyle/>
            <a:p>
              <a:endParaRPr lang="en-US"/>
            </a:p>
          </p:txBody>
        </p:sp>
        <p:sp>
          <p:nvSpPr>
            <p:cNvPr id="24588" name="Freeform 15"/>
            <p:cNvSpPr>
              <a:spLocks/>
            </p:cNvSpPr>
            <p:nvPr/>
          </p:nvSpPr>
          <p:spPr bwMode="auto">
            <a:xfrm>
              <a:off x="3945" y="2166"/>
              <a:ext cx="225" cy="648"/>
            </a:xfrm>
            <a:custGeom>
              <a:avLst/>
              <a:gdLst>
                <a:gd name="T0" fmla="*/ 138 w 225"/>
                <a:gd name="T1" fmla="*/ 648 h 648"/>
                <a:gd name="T2" fmla="*/ 129 w 225"/>
                <a:gd name="T3" fmla="*/ 621 h 648"/>
                <a:gd name="T4" fmla="*/ 102 w 225"/>
                <a:gd name="T5" fmla="*/ 615 h 648"/>
                <a:gd name="T6" fmla="*/ 63 w 225"/>
                <a:gd name="T7" fmla="*/ 594 h 648"/>
                <a:gd name="T8" fmla="*/ 60 w 225"/>
                <a:gd name="T9" fmla="*/ 528 h 648"/>
                <a:gd name="T10" fmla="*/ 39 w 225"/>
                <a:gd name="T11" fmla="*/ 531 h 648"/>
                <a:gd name="T12" fmla="*/ 45 w 225"/>
                <a:gd name="T13" fmla="*/ 486 h 648"/>
                <a:gd name="T14" fmla="*/ 21 w 225"/>
                <a:gd name="T15" fmla="*/ 468 h 648"/>
                <a:gd name="T16" fmla="*/ 24 w 225"/>
                <a:gd name="T17" fmla="*/ 408 h 648"/>
                <a:gd name="T18" fmla="*/ 12 w 225"/>
                <a:gd name="T19" fmla="*/ 405 h 648"/>
                <a:gd name="T20" fmla="*/ 15 w 225"/>
                <a:gd name="T21" fmla="*/ 387 h 648"/>
                <a:gd name="T22" fmla="*/ 15 w 225"/>
                <a:gd name="T23" fmla="*/ 351 h 648"/>
                <a:gd name="T24" fmla="*/ 0 w 225"/>
                <a:gd name="T25" fmla="*/ 342 h 648"/>
                <a:gd name="T26" fmla="*/ 15 w 225"/>
                <a:gd name="T27" fmla="*/ 315 h 648"/>
                <a:gd name="T28" fmla="*/ 27 w 225"/>
                <a:gd name="T29" fmla="*/ 285 h 648"/>
                <a:gd name="T30" fmla="*/ 45 w 225"/>
                <a:gd name="T31" fmla="*/ 225 h 648"/>
                <a:gd name="T32" fmla="*/ 63 w 225"/>
                <a:gd name="T33" fmla="*/ 174 h 648"/>
                <a:gd name="T34" fmla="*/ 93 w 225"/>
                <a:gd name="T35" fmla="*/ 90 h 648"/>
                <a:gd name="T36" fmla="*/ 99 w 225"/>
                <a:gd name="T37" fmla="*/ 12 h 648"/>
                <a:gd name="T38" fmla="*/ 120 w 225"/>
                <a:gd name="T39" fmla="*/ 33 h 648"/>
                <a:gd name="T40" fmla="*/ 138 w 225"/>
                <a:gd name="T41" fmla="*/ 39 h 648"/>
                <a:gd name="T42" fmla="*/ 150 w 225"/>
                <a:gd name="T43" fmla="*/ 12 h 648"/>
                <a:gd name="T44" fmla="*/ 213 w 225"/>
                <a:gd name="T45" fmla="*/ 15 h 648"/>
                <a:gd name="T46" fmla="*/ 219 w 225"/>
                <a:gd name="T47" fmla="*/ 24 h 648"/>
                <a:gd name="T48" fmla="*/ 225 w 225"/>
                <a:gd name="T49" fmla="*/ 24 h 6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25"/>
                <a:gd name="T76" fmla="*/ 0 h 648"/>
                <a:gd name="T77" fmla="*/ 225 w 225"/>
                <a:gd name="T78" fmla="*/ 648 h 6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25" h="648">
                  <a:moveTo>
                    <a:pt x="138" y="648"/>
                  </a:moveTo>
                  <a:cubicBezTo>
                    <a:pt x="127" y="637"/>
                    <a:pt x="120" y="635"/>
                    <a:pt x="129" y="621"/>
                  </a:cubicBezTo>
                  <a:cubicBezTo>
                    <a:pt x="120" y="618"/>
                    <a:pt x="111" y="619"/>
                    <a:pt x="102" y="615"/>
                  </a:cubicBezTo>
                  <a:cubicBezTo>
                    <a:pt x="85" y="608"/>
                    <a:pt x="80" y="598"/>
                    <a:pt x="63" y="594"/>
                  </a:cubicBezTo>
                  <a:cubicBezTo>
                    <a:pt x="53" y="580"/>
                    <a:pt x="68" y="542"/>
                    <a:pt x="60" y="528"/>
                  </a:cubicBezTo>
                  <a:cubicBezTo>
                    <a:pt x="56" y="522"/>
                    <a:pt x="39" y="531"/>
                    <a:pt x="39" y="531"/>
                  </a:cubicBezTo>
                  <a:cubicBezTo>
                    <a:pt x="44" y="517"/>
                    <a:pt x="52" y="506"/>
                    <a:pt x="45" y="486"/>
                  </a:cubicBezTo>
                  <a:cubicBezTo>
                    <a:pt x="42" y="476"/>
                    <a:pt x="21" y="468"/>
                    <a:pt x="21" y="468"/>
                  </a:cubicBezTo>
                  <a:cubicBezTo>
                    <a:pt x="31" y="453"/>
                    <a:pt x="30" y="425"/>
                    <a:pt x="24" y="408"/>
                  </a:cubicBezTo>
                  <a:cubicBezTo>
                    <a:pt x="22" y="402"/>
                    <a:pt x="12" y="405"/>
                    <a:pt x="12" y="405"/>
                  </a:cubicBezTo>
                  <a:cubicBezTo>
                    <a:pt x="11" y="400"/>
                    <a:pt x="17" y="397"/>
                    <a:pt x="15" y="387"/>
                  </a:cubicBezTo>
                  <a:cubicBezTo>
                    <a:pt x="15" y="378"/>
                    <a:pt x="17" y="358"/>
                    <a:pt x="15" y="351"/>
                  </a:cubicBezTo>
                  <a:cubicBezTo>
                    <a:pt x="13" y="344"/>
                    <a:pt x="0" y="348"/>
                    <a:pt x="0" y="342"/>
                  </a:cubicBezTo>
                  <a:cubicBezTo>
                    <a:pt x="3" y="328"/>
                    <a:pt x="1" y="320"/>
                    <a:pt x="15" y="315"/>
                  </a:cubicBezTo>
                  <a:cubicBezTo>
                    <a:pt x="19" y="304"/>
                    <a:pt x="20" y="295"/>
                    <a:pt x="27" y="285"/>
                  </a:cubicBezTo>
                  <a:cubicBezTo>
                    <a:pt x="32" y="235"/>
                    <a:pt x="37" y="264"/>
                    <a:pt x="45" y="225"/>
                  </a:cubicBezTo>
                  <a:cubicBezTo>
                    <a:pt x="47" y="196"/>
                    <a:pt x="42" y="188"/>
                    <a:pt x="63" y="174"/>
                  </a:cubicBezTo>
                  <a:cubicBezTo>
                    <a:pt x="68" y="129"/>
                    <a:pt x="84" y="134"/>
                    <a:pt x="93" y="90"/>
                  </a:cubicBezTo>
                  <a:cubicBezTo>
                    <a:pt x="94" y="78"/>
                    <a:pt x="94" y="23"/>
                    <a:pt x="99" y="12"/>
                  </a:cubicBezTo>
                  <a:cubicBezTo>
                    <a:pt x="104" y="0"/>
                    <a:pt x="120" y="33"/>
                    <a:pt x="120" y="33"/>
                  </a:cubicBezTo>
                  <a:cubicBezTo>
                    <a:pt x="125" y="36"/>
                    <a:pt x="138" y="39"/>
                    <a:pt x="138" y="39"/>
                  </a:cubicBezTo>
                  <a:cubicBezTo>
                    <a:pt x="145" y="18"/>
                    <a:pt x="140" y="26"/>
                    <a:pt x="150" y="12"/>
                  </a:cubicBezTo>
                  <a:cubicBezTo>
                    <a:pt x="171" y="13"/>
                    <a:pt x="192" y="11"/>
                    <a:pt x="213" y="15"/>
                  </a:cubicBezTo>
                  <a:cubicBezTo>
                    <a:pt x="217" y="16"/>
                    <a:pt x="216" y="22"/>
                    <a:pt x="219" y="24"/>
                  </a:cubicBezTo>
                  <a:cubicBezTo>
                    <a:pt x="221" y="25"/>
                    <a:pt x="223" y="24"/>
                    <a:pt x="225" y="24"/>
                  </a:cubicBezTo>
                </a:path>
              </a:pathLst>
            </a:custGeom>
            <a:noFill/>
            <a:ln w="31750">
              <a:solidFill>
                <a:srgbClr val="FF0000"/>
              </a:solidFill>
              <a:round/>
              <a:headEnd/>
              <a:tailEnd/>
            </a:ln>
          </p:spPr>
          <p:txBody>
            <a:bodyPr/>
            <a:lstStyle/>
            <a:p>
              <a:endParaRPr lang="en-US"/>
            </a:p>
          </p:txBody>
        </p:sp>
      </p:grpSp>
      <p:pic>
        <p:nvPicPr>
          <p:cNvPr id="24585" name="Picture 16" descr="old_pickup_cruising_md_wht"/>
          <p:cNvPicPr>
            <a:picLocks noChangeAspect="1" noChangeArrowheads="1" noCrop="1"/>
          </p:cNvPicPr>
          <p:nvPr/>
        </p:nvPicPr>
        <p:blipFill>
          <a:blip r:embed="rId7"/>
          <a:srcRect/>
          <a:stretch>
            <a:fillRect/>
          </a:stretch>
        </p:blipFill>
        <p:spPr bwMode="auto">
          <a:xfrm>
            <a:off x="5410200" y="5105400"/>
            <a:ext cx="1447800" cy="965200"/>
          </a:xfrm>
          <a:prstGeom prst="rect">
            <a:avLst/>
          </a:prstGeom>
          <a:noFill/>
          <a:ln w="9525">
            <a:noFill/>
            <a:miter lim="800000"/>
            <a:headEnd/>
            <a:tailEnd/>
          </a:ln>
        </p:spPr>
      </p:pic>
      <p:pic>
        <p:nvPicPr>
          <p:cNvPr id="69649" name="Picture 17" descr="Picture4"/>
          <p:cNvPicPr preferRelativeResize="0">
            <a:picLocks noChangeArrowheads="1"/>
          </p:cNvPicPr>
          <p:nvPr/>
        </p:nvPicPr>
        <p:blipFill>
          <a:blip r:embed="rId8"/>
          <a:srcRect/>
          <a:stretch>
            <a:fillRect/>
          </a:stretch>
        </p:blipFill>
        <p:spPr bwMode="auto">
          <a:xfrm>
            <a:off x="304800" y="3733800"/>
            <a:ext cx="4570413" cy="2897188"/>
          </a:xfrm>
          <a:prstGeom prst="rect">
            <a:avLst/>
          </a:prstGeom>
          <a:noFill/>
          <a:ln w="12700">
            <a:solidFill>
              <a:srgbClr val="0000FF"/>
            </a:solidFill>
            <a:miter lim="800000"/>
            <a:headEnd/>
            <a:tailEnd/>
          </a:ln>
        </p:spPr>
      </p:pic>
    </p:spTree>
  </p:cSld>
  <p:clrMapOvr>
    <a:masterClrMapping/>
  </p:clrMapOvr>
  <p:transition spd="slow" advClick="0" advTm="12000">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69635"/>
                                        </p:tgtEl>
                                        <p:attrNameLst>
                                          <p:attrName>style.visibility</p:attrName>
                                        </p:attrNameLst>
                                      </p:cBhvr>
                                      <p:to>
                                        <p:strVal val="visible"/>
                                      </p:to>
                                    </p:set>
                                    <p:animEffect transition="in" filter="dissolve">
                                      <p:cBhvr>
                                        <p:cTn id="7" dur="500"/>
                                        <p:tgtEl>
                                          <p:spTgt spid="69635"/>
                                        </p:tgtEl>
                                      </p:cBhvr>
                                    </p:animEffect>
                                  </p:childTnLst>
                                </p:cTn>
                              </p:par>
                            </p:childTnLst>
                          </p:cTn>
                        </p:par>
                        <p:par>
                          <p:cTn id="8" fill="hold" nodeType="afterGroup">
                            <p:stCondLst>
                              <p:cond delay="500"/>
                            </p:stCondLst>
                            <p:childTnLst>
                              <p:par>
                                <p:cTn id="9" presetID="2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edge">
                                      <p:cBhvr>
                                        <p:cTn id="11" dur="1000"/>
                                        <p:tgtEl>
                                          <p:spTgt spid="2"/>
                                        </p:tgtEl>
                                      </p:cBhvr>
                                    </p:animEffect>
                                  </p:childTnLst>
                                </p:cTn>
                              </p:par>
                            </p:childTnLst>
                          </p:cTn>
                        </p:par>
                        <p:par>
                          <p:cTn id="12" fill="hold" nodeType="afterGroup">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69636">
                                            <p:bg/>
                                          </p:spTgt>
                                        </p:tgtEl>
                                        <p:attrNameLst>
                                          <p:attrName>style.visibility</p:attrName>
                                        </p:attrNameLst>
                                      </p:cBhvr>
                                      <p:to>
                                        <p:strVal val="visible"/>
                                      </p:to>
                                    </p:set>
                                    <p:animEffect transition="in" filter="fade">
                                      <p:cBhvr>
                                        <p:cTn id="15" dur="1000"/>
                                        <p:tgtEl>
                                          <p:spTgt spid="69636">
                                            <p:bg/>
                                          </p:spTgt>
                                        </p:tgtEl>
                                      </p:cBhvr>
                                    </p:animEffect>
                                  </p:childTnLst>
                                </p:cTn>
                              </p:par>
                            </p:childTnLst>
                          </p:cTn>
                        </p:par>
                        <p:par>
                          <p:cTn id="16" fill="hold" nodeType="afterGroup">
                            <p:stCondLst>
                              <p:cond delay="2500"/>
                            </p:stCondLst>
                            <p:childTnLst>
                              <p:par>
                                <p:cTn id="17" presetID="10" presetClass="entr" presetSubtype="0" fill="hold" nodeType="afterEffect">
                                  <p:stCondLst>
                                    <p:cond delay="0"/>
                                  </p:stCondLst>
                                  <p:childTnLst>
                                    <p:set>
                                      <p:cBhvr>
                                        <p:cTn id="18" dur="1" fill="hold">
                                          <p:stCondLst>
                                            <p:cond delay="0"/>
                                          </p:stCondLst>
                                        </p:cTn>
                                        <p:tgtEl>
                                          <p:spTgt spid="69637"/>
                                        </p:tgtEl>
                                        <p:attrNameLst>
                                          <p:attrName>style.visibility</p:attrName>
                                        </p:attrNameLst>
                                      </p:cBhvr>
                                      <p:to>
                                        <p:strVal val="visible"/>
                                      </p:to>
                                    </p:set>
                                    <p:animEffect transition="in" filter="fade">
                                      <p:cBhvr>
                                        <p:cTn id="19" dur="2000"/>
                                        <p:tgtEl>
                                          <p:spTgt spid="69637"/>
                                        </p:tgtEl>
                                      </p:cBhvr>
                                    </p:animEffect>
                                  </p:childTnLst>
                                </p:cTn>
                              </p:par>
                            </p:childTnLst>
                          </p:cTn>
                        </p:par>
                        <p:par>
                          <p:cTn id="20" fill="hold" nodeType="afterGroup">
                            <p:stCondLst>
                              <p:cond delay="4500"/>
                            </p:stCondLst>
                            <p:childTnLst>
                              <p:par>
                                <p:cTn id="21" presetID="6" presetClass="entr" presetSubtype="16" fill="hold" nodeType="afterEffect">
                                  <p:stCondLst>
                                    <p:cond delay="0"/>
                                  </p:stCondLst>
                                  <p:childTnLst>
                                    <p:set>
                                      <p:cBhvr>
                                        <p:cTn id="22" dur="1" fill="hold">
                                          <p:stCondLst>
                                            <p:cond delay="0"/>
                                          </p:stCondLst>
                                        </p:cTn>
                                        <p:tgtEl>
                                          <p:spTgt spid="69636">
                                            <p:txEl>
                                              <p:pRg st="0" end="0"/>
                                            </p:txEl>
                                          </p:spTgt>
                                        </p:tgtEl>
                                        <p:attrNameLst>
                                          <p:attrName>style.visibility</p:attrName>
                                        </p:attrNameLst>
                                      </p:cBhvr>
                                      <p:to>
                                        <p:strVal val="visible"/>
                                      </p:to>
                                    </p:set>
                                    <p:animEffect transition="in" filter="circle(in)">
                                      <p:cBhvr>
                                        <p:cTn id="23" dur="1000"/>
                                        <p:tgtEl>
                                          <p:spTgt spid="69636">
                                            <p:txEl>
                                              <p:pRg st="0" end="0"/>
                                            </p:txEl>
                                          </p:spTgt>
                                        </p:tgtEl>
                                      </p:cBhvr>
                                    </p:animEffect>
                                  </p:childTnLst>
                                </p:cTn>
                              </p:par>
                            </p:childTnLst>
                          </p:cTn>
                        </p:par>
                        <p:par>
                          <p:cTn id="24" fill="hold" nodeType="afterGroup">
                            <p:stCondLst>
                              <p:cond delay="5500"/>
                            </p:stCondLst>
                            <p:childTnLst>
                              <p:par>
                                <p:cTn id="25" presetID="10" presetClass="exit" presetSubtype="0" fill="hold" nodeType="afterEffect">
                                  <p:stCondLst>
                                    <p:cond delay="0"/>
                                  </p:stCondLst>
                                  <p:childTnLst>
                                    <p:animEffect transition="out" filter="fade">
                                      <p:cBhvr>
                                        <p:cTn id="26" dur="500"/>
                                        <p:tgtEl>
                                          <p:spTgt spid="2"/>
                                        </p:tgtEl>
                                      </p:cBhvr>
                                    </p:animEffect>
                                    <p:set>
                                      <p:cBhvr>
                                        <p:cTn id="27" dur="1" fill="hold">
                                          <p:stCondLst>
                                            <p:cond delay="499"/>
                                          </p:stCondLst>
                                        </p:cTn>
                                        <p:tgtEl>
                                          <p:spTgt spid="2"/>
                                        </p:tgtEl>
                                        <p:attrNameLst>
                                          <p:attrName>style.visibility</p:attrName>
                                        </p:attrNameLst>
                                      </p:cBhvr>
                                      <p:to>
                                        <p:strVal val="hidden"/>
                                      </p:to>
                                    </p:set>
                                  </p:childTnLst>
                                </p:cTn>
                              </p:par>
                            </p:childTnLst>
                          </p:cTn>
                        </p:par>
                        <p:par>
                          <p:cTn id="28" fill="hold" nodeType="afterGroup">
                            <p:stCondLst>
                              <p:cond delay="6000"/>
                            </p:stCondLst>
                            <p:childTnLst>
                              <p:par>
                                <p:cTn id="29" presetID="10" presetClass="exit" presetSubtype="0" fill="hold" nodeType="afterEffect">
                                  <p:stCondLst>
                                    <p:cond delay="0"/>
                                  </p:stCondLst>
                                  <p:childTnLst>
                                    <p:animEffect transition="out" filter="fade">
                                      <p:cBhvr>
                                        <p:cTn id="30" dur="500"/>
                                        <p:tgtEl>
                                          <p:spTgt spid="69644"/>
                                        </p:tgtEl>
                                      </p:cBhvr>
                                    </p:animEffect>
                                    <p:set>
                                      <p:cBhvr>
                                        <p:cTn id="31" dur="1" fill="hold">
                                          <p:stCondLst>
                                            <p:cond delay="499"/>
                                          </p:stCondLst>
                                        </p:cTn>
                                        <p:tgtEl>
                                          <p:spTgt spid="69644"/>
                                        </p:tgtEl>
                                        <p:attrNameLst>
                                          <p:attrName>style.visibility</p:attrName>
                                        </p:attrNameLst>
                                      </p:cBhvr>
                                      <p:to>
                                        <p:strVal val="hidden"/>
                                      </p:to>
                                    </p:set>
                                  </p:childTnLst>
                                </p:cTn>
                              </p:par>
                            </p:childTnLst>
                          </p:cTn>
                        </p:par>
                        <p:par>
                          <p:cTn id="32" fill="hold" nodeType="afterGroup">
                            <p:stCondLst>
                              <p:cond delay="6500"/>
                            </p:stCondLst>
                            <p:childTnLst>
                              <p:par>
                                <p:cTn id="33" presetID="3" presetClass="entr" presetSubtype="10" fill="hold" nodeType="afterEffect">
                                  <p:stCondLst>
                                    <p:cond delay="0"/>
                                  </p:stCondLst>
                                  <p:childTnLst>
                                    <p:set>
                                      <p:cBhvr>
                                        <p:cTn id="34" dur="1" fill="hold">
                                          <p:stCondLst>
                                            <p:cond delay="0"/>
                                          </p:stCondLst>
                                        </p:cTn>
                                        <p:tgtEl>
                                          <p:spTgt spid="69649"/>
                                        </p:tgtEl>
                                        <p:attrNameLst>
                                          <p:attrName>style.visibility</p:attrName>
                                        </p:attrNameLst>
                                      </p:cBhvr>
                                      <p:to>
                                        <p:strVal val="visible"/>
                                      </p:to>
                                    </p:set>
                                    <p:animEffect transition="in" filter="blinds(horizontal)">
                                      <p:cBhvr>
                                        <p:cTn id="35" dur="2000"/>
                                        <p:tgtEl>
                                          <p:spTgt spid="696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animBg="1"/>
      <p:bldP spid="69636" grpId="0" build="allAtOnce"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descr="Papyrus"/>
          <p:cNvSpPr>
            <a:spLocks noChangeArrowheads="1"/>
          </p:cNvSpPr>
          <p:nvPr/>
        </p:nvSpPr>
        <p:spPr bwMode="auto">
          <a:xfrm>
            <a:off x="6477000" y="6248400"/>
            <a:ext cx="2209800" cy="304800"/>
          </a:xfrm>
          <a:prstGeom prst="rect">
            <a:avLst/>
          </a:prstGeom>
          <a:blipFill dpi="0" rotWithShape="0">
            <a:blip r:embed="rId2"/>
            <a:srcRect/>
            <a:tile tx="0" ty="0" sx="100000" sy="100000" flip="none" algn="tl"/>
          </a:blipFill>
          <a:ln w="9525">
            <a:noFill/>
            <a:miter lim="800000"/>
            <a:headEnd/>
            <a:tailEnd/>
          </a:ln>
        </p:spPr>
        <p:txBody>
          <a:bodyPr anchor="ctr"/>
          <a:lstStyle/>
          <a:p>
            <a:r>
              <a:rPr lang="en-US" sz="1600">
                <a:solidFill>
                  <a:srgbClr val="3333CC"/>
                </a:solidFill>
              </a:rPr>
              <a:t>LƯỢC ĐỒ BẮC MĨ</a:t>
            </a:r>
          </a:p>
        </p:txBody>
      </p:sp>
      <p:sp>
        <p:nvSpPr>
          <p:cNvPr id="70659" name="Rectangle 3" descr="Denim"/>
          <p:cNvSpPr>
            <a:spLocks noChangeArrowheads="1"/>
          </p:cNvSpPr>
          <p:nvPr/>
        </p:nvSpPr>
        <p:spPr bwMode="auto">
          <a:xfrm>
            <a:off x="2895600" y="228600"/>
            <a:ext cx="4038600" cy="457200"/>
          </a:xfrm>
          <a:prstGeom prst="rect">
            <a:avLst/>
          </a:prstGeom>
          <a:blipFill dpi="0" rotWithShape="1">
            <a:blip r:embed="rId3"/>
            <a:srcRect/>
            <a:tile tx="0" ty="0" sx="100000" sy="100000" flip="none" algn="tl"/>
          </a:blipFill>
          <a:ln w="9525">
            <a:noFill/>
            <a:miter lim="800000"/>
            <a:headEnd/>
            <a:tailEnd/>
          </a:ln>
          <a:effectLst/>
        </p:spPr>
        <p:txBody>
          <a:bodyPr anchor="ctr"/>
          <a:lstStyle/>
          <a:p>
            <a:pPr>
              <a:defRPr/>
            </a:pPr>
            <a:r>
              <a:rPr lang="en-US" sz="3500" b="0">
                <a:solidFill>
                  <a:schemeClr val="bg1"/>
                </a:solidFill>
                <a:effectLst>
                  <a:outerShdw blurRad="38100" dist="38100" dir="2700000" algn="tl">
                    <a:srgbClr val="000000"/>
                  </a:outerShdw>
                </a:effectLst>
                <a:latin typeface="Arial"/>
              </a:rPr>
              <a:t>Thác Ni-a-ga-ra</a:t>
            </a:r>
          </a:p>
        </p:txBody>
      </p:sp>
      <p:sp>
        <p:nvSpPr>
          <p:cNvPr id="70660" name="Rectangle 4"/>
          <p:cNvSpPr>
            <a:spLocks noChangeArrowheads="1"/>
          </p:cNvSpPr>
          <p:nvPr/>
        </p:nvSpPr>
        <p:spPr bwMode="auto">
          <a:xfrm>
            <a:off x="228600" y="838200"/>
            <a:ext cx="4724400" cy="5638800"/>
          </a:xfrm>
          <a:prstGeom prst="rect">
            <a:avLst/>
          </a:prstGeom>
          <a:noFill/>
          <a:ln w="25400">
            <a:solidFill>
              <a:schemeClr val="bg1"/>
            </a:solidFill>
            <a:miter lim="800000"/>
            <a:headEnd/>
            <a:tailEnd/>
          </a:ln>
        </p:spPr>
        <p:txBody>
          <a:bodyPr lIns="0" tIns="182880" bIns="91440"/>
          <a:lstStyle/>
          <a:p>
            <a:pPr marL="342900" indent="-342900" algn="just">
              <a:spcBef>
                <a:spcPct val="20000"/>
              </a:spcBef>
            </a:pPr>
            <a:r>
              <a:rPr lang="en-US" sz="2200" b="0">
                <a:solidFill>
                  <a:srgbClr val="FFFF00"/>
                </a:solidFill>
              </a:rPr>
              <a:t>    Ở vùng này, sông tạo ra các thác nước đẹp như Ni-a-ga-ra, đổ vào các hồ lớn</a:t>
            </a:r>
            <a:r>
              <a:rPr lang="en-US" sz="2200" b="0">
                <a:solidFill>
                  <a:schemeClr val="bg1"/>
                </a:solidFill>
              </a:rPr>
              <a:t>. Hồ nước Mi-si-gân, hồ Thượng cũng là những cảnh thiên nhiên nổi tiếng của vùng này</a:t>
            </a:r>
          </a:p>
        </p:txBody>
      </p:sp>
      <p:sp>
        <p:nvSpPr>
          <p:cNvPr id="25605" name="Oval 5"/>
          <p:cNvSpPr>
            <a:spLocks noChangeArrowheads="1"/>
          </p:cNvSpPr>
          <p:nvPr/>
        </p:nvSpPr>
        <p:spPr bwMode="auto">
          <a:xfrm>
            <a:off x="7924800" y="3886200"/>
            <a:ext cx="152400" cy="152400"/>
          </a:xfrm>
          <a:prstGeom prst="ellipse">
            <a:avLst/>
          </a:prstGeom>
          <a:noFill/>
          <a:ln w="12700" algn="ctr">
            <a:solidFill>
              <a:srgbClr val="0000FF"/>
            </a:solidFill>
            <a:round/>
            <a:headEnd/>
            <a:tailEnd/>
          </a:ln>
        </p:spPr>
        <p:txBody>
          <a:bodyPr wrap="none" anchor="ctr"/>
          <a:lstStyle/>
          <a:p>
            <a:endParaRPr lang="en-US"/>
          </a:p>
        </p:txBody>
      </p:sp>
      <p:pic>
        <p:nvPicPr>
          <p:cNvPr id="25606" name="Picture 6" descr="09_BacMy"/>
          <p:cNvPicPr>
            <a:picLocks noChangeAspect="1" noChangeArrowheads="1"/>
          </p:cNvPicPr>
          <p:nvPr/>
        </p:nvPicPr>
        <p:blipFill>
          <a:blip r:embed="rId4"/>
          <a:srcRect/>
          <a:stretch>
            <a:fillRect/>
          </a:stretch>
        </p:blipFill>
        <p:spPr bwMode="auto">
          <a:xfrm>
            <a:off x="5334000" y="838200"/>
            <a:ext cx="4419600" cy="5334000"/>
          </a:xfrm>
          <a:prstGeom prst="rect">
            <a:avLst/>
          </a:prstGeom>
          <a:noFill/>
          <a:ln w="19050">
            <a:solidFill>
              <a:srgbClr val="0000FF"/>
            </a:solidFill>
            <a:miter lim="800000"/>
            <a:headEnd/>
            <a:tailEnd/>
          </a:ln>
        </p:spPr>
      </p:pic>
      <p:grpSp>
        <p:nvGrpSpPr>
          <p:cNvPr id="2" name="Group 7"/>
          <p:cNvGrpSpPr>
            <a:grpSpLocks/>
          </p:cNvGrpSpPr>
          <p:nvPr/>
        </p:nvGrpSpPr>
        <p:grpSpPr bwMode="auto">
          <a:xfrm>
            <a:off x="6434138" y="3381375"/>
            <a:ext cx="1585912" cy="1619250"/>
            <a:chOff x="4053" y="2082"/>
            <a:chExt cx="999" cy="1020"/>
          </a:xfrm>
        </p:grpSpPr>
        <p:sp>
          <p:nvSpPr>
            <p:cNvPr id="25616" name="Freeform 8"/>
            <p:cNvSpPr>
              <a:spLocks/>
            </p:cNvSpPr>
            <p:nvPr/>
          </p:nvSpPr>
          <p:spPr bwMode="auto">
            <a:xfrm>
              <a:off x="4530" y="2508"/>
              <a:ext cx="522" cy="594"/>
            </a:xfrm>
            <a:custGeom>
              <a:avLst/>
              <a:gdLst>
                <a:gd name="T0" fmla="*/ 84 w 522"/>
                <a:gd name="T1" fmla="*/ 594 h 594"/>
                <a:gd name="T2" fmla="*/ 42 w 522"/>
                <a:gd name="T3" fmla="*/ 570 h 594"/>
                <a:gd name="T4" fmla="*/ 15 w 522"/>
                <a:gd name="T5" fmla="*/ 537 h 594"/>
                <a:gd name="T6" fmla="*/ 0 w 522"/>
                <a:gd name="T7" fmla="*/ 495 h 594"/>
                <a:gd name="T8" fmla="*/ 9 w 522"/>
                <a:gd name="T9" fmla="*/ 465 h 594"/>
                <a:gd name="T10" fmla="*/ 12 w 522"/>
                <a:gd name="T11" fmla="*/ 456 h 594"/>
                <a:gd name="T12" fmla="*/ 24 w 522"/>
                <a:gd name="T13" fmla="*/ 441 h 594"/>
                <a:gd name="T14" fmla="*/ 33 w 522"/>
                <a:gd name="T15" fmla="*/ 411 h 594"/>
                <a:gd name="T16" fmla="*/ 39 w 522"/>
                <a:gd name="T17" fmla="*/ 375 h 594"/>
                <a:gd name="T18" fmla="*/ 72 w 522"/>
                <a:gd name="T19" fmla="*/ 327 h 594"/>
                <a:gd name="T20" fmla="*/ 84 w 522"/>
                <a:gd name="T21" fmla="*/ 309 h 594"/>
                <a:gd name="T22" fmla="*/ 126 w 522"/>
                <a:gd name="T23" fmla="*/ 231 h 594"/>
                <a:gd name="T24" fmla="*/ 252 w 522"/>
                <a:gd name="T25" fmla="*/ 168 h 594"/>
                <a:gd name="T26" fmla="*/ 285 w 522"/>
                <a:gd name="T27" fmla="*/ 147 h 594"/>
                <a:gd name="T28" fmla="*/ 303 w 522"/>
                <a:gd name="T29" fmla="*/ 141 h 594"/>
                <a:gd name="T30" fmla="*/ 321 w 522"/>
                <a:gd name="T31" fmla="*/ 153 h 594"/>
                <a:gd name="T32" fmla="*/ 357 w 522"/>
                <a:gd name="T33" fmla="*/ 165 h 594"/>
                <a:gd name="T34" fmla="*/ 384 w 522"/>
                <a:gd name="T35" fmla="*/ 159 h 594"/>
                <a:gd name="T36" fmla="*/ 402 w 522"/>
                <a:gd name="T37" fmla="*/ 144 h 594"/>
                <a:gd name="T38" fmla="*/ 423 w 522"/>
                <a:gd name="T39" fmla="*/ 123 h 594"/>
                <a:gd name="T40" fmla="*/ 426 w 522"/>
                <a:gd name="T41" fmla="*/ 111 h 594"/>
                <a:gd name="T42" fmla="*/ 444 w 522"/>
                <a:gd name="T43" fmla="*/ 93 h 594"/>
                <a:gd name="T44" fmla="*/ 471 w 522"/>
                <a:gd name="T45" fmla="*/ 72 h 594"/>
                <a:gd name="T46" fmla="*/ 483 w 522"/>
                <a:gd name="T47" fmla="*/ 51 h 594"/>
                <a:gd name="T48" fmla="*/ 489 w 522"/>
                <a:gd name="T49" fmla="*/ 30 h 594"/>
                <a:gd name="T50" fmla="*/ 510 w 522"/>
                <a:gd name="T51" fmla="*/ 27 h 594"/>
                <a:gd name="T52" fmla="*/ 504 w 522"/>
                <a:gd name="T53" fmla="*/ 3 h 594"/>
                <a:gd name="T54" fmla="*/ 522 w 522"/>
                <a:gd name="T55" fmla="*/ 9 h 59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522"/>
                <a:gd name="T85" fmla="*/ 0 h 594"/>
                <a:gd name="T86" fmla="*/ 522 w 522"/>
                <a:gd name="T87" fmla="*/ 594 h 59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522" h="594">
                  <a:moveTo>
                    <a:pt x="84" y="594"/>
                  </a:moveTo>
                  <a:cubicBezTo>
                    <a:pt x="66" y="588"/>
                    <a:pt x="57" y="580"/>
                    <a:pt x="42" y="570"/>
                  </a:cubicBezTo>
                  <a:cubicBezTo>
                    <a:pt x="33" y="556"/>
                    <a:pt x="28" y="546"/>
                    <a:pt x="15" y="537"/>
                  </a:cubicBezTo>
                  <a:cubicBezTo>
                    <a:pt x="10" y="522"/>
                    <a:pt x="5" y="509"/>
                    <a:pt x="0" y="495"/>
                  </a:cubicBezTo>
                  <a:cubicBezTo>
                    <a:pt x="5" y="477"/>
                    <a:pt x="2" y="487"/>
                    <a:pt x="9" y="465"/>
                  </a:cubicBezTo>
                  <a:cubicBezTo>
                    <a:pt x="10" y="462"/>
                    <a:pt x="12" y="456"/>
                    <a:pt x="12" y="456"/>
                  </a:cubicBezTo>
                  <a:cubicBezTo>
                    <a:pt x="13" y="452"/>
                    <a:pt x="21" y="448"/>
                    <a:pt x="24" y="441"/>
                  </a:cubicBezTo>
                  <a:cubicBezTo>
                    <a:pt x="27" y="434"/>
                    <a:pt x="31" y="422"/>
                    <a:pt x="33" y="411"/>
                  </a:cubicBezTo>
                  <a:cubicBezTo>
                    <a:pt x="39" y="392"/>
                    <a:pt x="20" y="394"/>
                    <a:pt x="39" y="375"/>
                  </a:cubicBezTo>
                  <a:cubicBezTo>
                    <a:pt x="44" y="360"/>
                    <a:pt x="67" y="343"/>
                    <a:pt x="72" y="327"/>
                  </a:cubicBezTo>
                  <a:cubicBezTo>
                    <a:pt x="74" y="320"/>
                    <a:pt x="84" y="309"/>
                    <a:pt x="84" y="309"/>
                  </a:cubicBezTo>
                  <a:cubicBezTo>
                    <a:pt x="96" y="291"/>
                    <a:pt x="109" y="237"/>
                    <a:pt x="126" y="231"/>
                  </a:cubicBezTo>
                  <a:cubicBezTo>
                    <a:pt x="144" y="178"/>
                    <a:pt x="212" y="194"/>
                    <a:pt x="252" y="168"/>
                  </a:cubicBezTo>
                  <a:cubicBezTo>
                    <a:pt x="261" y="154"/>
                    <a:pt x="268" y="153"/>
                    <a:pt x="285" y="147"/>
                  </a:cubicBezTo>
                  <a:cubicBezTo>
                    <a:pt x="291" y="145"/>
                    <a:pt x="303" y="141"/>
                    <a:pt x="303" y="141"/>
                  </a:cubicBezTo>
                  <a:cubicBezTo>
                    <a:pt x="340" y="148"/>
                    <a:pt x="305" y="137"/>
                    <a:pt x="321" y="153"/>
                  </a:cubicBezTo>
                  <a:cubicBezTo>
                    <a:pt x="328" y="160"/>
                    <a:pt x="348" y="163"/>
                    <a:pt x="357" y="165"/>
                  </a:cubicBezTo>
                  <a:cubicBezTo>
                    <a:pt x="366" y="164"/>
                    <a:pt x="375" y="161"/>
                    <a:pt x="384" y="159"/>
                  </a:cubicBezTo>
                  <a:cubicBezTo>
                    <a:pt x="393" y="157"/>
                    <a:pt x="402" y="144"/>
                    <a:pt x="402" y="144"/>
                  </a:cubicBezTo>
                  <a:cubicBezTo>
                    <a:pt x="405" y="134"/>
                    <a:pt x="420" y="133"/>
                    <a:pt x="423" y="123"/>
                  </a:cubicBezTo>
                  <a:cubicBezTo>
                    <a:pt x="424" y="119"/>
                    <a:pt x="423" y="114"/>
                    <a:pt x="426" y="111"/>
                  </a:cubicBezTo>
                  <a:cubicBezTo>
                    <a:pt x="429" y="108"/>
                    <a:pt x="438" y="94"/>
                    <a:pt x="444" y="93"/>
                  </a:cubicBezTo>
                  <a:cubicBezTo>
                    <a:pt x="450" y="69"/>
                    <a:pt x="444" y="75"/>
                    <a:pt x="471" y="72"/>
                  </a:cubicBezTo>
                  <a:cubicBezTo>
                    <a:pt x="489" y="72"/>
                    <a:pt x="480" y="66"/>
                    <a:pt x="483" y="51"/>
                  </a:cubicBezTo>
                  <a:cubicBezTo>
                    <a:pt x="474" y="49"/>
                    <a:pt x="483" y="47"/>
                    <a:pt x="489" y="30"/>
                  </a:cubicBezTo>
                  <a:cubicBezTo>
                    <a:pt x="490" y="26"/>
                    <a:pt x="505" y="27"/>
                    <a:pt x="510" y="27"/>
                  </a:cubicBezTo>
                  <a:cubicBezTo>
                    <a:pt x="511" y="23"/>
                    <a:pt x="502" y="6"/>
                    <a:pt x="504" y="3"/>
                  </a:cubicBezTo>
                  <a:cubicBezTo>
                    <a:pt x="506" y="0"/>
                    <a:pt x="522" y="9"/>
                    <a:pt x="522" y="9"/>
                  </a:cubicBezTo>
                </a:path>
              </a:pathLst>
            </a:custGeom>
            <a:noFill/>
            <a:ln w="19050">
              <a:solidFill>
                <a:srgbClr val="FF0000"/>
              </a:solidFill>
              <a:round/>
              <a:headEnd/>
              <a:tailEnd/>
            </a:ln>
          </p:spPr>
          <p:txBody>
            <a:bodyPr/>
            <a:lstStyle/>
            <a:p>
              <a:endParaRPr lang="en-US"/>
            </a:p>
          </p:txBody>
        </p:sp>
        <p:sp>
          <p:nvSpPr>
            <p:cNvPr id="25617" name="Freeform 9"/>
            <p:cNvSpPr>
              <a:spLocks/>
            </p:cNvSpPr>
            <p:nvPr/>
          </p:nvSpPr>
          <p:spPr bwMode="auto">
            <a:xfrm>
              <a:off x="4530" y="2232"/>
              <a:ext cx="125" cy="507"/>
            </a:xfrm>
            <a:custGeom>
              <a:avLst/>
              <a:gdLst>
                <a:gd name="T0" fmla="*/ 0 w 125"/>
                <a:gd name="T1" fmla="*/ 0 h 507"/>
                <a:gd name="T2" fmla="*/ 27 w 125"/>
                <a:gd name="T3" fmla="*/ 21 h 507"/>
                <a:gd name="T4" fmla="*/ 39 w 125"/>
                <a:gd name="T5" fmla="*/ 30 h 507"/>
                <a:gd name="T6" fmla="*/ 30 w 125"/>
                <a:gd name="T7" fmla="*/ 39 h 507"/>
                <a:gd name="T8" fmla="*/ 3 w 125"/>
                <a:gd name="T9" fmla="*/ 75 h 507"/>
                <a:gd name="T10" fmla="*/ 33 w 125"/>
                <a:gd name="T11" fmla="*/ 132 h 507"/>
                <a:gd name="T12" fmla="*/ 27 w 125"/>
                <a:gd name="T13" fmla="*/ 147 h 507"/>
                <a:gd name="T14" fmla="*/ 54 w 125"/>
                <a:gd name="T15" fmla="*/ 156 h 507"/>
                <a:gd name="T16" fmla="*/ 75 w 125"/>
                <a:gd name="T17" fmla="*/ 192 h 507"/>
                <a:gd name="T18" fmla="*/ 84 w 125"/>
                <a:gd name="T19" fmla="*/ 219 h 507"/>
                <a:gd name="T20" fmla="*/ 84 w 125"/>
                <a:gd name="T21" fmla="*/ 288 h 507"/>
                <a:gd name="T22" fmla="*/ 60 w 125"/>
                <a:gd name="T23" fmla="*/ 333 h 507"/>
                <a:gd name="T24" fmla="*/ 54 w 125"/>
                <a:gd name="T25" fmla="*/ 345 h 507"/>
                <a:gd name="T26" fmla="*/ 69 w 125"/>
                <a:gd name="T27" fmla="*/ 375 h 507"/>
                <a:gd name="T28" fmla="*/ 75 w 125"/>
                <a:gd name="T29" fmla="*/ 387 h 507"/>
                <a:gd name="T30" fmla="*/ 96 w 125"/>
                <a:gd name="T31" fmla="*/ 441 h 507"/>
                <a:gd name="T32" fmla="*/ 111 w 125"/>
                <a:gd name="T33" fmla="*/ 480 h 507"/>
                <a:gd name="T34" fmla="*/ 120 w 125"/>
                <a:gd name="T35" fmla="*/ 507 h 50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5"/>
                <a:gd name="T55" fmla="*/ 0 h 507"/>
                <a:gd name="T56" fmla="*/ 125 w 125"/>
                <a:gd name="T57" fmla="*/ 507 h 50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5" h="507">
                  <a:moveTo>
                    <a:pt x="0" y="0"/>
                  </a:moveTo>
                  <a:cubicBezTo>
                    <a:pt x="14" y="5"/>
                    <a:pt x="13" y="16"/>
                    <a:pt x="27" y="21"/>
                  </a:cubicBezTo>
                  <a:cubicBezTo>
                    <a:pt x="28" y="24"/>
                    <a:pt x="40" y="27"/>
                    <a:pt x="39" y="30"/>
                  </a:cubicBezTo>
                  <a:cubicBezTo>
                    <a:pt x="38" y="34"/>
                    <a:pt x="33" y="36"/>
                    <a:pt x="30" y="39"/>
                  </a:cubicBezTo>
                  <a:cubicBezTo>
                    <a:pt x="20" y="52"/>
                    <a:pt x="11" y="62"/>
                    <a:pt x="3" y="75"/>
                  </a:cubicBezTo>
                  <a:cubicBezTo>
                    <a:pt x="1" y="93"/>
                    <a:pt x="25" y="116"/>
                    <a:pt x="33" y="132"/>
                  </a:cubicBezTo>
                  <a:cubicBezTo>
                    <a:pt x="36" y="138"/>
                    <a:pt x="21" y="146"/>
                    <a:pt x="27" y="147"/>
                  </a:cubicBezTo>
                  <a:cubicBezTo>
                    <a:pt x="36" y="149"/>
                    <a:pt x="54" y="156"/>
                    <a:pt x="54" y="156"/>
                  </a:cubicBezTo>
                  <a:cubicBezTo>
                    <a:pt x="66" y="175"/>
                    <a:pt x="68" y="168"/>
                    <a:pt x="75" y="192"/>
                  </a:cubicBezTo>
                  <a:cubicBezTo>
                    <a:pt x="78" y="201"/>
                    <a:pt x="84" y="219"/>
                    <a:pt x="84" y="219"/>
                  </a:cubicBezTo>
                  <a:cubicBezTo>
                    <a:pt x="85" y="236"/>
                    <a:pt x="109" y="280"/>
                    <a:pt x="84" y="288"/>
                  </a:cubicBezTo>
                  <a:cubicBezTo>
                    <a:pt x="76" y="300"/>
                    <a:pt x="65" y="319"/>
                    <a:pt x="60" y="333"/>
                  </a:cubicBezTo>
                  <a:cubicBezTo>
                    <a:pt x="59" y="336"/>
                    <a:pt x="54" y="345"/>
                    <a:pt x="54" y="345"/>
                  </a:cubicBezTo>
                  <a:cubicBezTo>
                    <a:pt x="61" y="389"/>
                    <a:pt x="53" y="346"/>
                    <a:pt x="69" y="375"/>
                  </a:cubicBezTo>
                  <a:cubicBezTo>
                    <a:pt x="66" y="381"/>
                    <a:pt x="75" y="387"/>
                    <a:pt x="75" y="387"/>
                  </a:cubicBezTo>
                  <a:cubicBezTo>
                    <a:pt x="77" y="408"/>
                    <a:pt x="85" y="424"/>
                    <a:pt x="96" y="441"/>
                  </a:cubicBezTo>
                  <a:cubicBezTo>
                    <a:pt x="100" y="459"/>
                    <a:pt x="95" y="470"/>
                    <a:pt x="111" y="480"/>
                  </a:cubicBezTo>
                  <a:cubicBezTo>
                    <a:pt x="113" y="487"/>
                    <a:pt x="125" y="502"/>
                    <a:pt x="120" y="507"/>
                  </a:cubicBezTo>
                </a:path>
              </a:pathLst>
            </a:custGeom>
            <a:noFill/>
            <a:ln w="19050">
              <a:solidFill>
                <a:srgbClr val="FF0000"/>
              </a:solidFill>
              <a:round/>
              <a:headEnd/>
              <a:tailEnd/>
            </a:ln>
          </p:spPr>
          <p:txBody>
            <a:bodyPr/>
            <a:lstStyle/>
            <a:p>
              <a:endParaRPr lang="en-US"/>
            </a:p>
          </p:txBody>
        </p:sp>
        <p:sp>
          <p:nvSpPr>
            <p:cNvPr id="25618" name="Freeform 10"/>
            <p:cNvSpPr>
              <a:spLocks/>
            </p:cNvSpPr>
            <p:nvPr/>
          </p:nvSpPr>
          <p:spPr bwMode="auto">
            <a:xfrm>
              <a:off x="4065" y="2082"/>
              <a:ext cx="555" cy="585"/>
            </a:xfrm>
            <a:custGeom>
              <a:avLst/>
              <a:gdLst>
                <a:gd name="T0" fmla="*/ 0 w 555"/>
                <a:gd name="T1" fmla="*/ 6 h 585"/>
                <a:gd name="T2" fmla="*/ 42 w 555"/>
                <a:gd name="T3" fmla="*/ 18 h 585"/>
                <a:gd name="T4" fmla="*/ 48 w 555"/>
                <a:gd name="T5" fmla="*/ 21 h 585"/>
                <a:gd name="T6" fmla="*/ 60 w 555"/>
                <a:gd name="T7" fmla="*/ 30 h 585"/>
                <a:gd name="T8" fmla="*/ 150 w 555"/>
                <a:gd name="T9" fmla="*/ 54 h 585"/>
                <a:gd name="T10" fmla="*/ 207 w 555"/>
                <a:gd name="T11" fmla="*/ 69 h 585"/>
                <a:gd name="T12" fmla="*/ 240 w 555"/>
                <a:gd name="T13" fmla="*/ 84 h 585"/>
                <a:gd name="T14" fmla="*/ 267 w 555"/>
                <a:gd name="T15" fmla="*/ 105 h 585"/>
                <a:gd name="T16" fmla="*/ 285 w 555"/>
                <a:gd name="T17" fmla="*/ 129 h 585"/>
                <a:gd name="T18" fmla="*/ 285 w 555"/>
                <a:gd name="T19" fmla="*/ 204 h 585"/>
                <a:gd name="T20" fmla="*/ 261 w 555"/>
                <a:gd name="T21" fmla="*/ 249 h 585"/>
                <a:gd name="T22" fmla="*/ 312 w 555"/>
                <a:gd name="T23" fmla="*/ 345 h 585"/>
                <a:gd name="T24" fmla="*/ 357 w 555"/>
                <a:gd name="T25" fmla="*/ 369 h 585"/>
                <a:gd name="T26" fmla="*/ 384 w 555"/>
                <a:gd name="T27" fmla="*/ 477 h 585"/>
                <a:gd name="T28" fmla="*/ 459 w 555"/>
                <a:gd name="T29" fmla="*/ 528 h 585"/>
                <a:gd name="T30" fmla="*/ 495 w 555"/>
                <a:gd name="T31" fmla="*/ 558 h 585"/>
                <a:gd name="T32" fmla="*/ 534 w 555"/>
                <a:gd name="T33" fmla="*/ 576 h 585"/>
                <a:gd name="T34" fmla="*/ 555 w 555"/>
                <a:gd name="T35" fmla="*/ 582 h 585"/>
                <a:gd name="T36" fmla="*/ 546 w 555"/>
                <a:gd name="T37" fmla="*/ 582 h 5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5"/>
                <a:gd name="T58" fmla="*/ 0 h 585"/>
                <a:gd name="T59" fmla="*/ 555 w 555"/>
                <a:gd name="T60" fmla="*/ 585 h 58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5" h="585">
                  <a:moveTo>
                    <a:pt x="0" y="6"/>
                  </a:moveTo>
                  <a:cubicBezTo>
                    <a:pt x="37" y="10"/>
                    <a:pt x="16" y="0"/>
                    <a:pt x="42" y="18"/>
                  </a:cubicBezTo>
                  <a:lnTo>
                    <a:pt x="48" y="21"/>
                  </a:lnTo>
                  <a:cubicBezTo>
                    <a:pt x="54" y="23"/>
                    <a:pt x="60" y="30"/>
                    <a:pt x="60" y="30"/>
                  </a:cubicBezTo>
                  <a:cubicBezTo>
                    <a:pt x="88" y="58"/>
                    <a:pt x="109" y="51"/>
                    <a:pt x="150" y="54"/>
                  </a:cubicBezTo>
                  <a:cubicBezTo>
                    <a:pt x="177" y="61"/>
                    <a:pt x="170" y="66"/>
                    <a:pt x="207" y="69"/>
                  </a:cubicBezTo>
                  <a:cubicBezTo>
                    <a:pt x="221" y="74"/>
                    <a:pt x="228" y="76"/>
                    <a:pt x="240" y="84"/>
                  </a:cubicBezTo>
                  <a:cubicBezTo>
                    <a:pt x="258" y="90"/>
                    <a:pt x="252" y="95"/>
                    <a:pt x="267" y="105"/>
                  </a:cubicBezTo>
                  <a:cubicBezTo>
                    <a:pt x="270" y="115"/>
                    <a:pt x="282" y="119"/>
                    <a:pt x="285" y="129"/>
                  </a:cubicBezTo>
                  <a:cubicBezTo>
                    <a:pt x="289" y="158"/>
                    <a:pt x="294" y="180"/>
                    <a:pt x="285" y="204"/>
                  </a:cubicBezTo>
                  <a:cubicBezTo>
                    <a:pt x="282" y="225"/>
                    <a:pt x="255" y="231"/>
                    <a:pt x="261" y="249"/>
                  </a:cubicBezTo>
                  <a:cubicBezTo>
                    <a:pt x="265" y="279"/>
                    <a:pt x="286" y="327"/>
                    <a:pt x="312" y="345"/>
                  </a:cubicBezTo>
                  <a:cubicBezTo>
                    <a:pt x="318" y="363"/>
                    <a:pt x="341" y="364"/>
                    <a:pt x="357" y="369"/>
                  </a:cubicBezTo>
                  <a:cubicBezTo>
                    <a:pt x="365" y="393"/>
                    <a:pt x="348" y="465"/>
                    <a:pt x="384" y="477"/>
                  </a:cubicBezTo>
                  <a:cubicBezTo>
                    <a:pt x="399" y="519"/>
                    <a:pt x="381" y="525"/>
                    <a:pt x="459" y="528"/>
                  </a:cubicBezTo>
                  <a:cubicBezTo>
                    <a:pt x="477" y="546"/>
                    <a:pt x="462" y="554"/>
                    <a:pt x="495" y="558"/>
                  </a:cubicBezTo>
                  <a:cubicBezTo>
                    <a:pt x="511" y="568"/>
                    <a:pt x="517" y="571"/>
                    <a:pt x="534" y="576"/>
                  </a:cubicBezTo>
                  <a:cubicBezTo>
                    <a:pt x="542" y="578"/>
                    <a:pt x="555" y="581"/>
                    <a:pt x="555" y="582"/>
                  </a:cubicBezTo>
                  <a:cubicBezTo>
                    <a:pt x="555" y="585"/>
                    <a:pt x="549" y="582"/>
                    <a:pt x="546" y="582"/>
                  </a:cubicBezTo>
                </a:path>
              </a:pathLst>
            </a:custGeom>
            <a:noFill/>
            <a:ln w="19050">
              <a:solidFill>
                <a:srgbClr val="FF0000"/>
              </a:solidFill>
              <a:round/>
              <a:headEnd/>
              <a:tailEnd/>
            </a:ln>
          </p:spPr>
          <p:txBody>
            <a:bodyPr/>
            <a:lstStyle/>
            <a:p>
              <a:endParaRPr lang="en-US"/>
            </a:p>
          </p:txBody>
        </p:sp>
        <p:sp>
          <p:nvSpPr>
            <p:cNvPr id="25619" name="Freeform 11"/>
            <p:cNvSpPr>
              <a:spLocks/>
            </p:cNvSpPr>
            <p:nvPr/>
          </p:nvSpPr>
          <p:spPr bwMode="auto">
            <a:xfrm>
              <a:off x="4053" y="2523"/>
              <a:ext cx="510" cy="372"/>
            </a:xfrm>
            <a:custGeom>
              <a:avLst/>
              <a:gdLst>
                <a:gd name="T0" fmla="*/ 0 w 510"/>
                <a:gd name="T1" fmla="*/ 0 h 372"/>
                <a:gd name="T2" fmla="*/ 33 w 510"/>
                <a:gd name="T3" fmla="*/ 45 h 372"/>
                <a:gd name="T4" fmla="*/ 69 w 510"/>
                <a:gd name="T5" fmla="*/ 63 h 372"/>
                <a:gd name="T6" fmla="*/ 135 w 510"/>
                <a:gd name="T7" fmla="*/ 84 h 372"/>
                <a:gd name="T8" fmla="*/ 171 w 510"/>
                <a:gd name="T9" fmla="*/ 102 h 372"/>
                <a:gd name="T10" fmla="*/ 207 w 510"/>
                <a:gd name="T11" fmla="*/ 117 h 372"/>
                <a:gd name="T12" fmla="*/ 273 w 510"/>
                <a:gd name="T13" fmla="*/ 114 h 372"/>
                <a:gd name="T14" fmla="*/ 300 w 510"/>
                <a:gd name="T15" fmla="*/ 141 h 372"/>
                <a:gd name="T16" fmla="*/ 339 w 510"/>
                <a:gd name="T17" fmla="*/ 219 h 372"/>
                <a:gd name="T18" fmla="*/ 348 w 510"/>
                <a:gd name="T19" fmla="*/ 237 h 372"/>
                <a:gd name="T20" fmla="*/ 357 w 510"/>
                <a:gd name="T21" fmla="*/ 240 h 372"/>
                <a:gd name="T22" fmla="*/ 366 w 510"/>
                <a:gd name="T23" fmla="*/ 261 h 372"/>
                <a:gd name="T24" fmla="*/ 384 w 510"/>
                <a:gd name="T25" fmla="*/ 273 h 372"/>
                <a:gd name="T26" fmla="*/ 447 w 510"/>
                <a:gd name="T27" fmla="*/ 300 h 372"/>
                <a:gd name="T28" fmla="*/ 483 w 510"/>
                <a:gd name="T29" fmla="*/ 333 h 372"/>
                <a:gd name="T30" fmla="*/ 510 w 510"/>
                <a:gd name="T31" fmla="*/ 372 h 37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10"/>
                <a:gd name="T49" fmla="*/ 0 h 372"/>
                <a:gd name="T50" fmla="*/ 510 w 510"/>
                <a:gd name="T51" fmla="*/ 372 h 37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10" h="372">
                  <a:moveTo>
                    <a:pt x="0" y="0"/>
                  </a:moveTo>
                  <a:cubicBezTo>
                    <a:pt x="7" y="21"/>
                    <a:pt x="11" y="38"/>
                    <a:pt x="33" y="45"/>
                  </a:cubicBezTo>
                  <a:cubicBezTo>
                    <a:pt x="39" y="63"/>
                    <a:pt x="54" y="53"/>
                    <a:pt x="69" y="63"/>
                  </a:cubicBezTo>
                  <a:cubicBezTo>
                    <a:pt x="88" y="76"/>
                    <a:pt x="113" y="78"/>
                    <a:pt x="135" y="84"/>
                  </a:cubicBezTo>
                  <a:cubicBezTo>
                    <a:pt x="148" y="97"/>
                    <a:pt x="151" y="99"/>
                    <a:pt x="171" y="102"/>
                  </a:cubicBezTo>
                  <a:cubicBezTo>
                    <a:pt x="184" y="106"/>
                    <a:pt x="194" y="113"/>
                    <a:pt x="207" y="117"/>
                  </a:cubicBezTo>
                  <a:cubicBezTo>
                    <a:pt x="229" y="116"/>
                    <a:pt x="251" y="113"/>
                    <a:pt x="273" y="114"/>
                  </a:cubicBezTo>
                  <a:cubicBezTo>
                    <a:pt x="287" y="115"/>
                    <a:pt x="287" y="137"/>
                    <a:pt x="300" y="141"/>
                  </a:cubicBezTo>
                  <a:cubicBezTo>
                    <a:pt x="316" y="165"/>
                    <a:pt x="305" y="208"/>
                    <a:pt x="339" y="219"/>
                  </a:cubicBezTo>
                  <a:cubicBezTo>
                    <a:pt x="341" y="222"/>
                    <a:pt x="345" y="235"/>
                    <a:pt x="348" y="237"/>
                  </a:cubicBezTo>
                  <a:cubicBezTo>
                    <a:pt x="350" y="239"/>
                    <a:pt x="355" y="238"/>
                    <a:pt x="357" y="240"/>
                  </a:cubicBezTo>
                  <a:cubicBezTo>
                    <a:pt x="392" y="275"/>
                    <a:pt x="340" y="244"/>
                    <a:pt x="366" y="261"/>
                  </a:cubicBezTo>
                  <a:cubicBezTo>
                    <a:pt x="368" y="266"/>
                    <a:pt x="379" y="270"/>
                    <a:pt x="384" y="273"/>
                  </a:cubicBezTo>
                  <a:cubicBezTo>
                    <a:pt x="403" y="285"/>
                    <a:pt x="427" y="287"/>
                    <a:pt x="447" y="300"/>
                  </a:cubicBezTo>
                  <a:cubicBezTo>
                    <a:pt x="452" y="315"/>
                    <a:pt x="468" y="328"/>
                    <a:pt x="483" y="333"/>
                  </a:cubicBezTo>
                  <a:cubicBezTo>
                    <a:pt x="488" y="348"/>
                    <a:pt x="510" y="356"/>
                    <a:pt x="510" y="372"/>
                  </a:cubicBezTo>
                </a:path>
              </a:pathLst>
            </a:custGeom>
            <a:noFill/>
            <a:ln w="19050">
              <a:solidFill>
                <a:srgbClr val="FF0000"/>
              </a:solidFill>
              <a:round/>
              <a:headEnd/>
              <a:tailEnd/>
            </a:ln>
          </p:spPr>
          <p:txBody>
            <a:bodyPr/>
            <a:lstStyle/>
            <a:p>
              <a:endParaRPr lang="en-US"/>
            </a:p>
          </p:txBody>
        </p:sp>
      </p:grpSp>
      <p:pic>
        <p:nvPicPr>
          <p:cNvPr id="70668" name="Picture 12" descr="13_Ni-a-ga-ra2"/>
          <p:cNvPicPr>
            <a:picLocks noChangeAspect="1" noChangeArrowheads="1"/>
          </p:cNvPicPr>
          <p:nvPr/>
        </p:nvPicPr>
        <p:blipFill>
          <a:blip r:embed="rId5"/>
          <a:srcRect/>
          <a:stretch>
            <a:fillRect/>
          </a:stretch>
        </p:blipFill>
        <p:spPr bwMode="auto">
          <a:xfrm>
            <a:off x="304800" y="2971800"/>
            <a:ext cx="4570413" cy="3351213"/>
          </a:xfrm>
          <a:prstGeom prst="rect">
            <a:avLst/>
          </a:prstGeom>
          <a:noFill/>
          <a:ln w="9525">
            <a:noFill/>
            <a:miter lim="800000"/>
            <a:headEnd/>
            <a:tailEnd/>
          </a:ln>
        </p:spPr>
      </p:pic>
      <p:sp>
        <p:nvSpPr>
          <p:cNvPr id="70669" name="Oval 13"/>
          <p:cNvSpPr>
            <a:spLocks noChangeArrowheads="1"/>
          </p:cNvSpPr>
          <p:nvPr/>
        </p:nvSpPr>
        <p:spPr bwMode="auto">
          <a:xfrm>
            <a:off x="7848600" y="3810000"/>
            <a:ext cx="304800" cy="304800"/>
          </a:xfrm>
          <a:prstGeom prst="ellipse">
            <a:avLst/>
          </a:prstGeom>
          <a:noFill/>
          <a:ln w="15875" algn="ctr">
            <a:solidFill>
              <a:srgbClr val="0000FF"/>
            </a:solidFill>
            <a:round/>
            <a:headEnd/>
            <a:tailEnd/>
          </a:ln>
        </p:spPr>
        <p:txBody>
          <a:bodyPr wrap="none" anchor="ctr"/>
          <a:lstStyle/>
          <a:p>
            <a:endParaRPr lang="en-US"/>
          </a:p>
        </p:txBody>
      </p:sp>
      <p:pic>
        <p:nvPicPr>
          <p:cNvPr id="70670" name="Picture 14" descr="14_Ni-a-ga-ra3"/>
          <p:cNvPicPr>
            <a:picLocks noChangeAspect="1" noChangeArrowheads="1"/>
          </p:cNvPicPr>
          <p:nvPr/>
        </p:nvPicPr>
        <p:blipFill>
          <a:blip r:embed="rId6"/>
          <a:srcRect/>
          <a:stretch>
            <a:fillRect/>
          </a:stretch>
        </p:blipFill>
        <p:spPr bwMode="auto">
          <a:xfrm>
            <a:off x="306388" y="2971800"/>
            <a:ext cx="4570412" cy="3468688"/>
          </a:xfrm>
          <a:prstGeom prst="rect">
            <a:avLst/>
          </a:prstGeom>
          <a:noFill/>
          <a:ln w="9525">
            <a:noFill/>
            <a:miter lim="800000"/>
            <a:headEnd/>
            <a:tailEnd/>
          </a:ln>
        </p:spPr>
      </p:pic>
      <p:pic>
        <p:nvPicPr>
          <p:cNvPr id="70671" name="Picture 15" descr="12_Ni-a-ga-ra1"/>
          <p:cNvPicPr>
            <a:picLocks noChangeAspect="1" noChangeArrowheads="1"/>
          </p:cNvPicPr>
          <p:nvPr/>
        </p:nvPicPr>
        <p:blipFill>
          <a:blip r:embed="rId7"/>
          <a:srcRect/>
          <a:stretch>
            <a:fillRect/>
          </a:stretch>
        </p:blipFill>
        <p:spPr bwMode="auto">
          <a:xfrm>
            <a:off x="306388" y="3038475"/>
            <a:ext cx="4570412" cy="3362325"/>
          </a:xfrm>
          <a:prstGeom prst="rect">
            <a:avLst/>
          </a:prstGeom>
          <a:noFill/>
          <a:ln w="9525">
            <a:noFill/>
            <a:miter lim="800000"/>
            <a:headEnd/>
            <a:tailEnd/>
          </a:ln>
        </p:spPr>
      </p:pic>
      <p:sp>
        <p:nvSpPr>
          <p:cNvPr id="70672" name="Rectangle 16"/>
          <p:cNvSpPr>
            <a:spLocks noChangeArrowheads="1"/>
          </p:cNvSpPr>
          <p:nvPr/>
        </p:nvSpPr>
        <p:spPr bwMode="auto">
          <a:xfrm>
            <a:off x="1676400" y="5715000"/>
            <a:ext cx="2286000" cy="457200"/>
          </a:xfrm>
          <a:prstGeom prst="rect">
            <a:avLst/>
          </a:prstGeom>
          <a:noFill/>
          <a:ln w="9525">
            <a:noFill/>
            <a:miter lim="800000"/>
            <a:headEnd/>
            <a:tailEnd/>
          </a:ln>
        </p:spPr>
        <p:txBody>
          <a:bodyPr anchor="ctr"/>
          <a:lstStyle/>
          <a:p>
            <a:r>
              <a:rPr lang="en-US" sz="1600">
                <a:solidFill>
                  <a:srgbClr val="3333CC"/>
                </a:solidFill>
              </a:rPr>
              <a:t>Mùa đông trên thác Ni-a-ga-ra</a:t>
            </a:r>
          </a:p>
        </p:txBody>
      </p:sp>
      <p:sp>
        <p:nvSpPr>
          <p:cNvPr id="70673" name="AutoShape 17"/>
          <p:cNvSpPr>
            <a:spLocks noChangeArrowheads="1"/>
          </p:cNvSpPr>
          <p:nvPr/>
        </p:nvSpPr>
        <p:spPr bwMode="auto">
          <a:xfrm>
            <a:off x="8229600" y="4191000"/>
            <a:ext cx="1143000" cy="990600"/>
          </a:xfrm>
          <a:prstGeom prst="wedgeEllipseCallout">
            <a:avLst>
              <a:gd name="adj1" fmla="val -57500"/>
              <a:gd name="adj2" fmla="val -70671"/>
            </a:avLst>
          </a:prstGeom>
          <a:noFill/>
          <a:ln w="9525" algn="ctr">
            <a:solidFill>
              <a:srgbClr val="0000FF"/>
            </a:solidFill>
            <a:miter lim="800000"/>
            <a:headEnd/>
            <a:tailEnd/>
          </a:ln>
        </p:spPr>
        <p:txBody>
          <a:bodyPr/>
          <a:lstStyle/>
          <a:p>
            <a:r>
              <a:rPr lang="en-US" sz="1400" b="0"/>
              <a:t>Vị trí thác Ni-a-ga-ra</a:t>
            </a:r>
          </a:p>
        </p:txBody>
      </p:sp>
      <p:pic>
        <p:nvPicPr>
          <p:cNvPr id="25614" name="Picture 18" descr="fishing_boat_md_wht"/>
          <p:cNvPicPr>
            <a:picLocks noChangeAspect="1" noChangeArrowheads="1" noCrop="1"/>
          </p:cNvPicPr>
          <p:nvPr/>
        </p:nvPicPr>
        <p:blipFill>
          <a:blip r:embed="rId8"/>
          <a:srcRect/>
          <a:stretch>
            <a:fillRect/>
          </a:stretch>
        </p:blipFill>
        <p:spPr bwMode="auto">
          <a:xfrm>
            <a:off x="8229600" y="5715000"/>
            <a:ext cx="1524000" cy="428625"/>
          </a:xfrm>
          <a:prstGeom prst="rect">
            <a:avLst/>
          </a:prstGeom>
          <a:noFill/>
          <a:ln w="9525">
            <a:noFill/>
            <a:miter lim="800000"/>
            <a:headEnd/>
            <a:tailEnd/>
          </a:ln>
        </p:spPr>
      </p:pic>
      <p:pic>
        <p:nvPicPr>
          <p:cNvPr id="25615" name="Picture 20" descr="HB (44)"/>
          <p:cNvPicPr>
            <a:picLocks noChangeAspect="1" noChangeArrowheads="1" noCrop="1"/>
          </p:cNvPicPr>
          <p:nvPr/>
        </p:nvPicPr>
        <p:blipFill>
          <a:blip r:embed="rId9"/>
          <a:srcRect/>
          <a:stretch>
            <a:fillRect/>
          </a:stretch>
        </p:blipFill>
        <p:spPr bwMode="auto">
          <a:xfrm>
            <a:off x="8610600" y="838200"/>
            <a:ext cx="1143000" cy="1143000"/>
          </a:xfrm>
          <a:prstGeom prst="rect">
            <a:avLst/>
          </a:prstGeom>
          <a:noFill/>
          <a:ln w="9525">
            <a:noFill/>
            <a:miter lim="800000"/>
            <a:headEnd/>
            <a:tailEnd/>
          </a:ln>
        </p:spPr>
      </p:pic>
    </p:spTree>
  </p:cSld>
  <p:clrMapOvr>
    <a:masterClrMapping/>
  </p:clrMapOvr>
  <p:transition spd="slow" advClick="0" advTm="25000">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0660">
                                            <p:bg/>
                                          </p:spTgt>
                                        </p:tgtEl>
                                        <p:attrNameLst>
                                          <p:attrName>style.visibility</p:attrName>
                                        </p:attrNameLst>
                                      </p:cBhvr>
                                      <p:to>
                                        <p:strVal val="visible"/>
                                      </p:to>
                                    </p:set>
                                    <p:animEffect transition="in" filter="fade">
                                      <p:cBhvr>
                                        <p:cTn id="7" dur="1000"/>
                                        <p:tgtEl>
                                          <p:spTgt spid="70660">
                                            <p:bg/>
                                          </p:spTgt>
                                        </p:tgtEl>
                                      </p:cBhvr>
                                    </p:animEffect>
                                  </p:childTnLst>
                                </p:cTn>
                              </p:par>
                            </p:childTnLst>
                          </p:cTn>
                        </p:par>
                        <p:par>
                          <p:cTn id="8" fill="hold" nodeType="afterGroup">
                            <p:stCondLst>
                              <p:cond delay="1000"/>
                            </p:stCondLst>
                            <p:childTnLst>
                              <p:par>
                                <p:cTn id="9" presetID="18" presetClass="entr" presetSubtype="1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trips(downLeft)">
                                      <p:cBhvr>
                                        <p:cTn id="11" dur="1000"/>
                                        <p:tgtEl>
                                          <p:spTgt spid="2"/>
                                        </p:tgtEl>
                                      </p:cBhvr>
                                    </p:animEffect>
                                  </p:childTnLst>
                                </p:cTn>
                              </p:par>
                            </p:childTnLst>
                          </p:cTn>
                        </p:par>
                        <p:par>
                          <p:cTn id="12" fill="hold" nodeType="afterGroup">
                            <p:stCondLst>
                              <p:cond delay="2000"/>
                            </p:stCondLst>
                            <p:childTnLst>
                              <p:par>
                                <p:cTn id="13" presetID="10" presetClass="entr" presetSubtype="0" fill="hold" nodeType="afterEffect">
                                  <p:stCondLst>
                                    <p:cond delay="0"/>
                                  </p:stCondLst>
                                  <p:childTnLst>
                                    <p:set>
                                      <p:cBhvr>
                                        <p:cTn id="14" dur="1" fill="hold">
                                          <p:stCondLst>
                                            <p:cond delay="0"/>
                                          </p:stCondLst>
                                        </p:cTn>
                                        <p:tgtEl>
                                          <p:spTgt spid="70670"/>
                                        </p:tgtEl>
                                        <p:attrNameLst>
                                          <p:attrName>style.visibility</p:attrName>
                                        </p:attrNameLst>
                                      </p:cBhvr>
                                      <p:to>
                                        <p:strVal val="visible"/>
                                      </p:to>
                                    </p:set>
                                    <p:animEffect transition="in" filter="fade">
                                      <p:cBhvr>
                                        <p:cTn id="15" dur="2000"/>
                                        <p:tgtEl>
                                          <p:spTgt spid="70670"/>
                                        </p:tgtEl>
                                      </p:cBhvr>
                                    </p:animEffect>
                                  </p:childTnLst>
                                </p:cTn>
                              </p:par>
                            </p:childTnLst>
                          </p:cTn>
                        </p:par>
                        <p:par>
                          <p:cTn id="16" fill="hold" nodeType="afterGroup">
                            <p:stCondLst>
                              <p:cond delay="4000"/>
                            </p:stCondLst>
                            <p:childTnLst>
                              <p:par>
                                <p:cTn id="17" presetID="8" presetClass="entr" presetSubtype="32" fill="hold" nodeType="afterEffect">
                                  <p:stCondLst>
                                    <p:cond delay="0"/>
                                  </p:stCondLst>
                                  <p:childTnLst>
                                    <p:set>
                                      <p:cBhvr>
                                        <p:cTn id="18" dur="1" fill="hold">
                                          <p:stCondLst>
                                            <p:cond delay="0"/>
                                          </p:stCondLst>
                                        </p:cTn>
                                        <p:tgtEl>
                                          <p:spTgt spid="70660">
                                            <p:txEl>
                                              <p:pRg st="0" end="0"/>
                                            </p:txEl>
                                          </p:spTgt>
                                        </p:tgtEl>
                                        <p:attrNameLst>
                                          <p:attrName>style.visibility</p:attrName>
                                        </p:attrNameLst>
                                      </p:cBhvr>
                                      <p:to>
                                        <p:strVal val="visible"/>
                                      </p:to>
                                    </p:set>
                                    <p:animEffect transition="in" filter="diamond(out)">
                                      <p:cBhvr>
                                        <p:cTn id="19" dur="1000"/>
                                        <p:tgtEl>
                                          <p:spTgt spid="70660">
                                            <p:txEl>
                                              <p:pRg st="0" end="0"/>
                                            </p:txEl>
                                          </p:spTgt>
                                        </p:tgtEl>
                                      </p:cBhvr>
                                    </p:animEffect>
                                  </p:childTnLst>
                                </p:cTn>
                              </p:par>
                            </p:childTnLst>
                          </p:cTn>
                        </p:par>
                        <p:par>
                          <p:cTn id="20" fill="hold" nodeType="afterGroup">
                            <p:stCondLst>
                              <p:cond delay="5000"/>
                            </p:stCondLst>
                            <p:childTnLst>
                              <p:par>
                                <p:cTn id="21" presetID="18" presetClass="entr" presetSubtype="9" fill="hold" grpId="0" nodeType="afterEffect">
                                  <p:stCondLst>
                                    <p:cond delay="0"/>
                                  </p:stCondLst>
                                  <p:childTnLst>
                                    <p:set>
                                      <p:cBhvr>
                                        <p:cTn id="22" dur="1" fill="hold">
                                          <p:stCondLst>
                                            <p:cond delay="0"/>
                                          </p:stCondLst>
                                        </p:cTn>
                                        <p:tgtEl>
                                          <p:spTgt spid="70669"/>
                                        </p:tgtEl>
                                        <p:attrNameLst>
                                          <p:attrName>style.visibility</p:attrName>
                                        </p:attrNameLst>
                                      </p:cBhvr>
                                      <p:to>
                                        <p:strVal val="visible"/>
                                      </p:to>
                                    </p:set>
                                    <p:animEffect transition="in" filter="strips(upLeft)">
                                      <p:cBhvr>
                                        <p:cTn id="23" dur="1000"/>
                                        <p:tgtEl>
                                          <p:spTgt spid="70669"/>
                                        </p:tgtEl>
                                      </p:cBhvr>
                                    </p:animEffect>
                                  </p:childTnLst>
                                </p:cTn>
                              </p:par>
                            </p:childTnLst>
                          </p:cTn>
                        </p:par>
                        <p:par>
                          <p:cTn id="24" fill="hold" nodeType="afterGroup">
                            <p:stCondLst>
                              <p:cond delay="6000"/>
                            </p:stCondLst>
                            <p:childTnLst>
                              <p:par>
                                <p:cTn id="25" presetID="22" presetClass="entr" presetSubtype="4" fill="hold" grpId="0" nodeType="afterEffect">
                                  <p:stCondLst>
                                    <p:cond delay="0"/>
                                  </p:stCondLst>
                                  <p:childTnLst>
                                    <p:set>
                                      <p:cBhvr>
                                        <p:cTn id="26" dur="1" fill="hold">
                                          <p:stCondLst>
                                            <p:cond delay="0"/>
                                          </p:stCondLst>
                                        </p:cTn>
                                        <p:tgtEl>
                                          <p:spTgt spid="70673"/>
                                        </p:tgtEl>
                                        <p:attrNameLst>
                                          <p:attrName>style.visibility</p:attrName>
                                        </p:attrNameLst>
                                      </p:cBhvr>
                                      <p:to>
                                        <p:strVal val="visible"/>
                                      </p:to>
                                    </p:set>
                                    <p:animEffect transition="in" filter="wipe(down)">
                                      <p:cBhvr>
                                        <p:cTn id="27" dur="1000"/>
                                        <p:tgtEl>
                                          <p:spTgt spid="70673"/>
                                        </p:tgtEl>
                                      </p:cBhvr>
                                    </p:animEffect>
                                  </p:childTnLst>
                                </p:cTn>
                              </p:par>
                            </p:childTnLst>
                          </p:cTn>
                        </p:par>
                        <p:par>
                          <p:cTn id="28" fill="hold" nodeType="afterGroup">
                            <p:stCondLst>
                              <p:cond delay="7000"/>
                            </p:stCondLst>
                            <p:childTnLst>
                              <p:par>
                                <p:cTn id="29" presetID="10" presetClass="entr" presetSubtype="0" fill="hold" nodeType="afterEffect">
                                  <p:stCondLst>
                                    <p:cond delay="0"/>
                                  </p:stCondLst>
                                  <p:childTnLst>
                                    <p:set>
                                      <p:cBhvr>
                                        <p:cTn id="30" dur="1" fill="hold">
                                          <p:stCondLst>
                                            <p:cond delay="0"/>
                                          </p:stCondLst>
                                        </p:cTn>
                                        <p:tgtEl>
                                          <p:spTgt spid="70668"/>
                                        </p:tgtEl>
                                        <p:attrNameLst>
                                          <p:attrName>style.visibility</p:attrName>
                                        </p:attrNameLst>
                                      </p:cBhvr>
                                      <p:to>
                                        <p:strVal val="visible"/>
                                      </p:to>
                                    </p:set>
                                    <p:animEffect transition="in" filter="fade">
                                      <p:cBhvr>
                                        <p:cTn id="31" dur="2000"/>
                                        <p:tgtEl>
                                          <p:spTgt spid="70668"/>
                                        </p:tgtEl>
                                      </p:cBhvr>
                                    </p:animEffect>
                                  </p:childTnLst>
                                </p:cTn>
                              </p:par>
                            </p:childTnLst>
                          </p:cTn>
                        </p:par>
                        <p:par>
                          <p:cTn id="32" fill="hold" nodeType="afterGroup">
                            <p:stCondLst>
                              <p:cond delay="9000"/>
                            </p:stCondLst>
                            <p:childTnLst>
                              <p:par>
                                <p:cTn id="33" presetID="10" presetClass="entr" presetSubtype="0" fill="hold" nodeType="afterEffect">
                                  <p:stCondLst>
                                    <p:cond delay="0"/>
                                  </p:stCondLst>
                                  <p:childTnLst>
                                    <p:set>
                                      <p:cBhvr>
                                        <p:cTn id="34" dur="1" fill="hold">
                                          <p:stCondLst>
                                            <p:cond delay="0"/>
                                          </p:stCondLst>
                                        </p:cTn>
                                        <p:tgtEl>
                                          <p:spTgt spid="70671"/>
                                        </p:tgtEl>
                                        <p:attrNameLst>
                                          <p:attrName>style.visibility</p:attrName>
                                        </p:attrNameLst>
                                      </p:cBhvr>
                                      <p:to>
                                        <p:strVal val="visible"/>
                                      </p:to>
                                    </p:set>
                                    <p:animEffect transition="in" filter="fade">
                                      <p:cBhvr>
                                        <p:cTn id="35" dur="2000"/>
                                        <p:tgtEl>
                                          <p:spTgt spid="70671"/>
                                        </p:tgtEl>
                                      </p:cBhvr>
                                    </p:animEffect>
                                  </p:childTnLst>
                                </p:cTn>
                              </p:par>
                            </p:childTnLst>
                          </p:cTn>
                        </p:par>
                        <p:par>
                          <p:cTn id="36" fill="hold" nodeType="afterGroup">
                            <p:stCondLst>
                              <p:cond delay="11000"/>
                            </p:stCondLst>
                            <p:childTnLst>
                              <p:par>
                                <p:cTn id="37" presetID="10" presetClass="entr" presetSubtype="0" fill="hold" grpId="0" nodeType="afterEffect">
                                  <p:stCondLst>
                                    <p:cond delay="0"/>
                                  </p:stCondLst>
                                  <p:childTnLst>
                                    <p:set>
                                      <p:cBhvr>
                                        <p:cTn id="38" dur="1" fill="hold">
                                          <p:stCondLst>
                                            <p:cond delay="0"/>
                                          </p:stCondLst>
                                        </p:cTn>
                                        <p:tgtEl>
                                          <p:spTgt spid="70672"/>
                                        </p:tgtEl>
                                        <p:attrNameLst>
                                          <p:attrName>style.visibility</p:attrName>
                                        </p:attrNameLst>
                                      </p:cBhvr>
                                      <p:to>
                                        <p:strVal val="visible"/>
                                      </p:to>
                                    </p:set>
                                    <p:animEffect transition="in" filter="fade">
                                      <p:cBhvr>
                                        <p:cTn id="39" dur="2000"/>
                                        <p:tgtEl>
                                          <p:spTgt spid="706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0" grpId="0" build="allAtOnce" animBg="1"/>
      <p:bldP spid="70669" grpId="0" animBg="1"/>
      <p:bldP spid="70672" grpId="0"/>
      <p:bldP spid="7067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descr="Denim"/>
          <p:cNvSpPr>
            <a:spLocks noChangeArrowheads="1"/>
          </p:cNvSpPr>
          <p:nvPr/>
        </p:nvSpPr>
        <p:spPr bwMode="auto">
          <a:xfrm>
            <a:off x="685800" y="76200"/>
            <a:ext cx="3886200" cy="381000"/>
          </a:xfrm>
          <a:prstGeom prst="rect">
            <a:avLst/>
          </a:prstGeom>
          <a:blipFill dpi="0" rotWithShape="1">
            <a:blip r:embed="rId2"/>
            <a:srcRect/>
            <a:tile tx="0" ty="0" sx="100000" sy="100000" flip="none" algn="tl"/>
          </a:blipFill>
          <a:ln w="9525">
            <a:noFill/>
            <a:miter lim="800000"/>
            <a:headEnd/>
            <a:tailEnd/>
          </a:ln>
          <a:effectLst/>
        </p:spPr>
        <p:txBody>
          <a:bodyPr tIns="137160" bIns="137160" anchor="ctr"/>
          <a:lstStyle/>
          <a:p>
            <a:pPr>
              <a:defRPr/>
            </a:pPr>
            <a:r>
              <a:rPr lang="en-US" sz="2400">
                <a:solidFill>
                  <a:schemeClr val="bg1"/>
                </a:solidFill>
                <a:effectLst>
                  <a:outerShdw blurRad="38100" dist="38100" dir="2700000" algn="tl">
                    <a:srgbClr val="000000"/>
                  </a:outerShdw>
                </a:effectLst>
                <a:latin typeface="Arial"/>
              </a:rPr>
              <a:t>Sông A-ma-dôn (Bra-xin)</a:t>
            </a:r>
          </a:p>
        </p:txBody>
      </p:sp>
      <p:sp>
        <p:nvSpPr>
          <p:cNvPr id="26627" name="Rectangle 3" descr="Papyrus"/>
          <p:cNvSpPr>
            <a:spLocks noChangeArrowheads="1"/>
          </p:cNvSpPr>
          <p:nvPr/>
        </p:nvSpPr>
        <p:spPr bwMode="auto">
          <a:xfrm>
            <a:off x="6477000" y="6477000"/>
            <a:ext cx="2209800" cy="304800"/>
          </a:xfrm>
          <a:prstGeom prst="rect">
            <a:avLst/>
          </a:prstGeom>
          <a:blipFill dpi="0" rotWithShape="0">
            <a:blip r:embed="rId3"/>
            <a:srcRect/>
            <a:tile tx="0" ty="0" sx="100000" sy="100000" flip="none" algn="tl"/>
          </a:blipFill>
          <a:ln w="9525">
            <a:noFill/>
            <a:miter lim="800000"/>
            <a:headEnd/>
            <a:tailEnd/>
          </a:ln>
        </p:spPr>
        <p:txBody>
          <a:bodyPr anchor="ctr"/>
          <a:lstStyle/>
          <a:p>
            <a:r>
              <a:rPr lang="en-US" sz="1600">
                <a:solidFill>
                  <a:srgbClr val="3333CC"/>
                </a:solidFill>
              </a:rPr>
              <a:t>LƯỢC ĐỒ NAM MĨ</a:t>
            </a:r>
          </a:p>
        </p:txBody>
      </p:sp>
      <p:pic>
        <p:nvPicPr>
          <p:cNvPr id="26628" name="Picture 4" descr="06_NamMy"/>
          <p:cNvPicPr>
            <a:picLocks noChangeAspect="1" noChangeArrowheads="1"/>
          </p:cNvPicPr>
          <p:nvPr/>
        </p:nvPicPr>
        <p:blipFill>
          <a:blip r:embed="rId4"/>
          <a:srcRect/>
          <a:stretch>
            <a:fillRect/>
          </a:stretch>
        </p:blipFill>
        <p:spPr bwMode="auto">
          <a:xfrm>
            <a:off x="5111750" y="0"/>
            <a:ext cx="4870450" cy="6413500"/>
          </a:xfrm>
          <a:prstGeom prst="rect">
            <a:avLst/>
          </a:prstGeom>
          <a:noFill/>
          <a:ln w="9525">
            <a:noFill/>
            <a:miter lim="800000"/>
            <a:headEnd/>
            <a:tailEnd/>
          </a:ln>
        </p:spPr>
      </p:pic>
      <p:grpSp>
        <p:nvGrpSpPr>
          <p:cNvPr id="2" name="Group 5"/>
          <p:cNvGrpSpPr>
            <a:grpSpLocks/>
          </p:cNvGrpSpPr>
          <p:nvPr/>
        </p:nvGrpSpPr>
        <p:grpSpPr bwMode="auto">
          <a:xfrm>
            <a:off x="5830888" y="1327150"/>
            <a:ext cx="2540000" cy="1893888"/>
            <a:chOff x="3673" y="836"/>
            <a:chExt cx="1600" cy="1193"/>
          </a:xfrm>
        </p:grpSpPr>
        <p:sp>
          <p:nvSpPr>
            <p:cNvPr id="26641" name="Freeform 6"/>
            <p:cNvSpPr>
              <a:spLocks/>
            </p:cNvSpPr>
            <p:nvPr/>
          </p:nvSpPr>
          <p:spPr bwMode="auto">
            <a:xfrm>
              <a:off x="4107" y="836"/>
              <a:ext cx="1166" cy="332"/>
            </a:xfrm>
            <a:custGeom>
              <a:avLst/>
              <a:gdLst>
                <a:gd name="T0" fmla="*/ 0 w 1166"/>
                <a:gd name="T1" fmla="*/ 46 h 332"/>
                <a:gd name="T2" fmla="*/ 57 w 1166"/>
                <a:gd name="T3" fmla="*/ 40 h 332"/>
                <a:gd name="T4" fmla="*/ 78 w 1166"/>
                <a:gd name="T5" fmla="*/ 34 h 332"/>
                <a:gd name="T6" fmla="*/ 114 w 1166"/>
                <a:gd name="T7" fmla="*/ 34 h 332"/>
                <a:gd name="T8" fmla="*/ 144 w 1166"/>
                <a:gd name="T9" fmla="*/ 7 h 332"/>
                <a:gd name="T10" fmla="*/ 180 w 1166"/>
                <a:gd name="T11" fmla="*/ 7 h 332"/>
                <a:gd name="T12" fmla="*/ 123 w 1166"/>
                <a:gd name="T13" fmla="*/ 22 h 332"/>
                <a:gd name="T14" fmla="*/ 186 w 1166"/>
                <a:gd name="T15" fmla="*/ 4 h 332"/>
                <a:gd name="T16" fmla="*/ 195 w 1166"/>
                <a:gd name="T17" fmla="*/ 46 h 332"/>
                <a:gd name="T18" fmla="*/ 207 w 1166"/>
                <a:gd name="T19" fmla="*/ 76 h 332"/>
                <a:gd name="T20" fmla="*/ 210 w 1166"/>
                <a:gd name="T21" fmla="*/ 88 h 332"/>
                <a:gd name="T22" fmla="*/ 201 w 1166"/>
                <a:gd name="T23" fmla="*/ 112 h 332"/>
                <a:gd name="T24" fmla="*/ 189 w 1166"/>
                <a:gd name="T25" fmla="*/ 133 h 332"/>
                <a:gd name="T26" fmla="*/ 210 w 1166"/>
                <a:gd name="T27" fmla="*/ 154 h 332"/>
                <a:gd name="T28" fmla="*/ 234 w 1166"/>
                <a:gd name="T29" fmla="*/ 163 h 332"/>
                <a:gd name="T30" fmla="*/ 249 w 1166"/>
                <a:gd name="T31" fmla="*/ 175 h 332"/>
                <a:gd name="T32" fmla="*/ 339 w 1166"/>
                <a:gd name="T33" fmla="*/ 175 h 332"/>
                <a:gd name="T34" fmla="*/ 390 w 1166"/>
                <a:gd name="T35" fmla="*/ 172 h 332"/>
                <a:gd name="T36" fmla="*/ 486 w 1166"/>
                <a:gd name="T37" fmla="*/ 220 h 332"/>
                <a:gd name="T38" fmla="*/ 549 w 1166"/>
                <a:gd name="T39" fmla="*/ 244 h 332"/>
                <a:gd name="T40" fmla="*/ 573 w 1166"/>
                <a:gd name="T41" fmla="*/ 286 h 332"/>
                <a:gd name="T42" fmla="*/ 597 w 1166"/>
                <a:gd name="T43" fmla="*/ 295 h 332"/>
                <a:gd name="T44" fmla="*/ 627 w 1166"/>
                <a:gd name="T45" fmla="*/ 313 h 332"/>
                <a:gd name="T46" fmla="*/ 618 w 1166"/>
                <a:gd name="T47" fmla="*/ 325 h 332"/>
                <a:gd name="T48" fmla="*/ 666 w 1166"/>
                <a:gd name="T49" fmla="*/ 316 h 332"/>
                <a:gd name="T50" fmla="*/ 681 w 1166"/>
                <a:gd name="T51" fmla="*/ 328 h 332"/>
                <a:gd name="T52" fmla="*/ 720 w 1166"/>
                <a:gd name="T53" fmla="*/ 289 h 332"/>
                <a:gd name="T54" fmla="*/ 753 w 1166"/>
                <a:gd name="T55" fmla="*/ 277 h 332"/>
                <a:gd name="T56" fmla="*/ 774 w 1166"/>
                <a:gd name="T57" fmla="*/ 289 h 332"/>
                <a:gd name="T58" fmla="*/ 801 w 1166"/>
                <a:gd name="T59" fmla="*/ 274 h 332"/>
                <a:gd name="T60" fmla="*/ 837 w 1166"/>
                <a:gd name="T61" fmla="*/ 247 h 332"/>
                <a:gd name="T62" fmla="*/ 843 w 1166"/>
                <a:gd name="T63" fmla="*/ 229 h 332"/>
                <a:gd name="T64" fmla="*/ 852 w 1166"/>
                <a:gd name="T65" fmla="*/ 217 h 332"/>
                <a:gd name="T66" fmla="*/ 876 w 1166"/>
                <a:gd name="T67" fmla="*/ 241 h 332"/>
                <a:gd name="T68" fmla="*/ 888 w 1166"/>
                <a:gd name="T69" fmla="*/ 235 h 332"/>
                <a:gd name="T70" fmla="*/ 897 w 1166"/>
                <a:gd name="T71" fmla="*/ 229 h 332"/>
                <a:gd name="T72" fmla="*/ 936 w 1166"/>
                <a:gd name="T73" fmla="*/ 241 h 332"/>
                <a:gd name="T74" fmla="*/ 978 w 1166"/>
                <a:gd name="T75" fmla="*/ 211 h 332"/>
                <a:gd name="T76" fmla="*/ 993 w 1166"/>
                <a:gd name="T77" fmla="*/ 196 h 332"/>
                <a:gd name="T78" fmla="*/ 1026 w 1166"/>
                <a:gd name="T79" fmla="*/ 193 h 332"/>
                <a:gd name="T80" fmla="*/ 1071 w 1166"/>
                <a:gd name="T81" fmla="*/ 160 h 332"/>
                <a:gd name="T82" fmla="*/ 1080 w 1166"/>
                <a:gd name="T83" fmla="*/ 133 h 332"/>
                <a:gd name="T84" fmla="*/ 1080 w 1166"/>
                <a:gd name="T85" fmla="*/ 127 h 332"/>
                <a:gd name="T86" fmla="*/ 1119 w 1166"/>
                <a:gd name="T87" fmla="*/ 115 h 332"/>
                <a:gd name="T88" fmla="*/ 1164 w 1166"/>
                <a:gd name="T89" fmla="*/ 55 h 332"/>
                <a:gd name="T90" fmla="*/ 1137 w 1166"/>
                <a:gd name="T91" fmla="*/ 82 h 332"/>
                <a:gd name="T92" fmla="*/ 1125 w 1166"/>
                <a:gd name="T93" fmla="*/ 97 h 3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66"/>
                <a:gd name="T142" fmla="*/ 0 h 332"/>
                <a:gd name="T143" fmla="*/ 1166 w 1166"/>
                <a:gd name="T144" fmla="*/ 332 h 33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66" h="332">
                  <a:moveTo>
                    <a:pt x="0" y="46"/>
                  </a:moveTo>
                  <a:cubicBezTo>
                    <a:pt x="17" y="45"/>
                    <a:pt x="42" y="48"/>
                    <a:pt x="57" y="40"/>
                  </a:cubicBezTo>
                  <a:cubicBezTo>
                    <a:pt x="63" y="36"/>
                    <a:pt x="78" y="34"/>
                    <a:pt x="78" y="34"/>
                  </a:cubicBezTo>
                  <a:cubicBezTo>
                    <a:pt x="86" y="30"/>
                    <a:pt x="97" y="38"/>
                    <a:pt x="114" y="34"/>
                  </a:cubicBezTo>
                  <a:cubicBezTo>
                    <a:pt x="125" y="30"/>
                    <a:pt x="133" y="11"/>
                    <a:pt x="144" y="7"/>
                  </a:cubicBezTo>
                  <a:cubicBezTo>
                    <a:pt x="155" y="3"/>
                    <a:pt x="183" y="5"/>
                    <a:pt x="180" y="7"/>
                  </a:cubicBezTo>
                  <a:cubicBezTo>
                    <a:pt x="183" y="6"/>
                    <a:pt x="123" y="22"/>
                    <a:pt x="123" y="22"/>
                  </a:cubicBezTo>
                  <a:cubicBezTo>
                    <a:pt x="119" y="24"/>
                    <a:pt x="174" y="0"/>
                    <a:pt x="186" y="4"/>
                  </a:cubicBezTo>
                  <a:cubicBezTo>
                    <a:pt x="198" y="8"/>
                    <a:pt x="192" y="34"/>
                    <a:pt x="195" y="46"/>
                  </a:cubicBezTo>
                  <a:cubicBezTo>
                    <a:pt x="198" y="58"/>
                    <a:pt x="205" y="69"/>
                    <a:pt x="207" y="76"/>
                  </a:cubicBezTo>
                  <a:cubicBezTo>
                    <a:pt x="209" y="83"/>
                    <a:pt x="211" y="82"/>
                    <a:pt x="210" y="88"/>
                  </a:cubicBezTo>
                  <a:cubicBezTo>
                    <a:pt x="212" y="97"/>
                    <a:pt x="201" y="112"/>
                    <a:pt x="201" y="112"/>
                  </a:cubicBezTo>
                  <a:cubicBezTo>
                    <a:pt x="180" y="119"/>
                    <a:pt x="182" y="110"/>
                    <a:pt x="189" y="133"/>
                  </a:cubicBezTo>
                  <a:cubicBezTo>
                    <a:pt x="190" y="136"/>
                    <a:pt x="207" y="152"/>
                    <a:pt x="210" y="154"/>
                  </a:cubicBezTo>
                  <a:cubicBezTo>
                    <a:pt x="216" y="160"/>
                    <a:pt x="228" y="160"/>
                    <a:pt x="234" y="163"/>
                  </a:cubicBezTo>
                  <a:cubicBezTo>
                    <a:pt x="240" y="166"/>
                    <a:pt x="232" y="173"/>
                    <a:pt x="249" y="175"/>
                  </a:cubicBezTo>
                  <a:cubicBezTo>
                    <a:pt x="278" y="185"/>
                    <a:pt x="313" y="184"/>
                    <a:pt x="339" y="175"/>
                  </a:cubicBezTo>
                  <a:cubicBezTo>
                    <a:pt x="356" y="181"/>
                    <a:pt x="374" y="165"/>
                    <a:pt x="390" y="172"/>
                  </a:cubicBezTo>
                  <a:cubicBezTo>
                    <a:pt x="422" y="186"/>
                    <a:pt x="453" y="209"/>
                    <a:pt x="486" y="220"/>
                  </a:cubicBezTo>
                  <a:cubicBezTo>
                    <a:pt x="516" y="223"/>
                    <a:pt x="525" y="228"/>
                    <a:pt x="549" y="244"/>
                  </a:cubicBezTo>
                  <a:cubicBezTo>
                    <a:pt x="556" y="254"/>
                    <a:pt x="561" y="281"/>
                    <a:pt x="573" y="286"/>
                  </a:cubicBezTo>
                  <a:cubicBezTo>
                    <a:pt x="579" y="289"/>
                    <a:pt x="597" y="295"/>
                    <a:pt x="597" y="295"/>
                  </a:cubicBezTo>
                  <a:cubicBezTo>
                    <a:pt x="599" y="300"/>
                    <a:pt x="624" y="308"/>
                    <a:pt x="627" y="313"/>
                  </a:cubicBezTo>
                  <a:cubicBezTo>
                    <a:pt x="630" y="318"/>
                    <a:pt x="612" y="325"/>
                    <a:pt x="618" y="325"/>
                  </a:cubicBezTo>
                  <a:cubicBezTo>
                    <a:pt x="635" y="319"/>
                    <a:pt x="651" y="326"/>
                    <a:pt x="666" y="316"/>
                  </a:cubicBezTo>
                  <a:cubicBezTo>
                    <a:pt x="675" y="311"/>
                    <a:pt x="672" y="332"/>
                    <a:pt x="681" y="328"/>
                  </a:cubicBezTo>
                  <a:cubicBezTo>
                    <a:pt x="690" y="324"/>
                    <a:pt x="708" y="298"/>
                    <a:pt x="720" y="289"/>
                  </a:cubicBezTo>
                  <a:cubicBezTo>
                    <a:pt x="734" y="286"/>
                    <a:pt x="742" y="285"/>
                    <a:pt x="753" y="277"/>
                  </a:cubicBezTo>
                  <a:cubicBezTo>
                    <a:pt x="762" y="274"/>
                    <a:pt x="766" y="290"/>
                    <a:pt x="774" y="289"/>
                  </a:cubicBezTo>
                  <a:cubicBezTo>
                    <a:pt x="782" y="288"/>
                    <a:pt x="791" y="281"/>
                    <a:pt x="801" y="274"/>
                  </a:cubicBezTo>
                  <a:cubicBezTo>
                    <a:pt x="814" y="267"/>
                    <a:pt x="829" y="256"/>
                    <a:pt x="837" y="247"/>
                  </a:cubicBezTo>
                  <a:cubicBezTo>
                    <a:pt x="844" y="240"/>
                    <a:pt x="841" y="234"/>
                    <a:pt x="843" y="229"/>
                  </a:cubicBezTo>
                  <a:cubicBezTo>
                    <a:pt x="845" y="224"/>
                    <a:pt x="847" y="215"/>
                    <a:pt x="852" y="217"/>
                  </a:cubicBezTo>
                  <a:cubicBezTo>
                    <a:pt x="874" y="221"/>
                    <a:pt x="855" y="234"/>
                    <a:pt x="876" y="241"/>
                  </a:cubicBezTo>
                  <a:cubicBezTo>
                    <a:pt x="892" y="236"/>
                    <a:pt x="867" y="249"/>
                    <a:pt x="888" y="235"/>
                  </a:cubicBezTo>
                  <a:cubicBezTo>
                    <a:pt x="891" y="233"/>
                    <a:pt x="897" y="229"/>
                    <a:pt x="897" y="229"/>
                  </a:cubicBezTo>
                  <a:cubicBezTo>
                    <a:pt x="906" y="216"/>
                    <a:pt x="922" y="246"/>
                    <a:pt x="936" y="241"/>
                  </a:cubicBezTo>
                  <a:cubicBezTo>
                    <a:pt x="941" y="227"/>
                    <a:pt x="965" y="215"/>
                    <a:pt x="978" y="211"/>
                  </a:cubicBezTo>
                  <a:cubicBezTo>
                    <a:pt x="984" y="209"/>
                    <a:pt x="987" y="198"/>
                    <a:pt x="993" y="196"/>
                  </a:cubicBezTo>
                  <a:cubicBezTo>
                    <a:pt x="996" y="195"/>
                    <a:pt x="1026" y="193"/>
                    <a:pt x="1026" y="193"/>
                  </a:cubicBezTo>
                  <a:cubicBezTo>
                    <a:pt x="1031" y="178"/>
                    <a:pt x="1057" y="165"/>
                    <a:pt x="1071" y="160"/>
                  </a:cubicBezTo>
                  <a:cubicBezTo>
                    <a:pt x="1079" y="152"/>
                    <a:pt x="1080" y="133"/>
                    <a:pt x="1080" y="133"/>
                  </a:cubicBezTo>
                  <a:cubicBezTo>
                    <a:pt x="1085" y="119"/>
                    <a:pt x="1065" y="132"/>
                    <a:pt x="1080" y="127"/>
                  </a:cubicBezTo>
                  <a:cubicBezTo>
                    <a:pt x="1086" y="125"/>
                    <a:pt x="1119" y="115"/>
                    <a:pt x="1119" y="115"/>
                  </a:cubicBezTo>
                  <a:cubicBezTo>
                    <a:pt x="1133" y="101"/>
                    <a:pt x="1150" y="77"/>
                    <a:pt x="1164" y="55"/>
                  </a:cubicBezTo>
                  <a:cubicBezTo>
                    <a:pt x="1166" y="52"/>
                    <a:pt x="1137" y="82"/>
                    <a:pt x="1137" y="82"/>
                  </a:cubicBezTo>
                  <a:cubicBezTo>
                    <a:pt x="1132" y="68"/>
                    <a:pt x="1107" y="97"/>
                    <a:pt x="1125" y="97"/>
                  </a:cubicBezTo>
                </a:path>
              </a:pathLst>
            </a:custGeom>
            <a:noFill/>
            <a:ln w="9525">
              <a:solidFill>
                <a:srgbClr val="FF0000"/>
              </a:solidFill>
              <a:round/>
              <a:headEnd/>
              <a:tailEnd/>
            </a:ln>
          </p:spPr>
          <p:txBody>
            <a:bodyPr/>
            <a:lstStyle/>
            <a:p>
              <a:endParaRPr lang="en-US"/>
            </a:p>
          </p:txBody>
        </p:sp>
        <p:sp>
          <p:nvSpPr>
            <p:cNvPr id="26642" name="Freeform 7"/>
            <p:cNvSpPr>
              <a:spLocks/>
            </p:cNvSpPr>
            <p:nvPr/>
          </p:nvSpPr>
          <p:spPr bwMode="auto">
            <a:xfrm>
              <a:off x="3744" y="999"/>
              <a:ext cx="975" cy="196"/>
            </a:xfrm>
            <a:custGeom>
              <a:avLst/>
              <a:gdLst>
                <a:gd name="T0" fmla="*/ 0 w 975"/>
                <a:gd name="T1" fmla="*/ 3 h 196"/>
                <a:gd name="T2" fmla="*/ 24 w 975"/>
                <a:gd name="T3" fmla="*/ 0 h 196"/>
                <a:gd name="T4" fmla="*/ 75 w 975"/>
                <a:gd name="T5" fmla="*/ 6 h 196"/>
                <a:gd name="T6" fmla="*/ 93 w 975"/>
                <a:gd name="T7" fmla="*/ 21 h 196"/>
                <a:gd name="T8" fmla="*/ 174 w 975"/>
                <a:gd name="T9" fmla="*/ 36 h 196"/>
                <a:gd name="T10" fmla="*/ 204 w 975"/>
                <a:gd name="T11" fmla="*/ 81 h 196"/>
                <a:gd name="T12" fmla="*/ 228 w 975"/>
                <a:gd name="T13" fmla="*/ 99 h 196"/>
                <a:gd name="T14" fmla="*/ 258 w 975"/>
                <a:gd name="T15" fmla="*/ 132 h 196"/>
                <a:gd name="T16" fmla="*/ 348 w 975"/>
                <a:gd name="T17" fmla="*/ 117 h 196"/>
                <a:gd name="T18" fmla="*/ 444 w 975"/>
                <a:gd name="T19" fmla="*/ 159 h 196"/>
                <a:gd name="T20" fmla="*/ 486 w 975"/>
                <a:gd name="T21" fmla="*/ 150 h 196"/>
                <a:gd name="T22" fmla="*/ 522 w 975"/>
                <a:gd name="T23" fmla="*/ 168 h 196"/>
                <a:gd name="T24" fmla="*/ 531 w 975"/>
                <a:gd name="T25" fmla="*/ 165 h 196"/>
                <a:gd name="T26" fmla="*/ 534 w 975"/>
                <a:gd name="T27" fmla="*/ 156 h 196"/>
                <a:gd name="T28" fmla="*/ 573 w 975"/>
                <a:gd name="T29" fmla="*/ 141 h 196"/>
                <a:gd name="T30" fmla="*/ 642 w 975"/>
                <a:gd name="T31" fmla="*/ 123 h 196"/>
                <a:gd name="T32" fmla="*/ 687 w 975"/>
                <a:gd name="T33" fmla="*/ 153 h 196"/>
                <a:gd name="T34" fmla="*/ 747 w 975"/>
                <a:gd name="T35" fmla="*/ 186 h 196"/>
                <a:gd name="T36" fmla="*/ 798 w 975"/>
                <a:gd name="T37" fmla="*/ 195 h 196"/>
                <a:gd name="T38" fmla="*/ 828 w 975"/>
                <a:gd name="T39" fmla="*/ 183 h 196"/>
                <a:gd name="T40" fmla="*/ 885 w 975"/>
                <a:gd name="T41" fmla="*/ 186 h 196"/>
                <a:gd name="T42" fmla="*/ 939 w 975"/>
                <a:gd name="T43" fmla="*/ 168 h 196"/>
                <a:gd name="T44" fmla="*/ 975 w 975"/>
                <a:gd name="T45" fmla="*/ 150 h 19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75"/>
                <a:gd name="T70" fmla="*/ 0 h 196"/>
                <a:gd name="T71" fmla="*/ 975 w 975"/>
                <a:gd name="T72" fmla="*/ 196 h 19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75" h="196">
                  <a:moveTo>
                    <a:pt x="0" y="3"/>
                  </a:moveTo>
                  <a:cubicBezTo>
                    <a:pt x="4" y="4"/>
                    <a:pt x="12" y="0"/>
                    <a:pt x="24" y="0"/>
                  </a:cubicBezTo>
                  <a:cubicBezTo>
                    <a:pt x="36" y="0"/>
                    <a:pt x="64" y="3"/>
                    <a:pt x="75" y="6"/>
                  </a:cubicBezTo>
                  <a:cubicBezTo>
                    <a:pt x="91" y="13"/>
                    <a:pt x="76" y="19"/>
                    <a:pt x="93" y="21"/>
                  </a:cubicBezTo>
                  <a:cubicBezTo>
                    <a:pt x="118" y="37"/>
                    <a:pt x="144" y="33"/>
                    <a:pt x="174" y="36"/>
                  </a:cubicBezTo>
                  <a:cubicBezTo>
                    <a:pt x="188" y="50"/>
                    <a:pt x="186" y="73"/>
                    <a:pt x="204" y="81"/>
                  </a:cubicBezTo>
                  <a:cubicBezTo>
                    <a:pt x="213" y="85"/>
                    <a:pt x="228" y="99"/>
                    <a:pt x="228" y="99"/>
                  </a:cubicBezTo>
                  <a:cubicBezTo>
                    <a:pt x="234" y="117"/>
                    <a:pt x="242" y="121"/>
                    <a:pt x="258" y="132"/>
                  </a:cubicBezTo>
                  <a:cubicBezTo>
                    <a:pt x="296" y="129"/>
                    <a:pt x="314" y="121"/>
                    <a:pt x="348" y="117"/>
                  </a:cubicBezTo>
                  <a:cubicBezTo>
                    <a:pt x="378" y="123"/>
                    <a:pt x="414" y="153"/>
                    <a:pt x="444" y="159"/>
                  </a:cubicBezTo>
                  <a:cubicBezTo>
                    <a:pt x="462" y="171"/>
                    <a:pt x="465" y="145"/>
                    <a:pt x="486" y="150"/>
                  </a:cubicBezTo>
                  <a:cubicBezTo>
                    <a:pt x="496" y="152"/>
                    <a:pt x="522" y="168"/>
                    <a:pt x="522" y="168"/>
                  </a:cubicBezTo>
                  <a:cubicBezTo>
                    <a:pt x="525" y="167"/>
                    <a:pt x="529" y="167"/>
                    <a:pt x="531" y="165"/>
                  </a:cubicBezTo>
                  <a:cubicBezTo>
                    <a:pt x="533" y="163"/>
                    <a:pt x="531" y="157"/>
                    <a:pt x="534" y="156"/>
                  </a:cubicBezTo>
                  <a:cubicBezTo>
                    <a:pt x="545" y="151"/>
                    <a:pt x="561" y="144"/>
                    <a:pt x="573" y="141"/>
                  </a:cubicBezTo>
                  <a:cubicBezTo>
                    <a:pt x="593" y="135"/>
                    <a:pt x="622" y="128"/>
                    <a:pt x="642" y="123"/>
                  </a:cubicBezTo>
                  <a:cubicBezTo>
                    <a:pt x="663" y="130"/>
                    <a:pt x="668" y="140"/>
                    <a:pt x="687" y="153"/>
                  </a:cubicBezTo>
                  <a:cubicBezTo>
                    <a:pt x="697" y="168"/>
                    <a:pt x="729" y="181"/>
                    <a:pt x="747" y="186"/>
                  </a:cubicBezTo>
                  <a:cubicBezTo>
                    <a:pt x="756" y="189"/>
                    <a:pt x="798" y="195"/>
                    <a:pt x="798" y="195"/>
                  </a:cubicBezTo>
                  <a:cubicBezTo>
                    <a:pt x="821" y="196"/>
                    <a:pt x="814" y="184"/>
                    <a:pt x="828" y="183"/>
                  </a:cubicBezTo>
                  <a:cubicBezTo>
                    <a:pt x="842" y="182"/>
                    <a:pt x="867" y="188"/>
                    <a:pt x="885" y="186"/>
                  </a:cubicBezTo>
                  <a:cubicBezTo>
                    <a:pt x="903" y="184"/>
                    <a:pt x="924" y="174"/>
                    <a:pt x="939" y="168"/>
                  </a:cubicBezTo>
                  <a:cubicBezTo>
                    <a:pt x="949" y="160"/>
                    <a:pt x="975" y="161"/>
                    <a:pt x="975" y="150"/>
                  </a:cubicBezTo>
                </a:path>
              </a:pathLst>
            </a:custGeom>
            <a:noFill/>
            <a:ln w="9525">
              <a:solidFill>
                <a:srgbClr val="FF0000"/>
              </a:solidFill>
              <a:round/>
              <a:headEnd/>
              <a:tailEnd/>
            </a:ln>
          </p:spPr>
          <p:txBody>
            <a:bodyPr/>
            <a:lstStyle/>
            <a:p>
              <a:endParaRPr lang="en-US"/>
            </a:p>
          </p:txBody>
        </p:sp>
        <p:sp>
          <p:nvSpPr>
            <p:cNvPr id="26643" name="Freeform 8"/>
            <p:cNvSpPr>
              <a:spLocks/>
            </p:cNvSpPr>
            <p:nvPr/>
          </p:nvSpPr>
          <p:spPr bwMode="auto">
            <a:xfrm>
              <a:off x="3673" y="1164"/>
              <a:ext cx="590" cy="372"/>
            </a:xfrm>
            <a:custGeom>
              <a:avLst/>
              <a:gdLst>
                <a:gd name="T0" fmla="*/ 92 w 590"/>
                <a:gd name="T1" fmla="*/ 372 h 372"/>
                <a:gd name="T2" fmla="*/ 71 w 590"/>
                <a:gd name="T3" fmla="*/ 330 h 372"/>
                <a:gd name="T4" fmla="*/ 41 w 590"/>
                <a:gd name="T5" fmla="*/ 267 h 372"/>
                <a:gd name="T6" fmla="*/ 11 w 590"/>
                <a:gd name="T7" fmla="*/ 210 h 372"/>
                <a:gd name="T8" fmla="*/ 2 w 590"/>
                <a:gd name="T9" fmla="*/ 141 h 372"/>
                <a:gd name="T10" fmla="*/ 26 w 590"/>
                <a:gd name="T11" fmla="*/ 99 h 372"/>
                <a:gd name="T12" fmla="*/ 68 w 590"/>
                <a:gd name="T13" fmla="*/ 87 h 372"/>
                <a:gd name="T14" fmla="*/ 113 w 590"/>
                <a:gd name="T15" fmla="*/ 99 h 372"/>
                <a:gd name="T16" fmla="*/ 128 w 590"/>
                <a:gd name="T17" fmla="*/ 108 h 372"/>
                <a:gd name="T18" fmla="*/ 170 w 590"/>
                <a:gd name="T19" fmla="*/ 117 h 372"/>
                <a:gd name="T20" fmla="*/ 215 w 590"/>
                <a:gd name="T21" fmla="*/ 87 h 372"/>
                <a:gd name="T22" fmla="*/ 275 w 590"/>
                <a:gd name="T23" fmla="*/ 93 h 372"/>
                <a:gd name="T24" fmla="*/ 293 w 590"/>
                <a:gd name="T25" fmla="*/ 60 h 372"/>
                <a:gd name="T26" fmla="*/ 338 w 590"/>
                <a:gd name="T27" fmla="*/ 27 h 372"/>
                <a:gd name="T28" fmla="*/ 368 w 590"/>
                <a:gd name="T29" fmla="*/ 12 h 372"/>
                <a:gd name="T30" fmla="*/ 410 w 590"/>
                <a:gd name="T31" fmla="*/ 45 h 372"/>
                <a:gd name="T32" fmla="*/ 449 w 590"/>
                <a:gd name="T33" fmla="*/ 60 h 372"/>
                <a:gd name="T34" fmla="*/ 482 w 590"/>
                <a:gd name="T35" fmla="*/ 63 h 372"/>
                <a:gd name="T36" fmla="*/ 524 w 590"/>
                <a:gd name="T37" fmla="*/ 30 h 372"/>
                <a:gd name="T38" fmla="*/ 578 w 590"/>
                <a:gd name="T39" fmla="*/ 18 h 372"/>
                <a:gd name="T40" fmla="*/ 590 w 590"/>
                <a:gd name="T41" fmla="*/ 0 h 37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90"/>
                <a:gd name="T64" fmla="*/ 0 h 372"/>
                <a:gd name="T65" fmla="*/ 590 w 590"/>
                <a:gd name="T66" fmla="*/ 372 h 37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90" h="372">
                  <a:moveTo>
                    <a:pt x="92" y="372"/>
                  </a:moveTo>
                  <a:cubicBezTo>
                    <a:pt x="86" y="355"/>
                    <a:pt x="86" y="340"/>
                    <a:pt x="71" y="330"/>
                  </a:cubicBezTo>
                  <a:cubicBezTo>
                    <a:pt x="59" y="311"/>
                    <a:pt x="52" y="284"/>
                    <a:pt x="41" y="267"/>
                  </a:cubicBezTo>
                  <a:cubicBezTo>
                    <a:pt x="28" y="247"/>
                    <a:pt x="17" y="234"/>
                    <a:pt x="11" y="210"/>
                  </a:cubicBezTo>
                  <a:cubicBezTo>
                    <a:pt x="12" y="184"/>
                    <a:pt x="0" y="167"/>
                    <a:pt x="2" y="141"/>
                  </a:cubicBezTo>
                  <a:cubicBezTo>
                    <a:pt x="2" y="134"/>
                    <a:pt x="18" y="104"/>
                    <a:pt x="26" y="99"/>
                  </a:cubicBezTo>
                  <a:cubicBezTo>
                    <a:pt x="38" y="92"/>
                    <a:pt x="55" y="91"/>
                    <a:pt x="68" y="87"/>
                  </a:cubicBezTo>
                  <a:cubicBezTo>
                    <a:pt x="82" y="89"/>
                    <a:pt x="99" y="97"/>
                    <a:pt x="113" y="99"/>
                  </a:cubicBezTo>
                  <a:cubicBezTo>
                    <a:pt x="120" y="100"/>
                    <a:pt x="128" y="108"/>
                    <a:pt x="128" y="108"/>
                  </a:cubicBezTo>
                  <a:cubicBezTo>
                    <a:pt x="145" y="114"/>
                    <a:pt x="155" y="107"/>
                    <a:pt x="170" y="117"/>
                  </a:cubicBezTo>
                  <a:cubicBezTo>
                    <a:pt x="186" y="115"/>
                    <a:pt x="199" y="90"/>
                    <a:pt x="215" y="87"/>
                  </a:cubicBezTo>
                  <a:cubicBezTo>
                    <a:pt x="244" y="68"/>
                    <a:pt x="229" y="97"/>
                    <a:pt x="275" y="93"/>
                  </a:cubicBezTo>
                  <a:cubicBezTo>
                    <a:pt x="281" y="76"/>
                    <a:pt x="279" y="69"/>
                    <a:pt x="293" y="60"/>
                  </a:cubicBezTo>
                  <a:cubicBezTo>
                    <a:pt x="298" y="44"/>
                    <a:pt x="322" y="32"/>
                    <a:pt x="338" y="27"/>
                  </a:cubicBezTo>
                  <a:cubicBezTo>
                    <a:pt x="353" y="28"/>
                    <a:pt x="353" y="10"/>
                    <a:pt x="368" y="12"/>
                  </a:cubicBezTo>
                  <a:cubicBezTo>
                    <a:pt x="378" y="13"/>
                    <a:pt x="410" y="45"/>
                    <a:pt x="410" y="45"/>
                  </a:cubicBezTo>
                  <a:cubicBezTo>
                    <a:pt x="420" y="55"/>
                    <a:pt x="436" y="56"/>
                    <a:pt x="449" y="60"/>
                  </a:cubicBezTo>
                  <a:cubicBezTo>
                    <a:pt x="459" y="62"/>
                    <a:pt x="470" y="68"/>
                    <a:pt x="482" y="63"/>
                  </a:cubicBezTo>
                  <a:cubicBezTo>
                    <a:pt x="494" y="58"/>
                    <a:pt x="508" y="37"/>
                    <a:pt x="524" y="30"/>
                  </a:cubicBezTo>
                  <a:cubicBezTo>
                    <a:pt x="537" y="11"/>
                    <a:pt x="557" y="25"/>
                    <a:pt x="578" y="18"/>
                  </a:cubicBezTo>
                  <a:cubicBezTo>
                    <a:pt x="588" y="8"/>
                    <a:pt x="590" y="7"/>
                    <a:pt x="590" y="0"/>
                  </a:cubicBezTo>
                </a:path>
              </a:pathLst>
            </a:custGeom>
            <a:noFill/>
            <a:ln w="9525">
              <a:solidFill>
                <a:srgbClr val="FF0000"/>
              </a:solidFill>
              <a:round/>
              <a:headEnd/>
              <a:tailEnd/>
            </a:ln>
          </p:spPr>
          <p:txBody>
            <a:bodyPr/>
            <a:lstStyle/>
            <a:p>
              <a:endParaRPr lang="en-US"/>
            </a:p>
          </p:txBody>
        </p:sp>
        <p:sp>
          <p:nvSpPr>
            <p:cNvPr id="26644" name="Freeform 9"/>
            <p:cNvSpPr>
              <a:spLocks/>
            </p:cNvSpPr>
            <p:nvPr/>
          </p:nvSpPr>
          <p:spPr bwMode="auto">
            <a:xfrm>
              <a:off x="3858" y="1251"/>
              <a:ext cx="187" cy="573"/>
            </a:xfrm>
            <a:custGeom>
              <a:avLst/>
              <a:gdLst>
                <a:gd name="T0" fmla="*/ 186 w 187"/>
                <a:gd name="T1" fmla="*/ 573 h 573"/>
                <a:gd name="T2" fmla="*/ 180 w 187"/>
                <a:gd name="T3" fmla="*/ 534 h 573"/>
                <a:gd name="T4" fmla="*/ 135 w 187"/>
                <a:gd name="T5" fmla="*/ 498 h 573"/>
                <a:gd name="T6" fmla="*/ 84 w 187"/>
                <a:gd name="T7" fmla="*/ 459 h 573"/>
                <a:gd name="T8" fmla="*/ 60 w 187"/>
                <a:gd name="T9" fmla="*/ 426 h 573"/>
                <a:gd name="T10" fmla="*/ 54 w 187"/>
                <a:gd name="T11" fmla="*/ 381 h 573"/>
                <a:gd name="T12" fmla="*/ 48 w 187"/>
                <a:gd name="T13" fmla="*/ 363 h 573"/>
                <a:gd name="T14" fmla="*/ 42 w 187"/>
                <a:gd name="T15" fmla="*/ 261 h 573"/>
                <a:gd name="T16" fmla="*/ 18 w 187"/>
                <a:gd name="T17" fmla="*/ 225 h 573"/>
                <a:gd name="T18" fmla="*/ 12 w 187"/>
                <a:gd name="T19" fmla="*/ 207 h 573"/>
                <a:gd name="T20" fmla="*/ 9 w 187"/>
                <a:gd name="T21" fmla="*/ 180 h 573"/>
                <a:gd name="T22" fmla="*/ 3 w 187"/>
                <a:gd name="T23" fmla="*/ 162 h 573"/>
                <a:gd name="T24" fmla="*/ 30 w 187"/>
                <a:gd name="T25" fmla="*/ 93 h 573"/>
                <a:gd name="T26" fmla="*/ 39 w 187"/>
                <a:gd name="T27" fmla="*/ 57 h 573"/>
                <a:gd name="T28" fmla="*/ 57 w 187"/>
                <a:gd name="T29" fmla="*/ 45 h 573"/>
                <a:gd name="T30" fmla="*/ 75 w 187"/>
                <a:gd name="T31" fmla="*/ 18 h 573"/>
                <a:gd name="T32" fmla="*/ 84 w 187"/>
                <a:gd name="T33" fmla="*/ 0 h 57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7"/>
                <a:gd name="T52" fmla="*/ 0 h 573"/>
                <a:gd name="T53" fmla="*/ 187 w 187"/>
                <a:gd name="T54" fmla="*/ 573 h 57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7" h="573">
                  <a:moveTo>
                    <a:pt x="186" y="573"/>
                  </a:moveTo>
                  <a:cubicBezTo>
                    <a:pt x="184" y="560"/>
                    <a:pt x="187" y="545"/>
                    <a:pt x="180" y="534"/>
                  </a:cubicBezTo>
                  <a:cubicBezTo>
                    <a:pt x="173" y="522"/>
                    <a:pt x="148" y="502"/>
                    <a:pt x="135" y="498"/>
                  </a:cubicBezTo>
                  <a:cubicBezTo>
                    <a:pt x="122" y="479"/>
                    <a:pt x="102" y="471"/>
                    <a:pt x="84" y="459"/>
                  </a:cubicBezTo>
                  <a:cubicBezTo>
                    <a:pt x="77" y="448"/>
                    <a:pt x="71" y="433"/>
                    <a:pt x="60" y="426"/>
                  </a:cubicBezTo>
                  <a:cubicBezTo>
                    <a:pt x="51" y="400"/>
                    <a:pt x="64" y="440"/>
                    <a:pt x="54" y="381"/>
                  </a:cubicBezTo>
                  <a:cubicBezTo>
                    <a:pt x="53" y="375"/>
                    <a:pt x="48" y="363"/>
                    <a:pt x="48" y="363"/>
                  </a:cubicBezTo>
                  <a:cubicBezTo>
                    <a:pt x="47" y="329"/>
                    <a:pt x="57" y="291"/>
                    <a:pt x="42" y="261"/>
                  </a:cubicBezTo>
                  <a:cubicBezTo>
                    <a:pt x="36" y="249"/>
                    <a:pt x="26" y="236"/>
                    <a:pt x="18" y="225"/>
                  </a:cubicBezTo>
                  <a:cubicBezTo>
                    <a:pt x="14" y="220"/>
                    <a:pt x="12" y="207"/>
                    <a:pt x="12" y="207"/>
                  </a:cubicBezTo>
                  <a:cubicBezTo>
                    <a:pt x="11" y="198"/>
                    <a:pt x="11" y="189"/>
                    <a:pt x="9" y="180"/>
                  </a:cubicBezTo>
                  <a:cubicBezTo>
                    <a:pt x="8" y="174"/>
                    <a:pt x="3" y="162"/>
                    <a:pt x="3" y="162"/>
                  </a:cubicBezTo>
                  <a:cubicBezTo>
                    <a:pt x="6" y="116"/>
                    <a:pt x="0" y="113"/>
                    <a:pt x="30" y="93"/>
                  </a:cubicBezTo>
                  <a:cubicBezTo>
                    <a:pt x="31" y="82"/>
                    <a:pt x="29" y="66"/>
                    <a:pt x="39" y="57"/>
                  </a:cubicBezTo>
                  <a:cubicBezTo>
                    <a:pt x="44" y="52"/>
                    <a:pt x="57" y="45"/>
                    <a:pt x="57" y="45"/>
                  </a:cubicBezTo>
                  <a:cubicBezTo>
                    <a:pt x="63" y="36"/>
                    <a:pt x="69" y="27"/>
                    <a:pt x="75" y="18"/>
                  </a:cubicBezTo>
                  <a:cubicBezTo>
                    <a:pt x="79" y="12"/>
                    <a:pt x="84" y="0"/>
                    <a:pt x="84" y="0"/>
                  </a:cubicBezTo>
                </a:path>
              </a:pathLst>
            </a:custGeom>
            <a:noFill/>
            <a:ln w="9525">
              <a:solidFill>
                <a:srgbClr val="FF0000"/>
              </a:solidFill>
              <a:round/>
              <a:headEnd/>
              <a:tailEnd/>
            </a:ln>
          </p:spPr>
          <p:txBody>
            <a:bodyPr/>
            <a:lstStyle/>
            <a:p>
              <a:endParaRPr lang="en-US"/>
            </a:p>
          </p:txBody>
        </p:sp>
        <p:sp>
          <p:nvSpPr>
            <p:cNvPr id="26645" name="Freeform 10"/>
            <p:cNvSpPr>
              <a:spLocks/>
            </p:cNvSpPr>
            <p:nvPr/>
          </p:nvSpPr>
          <p:spPr bwMode="auto">
            <a:xfrm>
              <a:off x="3986" y="1134"/>
              <a:ext cx="388" cy="453"/>
            </a:xfrm>
            <a:custGeom>
              <a:avLst/>
              <a:gdLst>
                <a:gd name="T0" fmla="*/ 13 w 388"/>
                <a:gd name="T1" fmla="*/ 438 h 453"/>
                <a:gd name="T2" fmla="*/ 7 w 388"/>
                <a:gd name="T3" fmla="*/ 408 h 453"/>
                <a:gd name="T4" fmla="*/ 1 w 388"/>
                <a:gd name="T5" fmla="*/ 390 h 453"/>
                <a:gd name="T6" fmla="*/ 16 w 388"/>
                <a:gd name="T7" fmla="*/ 303 h 453"/>
                <a:gd name="T8" fmla="*/ 31 w 388"/>
                <a:gd name="T9" fmla="*/ 282 h 453"/>
                <a:gd name="T10" fmla="*/ 85 w 388"/>
                <a:gd name="T11" fmla="*/ 261 h 453"/>
                <a:gd name="T12" fmla="*/ 118 w 388"/>
                <a:gd name="T13" fmla="*/ 243 h 453"/>
                <a:gd name="T14" fmla="*/ 172 w 388"/>
                <a:gd name="T15" fmla="*/ 237 h 453"/>
                <a:gd name="T16" fmla="*/ 220 w 388"/>
                <a:gd name="T17" fmla="*/ 237 h 453"/>
                <a:gd name="T18" fmla="*/ 232 w 388"/>
                <a:gd name="T19" fmla="*/ 228 h 453"/>
                <a:gd name="T20" fmla="*/ 265 w 388"/>
                <a:gd name="T21" fmla="*/ 216 h 453"/>
                <a:gd name="T22" fmla="*/ 289 w 388"/>
                <a:gd name="T23" fmla="*/ 180 h 453"/>
                <a:gd name="T24" fmla="*/ 307 w 388"/>
                <a:gd name="T25" fmla="*/ 174 h 453"/>
                <a:gd name="T26" fmla="*/ 316 w 388"/>
                <a:gd name="T27" fmla="*/ 168 h 453"/>
                <a:gd name="T28" fmla="*/ 331 w 388"/>
                <a:gd name="T29" fmla="*/ 153 h 453"/>
                <a:gd name="T30" fmla="*/ 370 w 388"/>
                <a:gd name="T31" fmla="*/ 78 h 453"/>
                <a:gd name="T32" fmla="*/ 370 w 388"/>
                <a:gd name="T33" fmla="*/ 69 h 453"/>
                <a:gd name="T34" fmla="*/ 382 w 388"/>
                <a:gd name="T35" fmla="*/ 54 h 453"/>
                <a:gd name="T36" fmla="*/ 385 w 388"/>
                <a:gd name="T37" fmla="*/ 33 h 453"/>
                <a:gd name="T38" fmla="*/ 388 w 388"/>
                <a:gd name="T39" fmla="*/ 0 h 45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88"/>
                <a:gd name="T61" fmla="*/ 0 h 453"/>
                <a:gd name="T62" fmla="*/ 388 w 388"/>
                <a:gd name="T63" fmla="*/ 453 h 45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88" h="453">
                  <a:moveTo>
                    <a:pt x="13" y="438"/>
                  </a:moveTo>
                  <a:cubicBezTo>
                    <a:pt x="5" y="413"/>
                    <a:pt x="17" y="453"/>
                    <a:pt x="7" y="408"/>
                  </a:cubicBezTo>
                  <a:cubicBezTo>
                    <a:pt x="6" y="402"/>
                    <a:pt x="1" y="390"/>
                    <a:pt x="1" y="390"/>
                  </a:cubicBezTo>
                  <a:cubicBezTo>
                    <a:pt x="0" y="372"/>
                    <a:pt x="11" y="321"/>
                    <a:pt x="16" y="303"/>
                  </a:cubicBezTo>
                  <a:cubicBezTo>
                    <a:pt x="21" y="285"/>
                    <a:pt x="20" y="289"/>
                    <a:pt x="31" y="282"/>
                  </a:cubicBezTo>
                  <a:cubicBezTo>
                    <a:pt x="42" y="265"/>
                    <a:pt x="66" y="264"/>
                    <a:pt x="85" y="261"/>
                  </a:cubicBezTo>
                  <a:cubicBezTo>
                    <a:pt x="111" y="252"/>
                    <a:pt x="56" y="253"/>
                    <a:pt x="118" y="243"/>
                  </a:cubicBezTo>
                  <a:cubicBezTo>
                    <a:pt x="133" y="240"/>
                    <a:pt x="155" y="238"/>
                    <a:pt x="172" y="237"/>
                  </a:cubicBezTo>
                  <a:cubicBezTo>
                    <a:pt x="189" y="236"/>
                    <a:pt x="210" y="238"/>
                    <a:pt x="220" y="237"/>
                  </a:cubicBezTo>
                  <a:cubicBezTo>
                    <a:pt x="230" y="236"/>
                    <a:pt x="225" y="231"/>
                    <a:pt x="232" y="228"/>
                  </a:cubicBezTo>
                  <a:cubicBezTo>
                    <a:pt x="239" y="225"/>
                    <a:pt x="256" y="224"/>
                    <a:pt x="265" y="216"/>
                  </a:cubicBezTo>
                  <a:cubicBezTo>
                    <a:pt x="274" y="205"/>
                    <a:pt x="275" y="188"/>
                    <a:pt x="289" y="180"/>
                  </a:cubicBezTo>
                  <a:cubicBezTo>
                    <a:pt x="295" y="177"/>
                    <a:pt x="302" y="178"/>
                    <a:pt x="307" y="174"/>
                  </a:cubicBezTo>
                  <a:cubicBezTo>
                    <a:pt x="310" y="172"/>
                    <a:pt x="313" y="170"/>
                    <a:pt x="316" y="168"/>
                  </a:cubicBezTo>
                  <a:cubicBezTo>
                    <a:pt x="320" y="162"/>
                    <a:pt x="327" y="159"/>
                    <a:pt x="331" y="153"/>
                  </a:cubicBezTo>
                  <a:cubicBezTo>
                    <a:pt x="338" y="138"/>
                    <a:pt x="364" y="92"/>
                    <a:pt x="370" y="78"/>
                  </a:cubicBezTo>
                  <a:cubicBezTo>
                    <a:pt x="376" y="64"/>
                    <a:pt x="368" y="73"/>
                    <a:pt x="370" y="69"/>
                  </a:cubicBezTo>
                  <a:cubicBezTo>
                    <a:pt x="371" y="65"/>
                    <a:pt x="380" y="60"/>
                    <a:pt x="382" y="54"/>
                  </a:cubicBezTo>
                  <a:cubicBezTo>
                    <a:pt x="384" y="48"/>
                    <a:pt x="384" y="42"/>
                    <a:pt x="385" y="33"/>
                  </a:cubicBezTo>
                  <a:cubicBezTo>
                    <a:pt x="386" y="22"/>
                    <a:pt x="388" y="0"/>
                    <a:pt x="388" y="0"/>
                  </a:cubicBezTo>
                </a:path>
              </a:pathLst>
            </a:custGeom>
            <a:noFill/>
            <a:ln w="9525">
              <a:solidFill>
                <a:srgbClr val="FF0000"/>
              </a:solidFill>
              <a:round/>
              <a:headEnd/>
              <a:tailEnd/>
            </a:ln>
          </p:spPr>
          <p:txBody>
            <a:bodyPr/>
            <a:lstStyle/>
            <a:p>
              <a:endParaRPr lang="en-US"/>
            </a:p>
          </p:txBody>
        </p:sp>
        <p:sp>
          <p:nvSpPr>
            <p:cNvPr id="26646" name="Freeform 11"/>
            <p:cNvSpPr>
              <a:spLocks/>
            </p:cNvSpPr>
            <p:nvPr/>
          </p:nvSpPr>
          <p:spPr bwMode="auto">
            <a:xfrm>
              <a:off x="4323" y="1158"/>
              <a:ext cx="456" cy="871"/>
            </a:xfrm>
            <a:custGeom>
              <a:avLst/>
              <a:gdLst>
                <a:gd name="T0" fmla="*/ 0 w 456"/>
                <a:gd name="T1" fmla="*/ 819 h 871"/>
                <a:gd name="T2" fmla="*/ 39 w 456"/>
                <a:gd name="T3" fmla="*/ 840 h 871"/>
                <a:gd name="T4" fmla="*/ 81 w 456"/>
                <a:gd name="T5" fmla="*/ 864 h 871"/>
                <a:gd name="T6" fmla="*/ 150 w 456"/>
                <a:gd name="T7" fmla="*/ 867 h 871"/>
                <a:gd name="T8" fmla="*/ 177 w 456"/>
                <a:gd name="T9" fmla="*/ 852 h 871"/>
                <a:gd name="T10" fmla="*/ 189 w 456"/>
                <a:gd name="T11" fmla="*/ 834 h 871"/>
                <a:gd name="T12" fmla="*/ 198 w 456"/>
                <a:gd name="T13" fmla="*/ 810 h 871"/>
                <a:gd name="T14" fmla="*/ 162 w 456"/>
                <a:gd name="T15" fmla="*/ 744 h 871"/>
                <a:gd name="T16" fmla="*/ 129 w 456"/>
                <a:gd name="T17" fmla="*/ 729 h 871"/>
                <a:gd name="T18" fmla="*/ 93 w 456"/>
                <a:gd name="T19" fmla="*/ 705 h 871"/>
                <a:gd name="T20" fmla="*/ 93 w 456"/>
                <a:gd name="T21" fmla="*/ 690 h 871"/>
                <a:gd name="T22" fmla="*/ 102 w 456"/>
                <a:gd name="T23" fmla="*/ 669 h 871"/>
                <a:gd name="T24" fmla="*/ 93 w 456"/>
                <a:gd name="T25" fmla="*/ 639 h 871"/>
                <a:gd name="T26" fmla="*/ 87 w 456"/>
                <a:gd name="T27" fmla="*/ 570 h 871"/>
                <a:gd name="T28" fmla="*/ 72 w 456"/>
                <a:gd name="T29" fmla="*/ 450 h 871"/>
                <a:gd name="T30" fmla="*/ 81 w 456"/>
                <a:gd name="T31" fmla="*/ 375 h 871"/>
                <a:gd name="T32" fmla="*/ 123 w 456"/>
                <a:gd name="T33" fmla="*/ 366 h 871"/>
                <a:gd name="T34" fmla="*/ 141 w 456"/>
                <a:gd name="T35" fmla="*/ 354 h 871"/>
                <a:gd name="T36" fmla="*/ 162 w 456"/>
                <a:gd name="T37" fmla="*/ 330 h 871"/>
                <a:gd name="T38" fmla="*/ 180 w 456"/>
                <a:gd name="T39" fmla="*/ 318 h 871"/>
                <a:gd name="T40" fmla="*/ 189 w 456"/>
                <a:gd name="T41" fmla="*/ 312 h 871"/>
                <a:gd name="T42" fmla="*/ 207 w 456"/>
                <a:gd name="T43" fmla="*/ 264 h 871"/>
                <a:gd name="T44" fmla="*/ 228 w 456"/>
                <a:gd name="T45" fmla="*/ 225 h 871"/>
                <a:gd name="T46" fmla="*/ 270 w 456"/>
                <a:gd name="T47" fmla="*/ 186 h 871"/>
                <a:gd name="T48" fmla="*/ 309 w 456"/>
                <a:gd name="T49" fmla="*/ 159 h 871"/>
                <a:gd name="T50" fmla="*/ 336 w 456"/>
                <a:gd name="T51" fmla="*/ 126 h 871"/>
                <a:gd name="T52" fmla="*/ 354 w 456"/>
                <a:gd name="T53" fmla="*/ 105 h 871"/>
                <a:gd name="T54" fmla="*/ 402 w 456"/>
                <a:gd name="T55" fmla="*/ 72 h 871"/>
                <a:gd name="T56" fmla="*/ 432 w 456"/>
                <a:gd name="T57" fmla="*/ 21 h 871"/>
                <a:gd name="T58" fmla="*/ 453 w 456"/>
                <a:gd name="T59" fmla="*/ 9 h 871"/>
                <a:gd name="T60" fmla="*/ 438 w 456"/>
                <a:gd name="T61" fmla="*/ 0 h 87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56"/>
                <a:gd name="T94" fmla="*/ 0 h 871"/>
                <a:gd name="T95" fmla="*/ 456 w 456"/>
                <a:gd name="T96" fmla="*/ 871 h 87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56" h="871">
                  <a:moveTo>
                    <a:pt x="0" y="819"/>
                  </a:moveTo>
                  <a:cubicBezTo>
                    <a:pt x="15" y="822"/>
                    <a:pt x="26" y="831"/>
                    <a:pt x="39" y="840"/>
                  </a:cubicBezTo>
                  <a:cubicBezTo>
                    <a:pt x="44" y="855"/>
                    <a:pt x="67" y="857"/>
                    <a:pt x="81" y="864"/>
                  </a:cubicBezTo>
                  <a:cubicBezTo>
                    <a:pt x="112" y="863"/>
                    <a:pt x="119" y="871"/>
                    <a:pt x="150" y="867"/>
                  </a:cubicBezTo>
                  <a:cubicBezTo>
                    <a:pt x="153" y="867"/>
                    <a:pt x="175" y="855"/>
                    <a:pt x="177" y="852"/>
                  </a:cubicBezTo>
                  <a:cubicBezTo>
                    <a:pt x="181" y="846"/>
                    <a:pt x="189" y="834"/>
                    <a:pt x="189" y="834"/>
                  </a:cubicBezTo>
                  <a:cubicBezTo>
                    <a:pt x="190" y="827"/>
                    <a:pt x="203" y="822"/>
                    <a:pt x="198" y="810"/>
                  </a:cubicBezTo>
                  <a:cubicBezTo>
                    <a:pt x="193" y="795"/>
                    <a:pt x="173" y="757"/>
                    <a:pt x="162" y="744"/>
                  </a:cubicBezTo>
                  <a:cubicBezTo>
                    <a:pt x="158" y="733"/>
                    <a:pt x="139" y="736"/>
                    <a:pt x="129" y="729"/>
                  </a:cubicBezTo>
                  <a:cubicBezTo>
                    <a:pt x="129" y="723"/>
                    <a:pt x="99" y="709"/>
                    <a:pt x="93" y="705"/>
                  </a:cubicBezTo>
                  <a:cubicBezTo>
                    <a:pt x="90" y="703"/>
                    <a:pt x="84" y="702"/>
                    <a:pt x="93" y="690"/>
                  </a:cubicBezTo>
                  <a:cubicBezTo>
                    <a:pt x="83" y="675"/>
                    <a:pt x="112" y="684"/>
                    <a:pt x="102" y="669"/>
                  </a:cubicBezTo>
                  <a:cubicBezTo>
                    <a:pt x="98" y="664"/>
                    <a:pt x="93" y="639"/>
                    <a:pt x="93" y="639"/>
                  </a:cubicBezTo>
                  <a:cubicBezTo>
                    <a:pt x="104" y="607"/>
                    <a:pt x="84" y="626"/>
                    <a:pt x="87" y="570"/>
                  </a:cubicBezTo>
                  <a:cubicBezTo>
                    <a:pt x="84" y="464"/>
                    <a:pt x="90" y="503"/>
                    <a:pt x="72" y="450"/>
                  </a:cubicBezTo>
                  <a:cubicBezTo>
                    <a:pt x="74" y="425"/>
                    <a:pt x="54" y="405"/>
                    <a:pt x="81" y="375"/>
                  </a:cubicBezTo>
                  <a:cubicBezTo>
                    <a:pt x="90" y="381"/>
                    <a:pt x="114" y="372"/>
                    <a:pt x="123" y="366"/>
                  </a:cubicBezTo>
                  <a:cubicBezTo>
                    <a:pt x="129" y="362"/>
                    <a:pt x="141" y="354"/>
                    <a:pt x="141" y="354"/>
                  </a:cubicBezTo>
                  <a:cubicBezTo>
                    <a:pt x="146" y="346"/>
                    <a:pt x="155" y="336"/>
                    <a:pt x="162" y="330"/>
                  </a:cubicBezTo>
                  <a:cubicBezTo>
                    <a:pt x="167" y="325"/>
                    <a:pt x="174" y="322"/>
                    <a:pt x="180" y="318"/>
                  </a:cubicBezTo>
                  <a:cubicBezTo>
                    <a:pt x="183" y="316"/>
                    <a:pt x="189" y="312"/>
                    <a:pt x="189" y="312"/>
                  </a:cubicBezTo>
                  <a:cubicBezTo>
                    <a:pt x="192" y="302"/>
                    <a:pt x="201" y="278"/>
                    <a:pt x="207" y="264"/>
                  </a:cubicBezTo>
                  <a:cubicBezTo>
                    <a:pt x="213" y="250"/>
                    <a:pt x="218" y="238"/>
                    <a:pt x="228" y="225"/>
                  </a:cubicBezTo>
                  <a:cubicBezTo>
                    <a:pt x="239" y="209"/>
                    <a:pt x="251" y="192"/>
                    <a:pt x="270" y="186"/>
                  </a:cubicBezTo>
                  <a:cubicBezTo>
                    <a:pt x="284" y="172"/>
                    <a:pt x="290" y="165"/>
                    <a:pt x="309" y="159"/>
                  </a:cubicBezTo>
                  <a:cubicBezTo>
                    <a:pt x="317" y="151"/>
                    <a:pt x="336" y="126"/>
                    <a:pt x="336" y="126"/>
                  </a:cubicBezTo>
                  <a:cubicBezTo>
                    <a:pt x="340" y="114"/>
                    <a:pt x="342" y="109"/>
                    <a:pt x="354" y="105"/>
                  </a:cubicBezTo>
                  <a:cubicBezTo>
                    <a:pt x="362" y="93"/>
                    <a:pt x="390" y="80"/>
                    <a:pt x="402" y="72"/>
                  </a:cubicBezTo>
                  <a:cubicBezTo>
                    <a:pt x="414" y="54"/>
                    <a:pt x="422" y="40"/>
                    <a:pt x="432" y="21"/>
                  </a:cubicBezTo>
                  <a:cubicBezTo>
                    <a:pt x="436" y="15"/>
                    <a:pt x="446" y="11"/>
                    <a:pt x="453" y="9"/>
                  </a:cubicBezTo>
                  <a:cubicBezTo>
                    <a:pt x="456" y="8"/>
                    <a:pt x="438" y="0"/>
                    <a:pt x="438" y="0"/>
                  </a:cubicBezTo>
                </a:path>
              </a:pathLst>
            </a:custGeom>
            <a:noFill/>
            <a:ln w="9525">
              <a:solidFill>
                <a:srgbClr val="FF0000"/>
              </a:solidFill>
              <a:round/>
              <a:headEnd/>
              <a:tailEnd/>
            </a:ln>
          </p:spPr>
          <p:txBody>
            <a:bodyPr/>
            <a:lstStyle/>
            <a:p>
              <a:endParaRPr lang="en-US"/>
            </a:p>
          </p:txBody>
        </p:sp>
        <p:sp>
          <p:nvSpPr>
            <p:cNvPr id="26647" name="Freeform 12"/>
            <p:cNvSpPr>
              <a:spLocks/>
            </p:cNvSpPr>
            <p:nvPr/>
          </p:nvSpPr>
          <p:spPr bwMode="auto">
            <a:xfrm>
              <a:off x="4731" y="1074"/>
              <a:ext cx="265" cy="699"/>
            </a:xfrm>
            <a:custGeom>
              <a:avLst/>
              <a:gdLst>
                <a:gd name="T0" fmla="*/ 0 w 265"/>
                <a:gd name="T1" fmla="*/ 699 h 699"/>
                <a:gd name="T2" fmla="*/ 12 w 265"/>
                <a:gd name="T3" fmla="*/ 639 h 699"/>
                <a:gd name="T4" fmla="*/ 15 w 265"/>
                <a:gd name="T5" fmla="*/ 579 h 699"/>
                <a:gd name="T6" fmla="*/ 27 w 265"/>
                <a:gd name="T7" fmla="*/ 561 h 699"/>
                <a:gd name="T8" fmla="*/ 27 w 265"/>
                <a:gd name="T9" fmla="*/ 522 h 699"/>
                <a:gd name="T10" fmla="*/ 48 w 265"/>
                <a:gd name="T11" fmla="*/ 498 h 699"/>
                <a:gd name="T12" fmla="*/ 48 w 265"/>
                <a:gd name="T13" fmla="*/ 417 h 699"/>
                <a:gd name="T14" fmla="*/ 69 w 265"/>
                <a:gd name="T15" fmla="*/ 309 h 699"/>
                <a:gd name="T16" fmla="*/ 72 w 265"/>
                <a:gd name="T17" fmla="*/ 264 h 699"/>
                <a:gd name="T18" fmla="*/ 81 w 265"/>
                <a:gd name="T19" fmla="*/ 261 h 699"/>
                <a:gd name="T20" fmla="*/ 93 w 265"/>
                <a:gd name="T21" fmla="*/ 243 h 699"/>
                <a:gd name="T22" fmla="*/ 117 w 265"/>
                <a:gd name="T23" fmla="*/ 225 h 699"/>
                <a:gd name="T24" fmla="*/ 132 w 265"/>
                <a:gd name="T25" fmla="*/ 204 h 699"/>
                <a:gd name="T26" fmla="*/ 150 w 265"/>
                <a:gd name="T27" fmla="*/ 186 h 699"/>
                <a:gd name="T28" fmla="*/ 168 w 265"/>
                <a:gd name="T29" fmla="*/ 174 h 699"/>
                <a:gd name="T30" fmla="*/ 192 w 265"/>
                <a:gd name="T31" fmla="*/ 141 h 699"/>
                <a:gd name="T32" fmla="*/ 234 w 265"/>
                <a:gd name="T33" fmla="*/ 69 h 699"/>
                <a:gd name="T34" fmla="*/ 258 w 265"/>
                <a:gd name="T35" fmla="*/ 15 h 699"/>
                <a:gd name="T36" fmla="*/ 264 w 265"/>
                <a:gd name="T37" fmla="*/ 0 h 69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65"/>
                <a:gd name="T58" fmla="*/ 0 h 699"/>
                <a:gd name="T59" fmla="*/ 265 w 265"/>
                <a:gd name="T60" fmla="*/ 699 h 69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65" h="699">
                  <a:moveTo>
                    <a:pt x="0" y="699"/>
                  </a:moveTo>
                  <a:cubicBezTo>
                    <a:pt x="2" y="678"/>
                    <a:pt x="5" y="659"/>
                    <a:pt x="12" y="639"/>
                  </a:cubicBezTo>
                  <a:cubicBezTo>
                    <a:pt x="16" y="619"/>
                    <a:pt x="13" y="592"/>
                    <a:pt x="15" y="579"/>
                  </a:cubicBezTo>
                  <a:cubicBezTo>
                    <a:pt x="17" y="566"/>
                    <a:pt x="25" y="570"/>
                    <a:pt x="27" y="561"/>
                  </a:cubicBezTo>
                  <a:cubicBezTo>
                    <a:pt x="29" y="552"/>
                    <a:pt x="24" y="532"/>
                    <a:pt x="27" y="522"/>
                  </a:cubicBezTo>
                  <a:cubicBezTo>
                    <a:pt x="34" y="512"/>
                    <a:pt x="41" y="508"/>
                    <a:pt x="48" y="498"/>
                  </a:cubicBezTo>
                  <a:cubicBezTo>
                    <a:pt x="55" y="469"/>
                    <a:pt x="52" y="447"/>
                    <a:pt x="48" y="417"/>
                  </a:cubicBezTo>
                  <a:cubicBezTo>
                    <a:pt x="52" y="380"/>
                    <a:pt x="57" y="344"/>
                    <a:pt x="69" y="309"/>
                  </a:cubicBezTo>
                  <a:cubicBezTo>
                    <a:pt x="70" y="294"/>
                    <a:pt x="68" y="279"/>
                    <a:pt x="72" y="264"/>
                  </a:cubicBezTo>
                  <a:cubicBezTo>
                    <a:pt x="73" y="261"/>
                    <a:pt x="78" y="263"/>
                    <a:pt x="81" y="261"/>
                  </a:cubicBezTo>
                  <a:cubicBezTo>
                    <a:pt x="87" y="257"/>
                    <a:pt x="93" y="243"/>
                    <a:pt x="93" y="243"/>
                  </a:cubicBezTo>
                  <a:cubicBezTo>
                    <a:pt x="97" y="231"/>
                    <a:pt x="107" y="232"/>
                    <a:pt x="117" y="225"/>
                  </a:cubicBezTo>
                  <a:cubicBezTo>
                    <a:pt x="124" y="204"/>
                    <a:pt x="117" y="209"/>
                    <a:pt x="132" y="204"/>
                  </a:cubicBezTo>
                  <a:cubicBezTo>
                    <a:pt x="138" y="198"/>
                    <a:pt x="143" y="191"/>
                    <a:pt x="150" y="186"/>
                  </a:cubicBezTo>
                  <a:cubicBezTo>
                    <a:pt x="156" y="182"/>
                    <a:pt x="168" y="174"/>
                    <a:pt x="168" y="174"/>
                  </a:cubicBezTo>
                  <a:cubicBezTo>
                    <a:pt x="173" y="159"/>
                    <a:pt x="180" y="149"/>
                    <a:pt x="192" y="141"/>
                  </a:cubicBezTo>
                  <a:cubicBezTo>
                    <a:pt x="208" y="117"/>
                    <a:pt x="218" y="93"/>
                    <a:pt x="234" y="69"/>
                  </a:cubicBezTo>
                  <a:cubicBezTo>
                    <a:pt x="236" y="50"/>
                    <a:pt x="237" y="22"/>
                    <a:pt x="258" y="15"/>
                  </a:cubicBezTo>
                  <a:cubicBezTo>
                    <a:pt x="265" y="4"/>
                    <a:pt x="264" y="10"/>
                    <a:pt x="264" y="0"/>
                  </a:cubicBezTo>
                </a:path>
              </a:pathLst>
            </a:custGeom>
            <a:noFill/>
            <a:ln w="9525">
              <a:solidFill>
                <a:srgbClr val="FF0000"/>
              </a:solidFill>
              <a:round/>
              <a:headEnd/>
              <a:tailEnd/>
            </a:ln>
          </p:spPr>
          <p:txBody>
            <a:bodyPr/>
            <a:lstStyle/>
            <a:p>
              <a:endParaRPr lang="en-US"/>
            </a:p>
          </p:txBody>
        </p:sp>
        <p:sp>
          <p:nvSpPr>
            <p:cNvPr id="26648" name="Freeform 13"/>
            <p:cNvSpPr>
              <a:spLocks/>
            </p:cNvSpPr>
            <p:nvPr/>
          </p:nvSpPr>
          <p:spPr bwMode="auto">
            <a:xfrm>
              <a:off x="4971" y="1026"/>
              <a:ext cx="217" cy="786"/>
            </a:xfrm>
            <a:custGeom>
              <a:avLst/>
              <a:gdLst>
                <a:gd name="T0" fmla="*/ 0 w 217"/>
                <a:gd name="T1" fmla="*/ 786 h 786"/>
                <a:gd name="T2" fmla="*/ 48 w 217"/>
                <a:gd name="T3" fmla="*/ 762 h 786"/>
                <a:gd name="T4" fmla="*/ 75 w 217"/>
                <a:gd name="T5" fmla="*/ 747 h 786"/>
                <a:gd name="T6" fmla="*/ 84 w 217"/>
                <a:gd name="T7" fmla="*/ 720 h 786"/>
                <a:gd name="T8" fmla="*/ 102 w 217"/>
                <a:gd name="T9" fmla="*/ 702 h 786"/>
                <a:gd name="T10" fmla="*/ 105 w 217"/>
                <a:gd name="T11" fmla="*/ 693 h 786"/>
                <a:gd name="T12" fmla="*/ 111 w 217"/>
                <a:gd name="T13" fmla="*/ 648 h 786"/>
                <a:gd name="T14" fmla="*/ 87 w 217"/>
                <a:gd name="T15" fmla="*/ 618 h 786"/>
                <a:gd name="T16" fmla="*/ 87 w 217"/>
                <a:gd name="T17" fmla="*/ 588 h 786"/>
                <a:gd name="T18" fmla="*/ 81 w 217"/>
                <a:gd name="T19" fmla="*/ 567 h 786"/>
                <a:gd name="T20" fmla="*/ 99 w 217"/>
                <a:gd name="T21" fmla="*/ 555 h 786"/>
                <a:gd name="T22" fmla="*/ 114 w 217"/>
                <a:gd name="T23" fmla="*/ 510 h 786"/>
                <a:gd name="T24" fmla="*/ 135 w 217"/>
                <a:gd name="T25" fmla="*/ 498 h 786"/>
                <a:gd name="T26" fmla="*/ 159 w 217"/>
                <a:gd name="T27" fmla="*/ 483 h 786"/>
                <a:gd name="T28" fmla="*/ 153 w 217"/>
                <a:gd name="T29" fmla="*/ 486 h 786"/>
                <a:gd name="T30" fmla="*/ 150 w 217"/>
                <a:gd name="T31" fmla="*/ 450 h 786"/>
                <a:gd name="T32" fmla="*/ 141 w 217"/>
                <a:gd name="T33" fmla="*/ 444 h 786"/>
                <a:gd name="T34" fmla="*/ 135 w 217"/>
                <a:gd name="T35" fmla="*/ 426 h 786"/>
                <a:gd name="T36" fmla="*/ 129 w 217"/>
                <a:gd name="T37" fmla="*/ 366 h 786"/>
                <a:gd name="T38" fmla="*/ 168 w 217"/>
                <a:gd name="T39" fmla="*/ 318 h 786"/>
                <a:gd name="T40" fmla="*/ 147 w 217"/>
                <a:gd name="T41" fmla="*/ 264 h 786"/>
                <a:gd name="T42" fmla="*/ 135 w 217"/>
                <a:gd name="T43" fmla="*/ 246 h 786"/>
                <a:gd name="T44" fmla="*/ 147 w 217"/>
                <a:gd name="T45" fmla="*/ 156 h 786"/>
                <a:gd name="T46" fmla="*/ 177 w 217"/>
                <a:gd name="T47" fmla="*/ 108 h 786"/>
                <a:gd name="T48" fmla="*/ 210 w 217"/>
                <a:gd name="T49" fmla="*/ 114 h 786"/>
                <a:gd name="T50" fmla="*/ 192 w 217"/>
                <a:gd name="T51" fmla="*/ 75 h 786"/>
                <a:gd name="T52" fmla="*/ 186 w 217"/>
                <a:gd name="T53" fmla="*/ 51 h 786"/>
                <a:gd name="T54" fmla="*/ 183 w 217"/>
                <a:gd name="T55" fmla="*/ 33 h 786"/>
                <a:gd name="T56" fmla="*/ 183 w 217"/>
                <a:gd name="T57" fmla="*/ 21 h 786"/>
                <a:gd name="T58" fmla="*/ 171 w 217"/>
                <a:gd name="T59" fmla="*/ 0 h 78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17"/>
                <a:gd name="T91" fmla="*/ 0 h 786"/>
                <a:gd name="T92" fmla="*/ 217 w 217"/>
                <a:gd name="T93" fmla="*/ 786 h 78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17" h="786">
                  <a:moveTo>
                    <a:pt x="0" y="786"/>
                  </a:moveTo>
                  <a:cubicBezTo>
                    <a:pt x="16" y="775"/>
                    <a:pt x="30" y="767"/>
                    <a:pt x="48" y="762"/>
                  </a:cubicBezTo>
                  <a:cubicBezTo>
                    <a:pt x="58" y="759"/>
                    <a:pt x="75" y="747"/>
                    <a:pt x="75" y="747"/>
                  </a:cubicBezTo>
                  <a:cubicBezTo>
                    <a:pt x="89" y="725"/>
                    <a:pt x="70" y="734"/>
                    <a:pt x="84" y="720"/>
                  </a:cubicBezTo>
                  <a:cubicBezTo>
                    <a:pt x="86" y="714"/>
                    <a:pt x="100" y="708"/>
                    <a:pt x="102" y="702"/>
                  </a:cubicBezTo>
                  <a:cubicBezTo>
                    <a:pt x="103" y="699"/>
                    <a:pt x="105" y="693"/>
                    <a:pt x="105" y="693"/>
                  </a:cubicBezTo>
                  <a:cubicBezTo>
                    <a:pt x="105" y="683"/>
                    <a:pt x="114" y="660"/>
                    <a:pt x="111" y="648"/>
                  </a:cubicBezTo>
                  <a:cubicBezTo>
                    <a:pt x="108" y="636"/>
                    <a:pt x="91" y="628"/>
                    <a:pt x="87" y="618"/>
                  </a:cubicBezTo>
                  <a:cubicBezTo>
                    <a:pt x="84" y="608"/>
                    <a:pt x="90" y="598"/>
                    <a:pt x="87" y="588"/>
                  </a:cubicBezTo>
                  <a:cubicBezTo>
                    <a:pt x="89" y="580"/>
                    <a:pt x="75" y="573"/>
                    <a:pt x="81" y="567"/>
                  </a:cubicBezTo>
                  <a:cubicBezTo>
                    <a:pt x="86" y="562"/>
                    <a:pt x="99" y="555"/>
                    <a:pt x="99" y="555"/>
                  </a:cubicBezTo>
                  <a:cubicBezTo>
                    <a:pt x="105" y="548"/>
                    <a:pt x="108" y="519"/>
                    <a:pt x="114" y="510"/>
                  </a:cubicBezTo>
                  <a:cubicBezTo>
                    <a:pt x="120" y="501"/>
                    <a:pt x="128" y="502"/>
                    <a:pt x="135" y="498"/>
                  </a:cubicBezTo>
                  <a:cubicBezTo>
                    <a:pt x="142" y="494"/>
                    <a:pt x="156" y="485"/>
                    <a:pt x="159" y="483"/>
                  </a:cubicBezTo>
                  <a:cubicBezTo>
                    <a:pt x="158" y="480"/>
                    <a:pt x="153" y="489"/>
                    <a:pt x="153" y="486"/>
                  </a:cubicBezTo>
                  <a:cubicBezTo>
                    <a:pt x="151" y="474"/>
                    <a:pt x="153" y="462"/>
                    <a:pt x="150" y="450"/>
                  </a:cubicBezTo>
                  <a:cubicBezTo>
                    <a:pt x="149" y="447"/>
                    <a:pt x="144" y="446"/>
                    <a:pt x="141" y="444"/>
                  </a:cubicBezTo>
                  <a:cubicBezTo>
                    <a:pt x="135" y="438"/>
                    <a:pt x="135" y="426"/>
                    <a:pt x="135" y="426"/>
                  </a:cubicBezTo>
                  <a:cubicBezTo>
                    <a:pt x="129" y="408"/>
                    <a:pt x="119" y="381"/>
                    <a:pt x="129" y="366"/>
                  </a:cubicBezTo>
                  <a:cubicBezTo>
                    <a:pt x="135" y="343"/>
                    <a:pt x="154" y="339"/>
                    <a:pt x="168" y="318"/>
                  </a:cubicBezTo>
                  <a:cubicBezTo>
                    <a:pt x="167" y="304"/>
                    <a:pt x="150" y="278"/>
                    <a:pt x="147" y="264"/>
                  </a:cubicBezTo>
                  <a:cubicBezTo>
                    <a:pt x="145" y="257"/>
                    <a:pt x="135" y="246"/>
                    <a:pt x="135" y="246"/>
                  </a:cubicBezTo>
                  <a:cubicBezTo>
                    <a:pt x="137" y="204"/>
                    <a:pt x="128" y="184"/>
                    <a:pt x="147" y="156"/>
                  </a:cubicBezTo>
                  <a:cubicBezTo>
                    <a:pt x="155" y="135"/>
                    <a:pt x="167" y="115"/>
                    <a:pt x="177" y="108"/>
                  </a:cubicBezTo>
                  <a:cubicBezTo>
                    <a:pt x="187" y="101"/>
                    <a:pt x="208" y="119"/>
                    <a:pt x="210" y="114"/>
                  </a:cubicBezTo>
                  <a:cubicBezTo>
                    <a:pt x="217" y="100"/>
                    <a:pt x="196" y="85"/>
                    <a:pt x="192" y="75"/>
                  </a:cubicBezTo>
                  <a:cubicBezTo>
                    <a:pt x="188" y="65"/>
                    <a:pt x="187" y="58"/>
                    <a:pt x="186" y="51"/>
                  </a:cubicBezTo>
                  <a:cubicBezTo>
                    <a:pt x="185" y="47"/>
                    <a:pt x="186" y="36"/>
                    <a:pt x="183" y="33"/>
                  </a:cubicBezTo>
                  <a:cubicBezTo>
                    <a:pt x="178" y="29"/>
                    <a:pt x="183" y="21"/>
                    <a:pt x="183" y="21"/>
                  </a:cubicBezTo>
                  <a:cubicBezTo>
                    <a:pt x="179" y="14"/>
                    <a:pt x="176" y="5"/>
                    <a:pt x="171" y="0"/>
                  </a:cubicBezTo>
                </a:path>
              </a:pathLst>
            </a:custGeom>
            <a:noFill/>
            <a:ln w="9525">
              <a:solidFill>
                <a:srgbClr val="FF0000"/>
              </a:solidFill>
              <a:round/>
              <a:headEnd/>
              <a:tailEnd/>
            </a:ln>
          </p:spPr>
          <p:txBody>
            <a:bodyPr/>
            <a:lstStyle/>
            <a:p>
              <a:endParaRPr lang="en-US"/>
            </a:p>
          </p:txBody>
        </p:sp>
        <p:sp>
          <p:nvSpPr>
            <p:cNvPr id="26649" name="Freeform 14"/>
            <p:cNvSpPr>
              <a:spLocks/>
            </p:cNvSpPr>
            <p:nvPr/>
          </p:nvSpPr>
          <p:spPr bwMode="auto">
            <a:xfrm>
              <a:off x="5161" y="960"/>
              <a:ext cx="80" cy="80"/>
            </a:xfrm>
            <a:custGeom>
              <a:avLst/>
              <a:gdLst>
                <a:gd name="T0" fmla="*/ 47 w 80"/>
                <a:gd name="T1" fmla="*/ 0 h 80"/>
                <a:gd name="T2" fmla="*/ 80 w 80"/>
                <a:gd name="T3" fmla="*/ 0 h 80"/>
                <a:gd name="T4" fmla="*/ 77 w 80"/>
                <a:gd name="T5" fmla="*/ 30 h 80"/>
                <a:gd name="T6" fmla="*/ 74 w 80"/>
                <a:gd name="T7" fmla="*/ 39 h 80"/>
                <a:gd name="T8" fmla="*/ 56 w 80"/>
                <a:gd name="T9" fmla="*/ 33 h 80"/>
                <a:gd name="T10" fmla="*/ 38 w 80"/>
                <a:gd name="T11" fmla="*/ 57 h 80"/>
                <a:gd name="T12" fmla="*/ 17 w 80"/>
                <a:gd name="T13" fmla="*/ 63 h 80"/>
                <a:gd name="T14" fmla="*/ 5 w 80"/>
                <a:gd name="T15" fmla="*/ 57 h 80"/>
                <a:gd name="T16" fmla="*/ 2 w 80"/>
                <a:gd name="T17" fmla="*/ 45 h 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0"/>
                <a:gd name="T28" fmla="*/ 0 h 80"/>
                <a:gd name="T29" fmla="*/ 80 w 80"/>
                <a:gd name="T30" fmla="*/ 80 h 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0" h="80">
                  <a:moveTo>
                    <a:pt x="47" y="0"/>
                  </a:moveTo>
                  <a:cubicBezTo>
                    <a:pt x="60" y="19"/>
                    <a:pt x="65" y="5"/>
                    <a:pt x="80" y="0"/>
                  </a:cubicBezTo>
                  <a:cubicBezTo>
                    <a:pt x="79" y="10"/>
                    <a:pt x="79" y="20"/>
                    <a:pt x="77" y="30"/>
                  </a:cubicBezTo>
                  <a:cubicBezTo>
                    <a:pt x="77" y="33"/>
                    <a:pt x="77" y="39"/>
                    <a:pt x="74" y="39"/>
                  </a:cubicBezTo>
                  <a:cubicBezTo>
                    <a:pt x="68" y="40"/>
                    <a:pt x="56" y="33"/>
                    <a:pt x="56" y="33"/>
                  </a:cubicBezTo>
                  <a:cubicBezTo>
                    <a:pt x="45" y="40"/>
                    <a:pt x="46" y="49"/>
                    <a:pt x="38" y="57"/>
                  </a:cubicBezTo>
                  <a:cubicBezTo>
                    <a:pt x="37" y="58"/>
                    <a:pt x="17" y="63"/>
                    <a:pt x="17" y="63"/>
                  </a:cubicBezTo>
                  <a:cubicBezTo>
                    <a:pt x="11" y="80"/>
                    <a:pt x="0" y="77"/>
                    <a:pt x="5" y="57"/>
                  </a:cubicBezTo>
                  <a:cubicBezTo>
                    <a:pt x="2" y="47"/>
                    <a:pt x="2" y="51"/>
                    <a:pt x="2" y="45"/>
                  </a:cubicBezTo>
                </a:path>
              </a:pathLst>
            </a:custGeom>
            <a:noFill/>
            <a:ln w="9525">
              <a:solidFill>
                <a:srgbClr val="FF0000"/>
              </a:solidFill>
              <a:round/>
              <a:headEnd/>
              <a:tailEnd/>
            </a:ln>
          </p:spPr>
          <p:txBody>
            <a:bodyPr/>
            <a:lstStyle/>
            <a:p>
              <a:endParaRPr lang="en-US"/>
            </a:p>
          </p:txBody>
        </p:sp>
      </p:grpSp>
      <p:sp>
        <p:nvSpPr>
          <p:cNvPr id="71695" name="Rectangle 15"/>
          <p:cNvSpPr>
            <a:spLocks noChangeArrowheads="1"/>
          </p:cNvSpPr>
          <p:nvPr/>
        </p:nvSpPr>
        <p:spPr bwMode="auto">
          <a:xfrm>
            <a:off x="152400" y="609600"/>
            <a:ext cx="4818063" cy="6172200"/>
          </a:xfrm>
          <a:prstGeom prst="rect">
            <a:avLst/>
          </a:prstGeom>
          <a:noFill/>
          <a:ln w="25400">
            <a:solidFill>
              <a:schemeClr val="bg1"/>
            </a:solidFill>
            <a:miter lim="800000"/>
            <a:headEnd/>
            <a:tailEnd/>
          </a:ln>
        </p:spPr>
        <p:txBody>
          <a:bodyPr lIns="0" tIns="182880" bIns="91440"/>
          <a:lstStyle/>
          <a:p>
            <a:pPr marL="342900" indent="-342900" algn="just">
              <a:spcBef>
                <a:spcPct val="20000"/>
              </a:spcBef>
            </a:pPr>
            <a:r>
              <a:rPr lang="en-US" sz="2000" b="0">
                <a:solidFill>
                  <a:srgbClr val="FF0000"/>
                </a:solidFill>
              </a:rPr>
              <a:t>     </a:t>
            </a:r>
            <a:r>
              <a:rPr lang="en-US" sz="2000" b="0">
                <a:solidFill>
                  <a:schemeClr val="bg1"/>
                </a:solidFill>
              </a:rPr>
              <a:t>Đất nước Bra-xin (Nam Mĩ) là một đất nước rộng lớn  có </a:t>
            </a:r>
            <a:r>
              <a:rPr lang="en-US" sz="2000" b="0">
                <a:solidFill>
                  <a:srgbClr val="FFFF00"/>
                </a:solidFill>
              </a:rPr>
              <a:t>con sông A-ma-dôn nổi tiếng. Đây là con sông lớn nhất thế giới bồi đắp nên đồng bằng A-ma-dôn. Rừng rậm A-ma-dôn là cánh rừng lớn nhất thế giới. Thiên nhiên ở đây là một màu xanh ngút ngàn cây lá.</a:t>
            </a:r>
          </a:p>
        </p:txBody>
      </p:sp>
      <p:pic>
        <p:nvPicPr>
          <p:cNvPr id="71696" name="Picture 16" descr="song 1"/>
          <p:cNvPicPr preferRelativeResize="0">
            <a:picLocks noChangeArrowheads="1"/>
          </p:cNvPicPr>
          <p:nvPr/>
        </p:nvPicPr>
        <p:blipFill>
          <a:blip r:embed="rId5"/>
          <a:srcRect/>
          <a:stretch>
            <a:fillRect/>
          </a:stretch>
        </p:blipFill>
        <p:spPr bwMode="auto">
          <a:xfrm>
            <a:off x="304800" y="3276600"/>
            <a:ext cx="4497388" cy="3390900"/>
          </a:xfrm>
          <a:prstGeom prst="rect">
            <a:avLst/>
          </a:prstGeom>
          <a:noFill/>
          <a:ln w="9525">
            <a:solidFill>
              <a:srgbClr val="0000FF"/>
            </a:solidFill>
            <a:miter lim="800000"/>
            <a:headEnd/>
            <a:tailEnd/>
          </a:ln>
        </p:spPr>
      </p:pic>
      <p:pic>
        <p:nvPicPr>
          <p:cNvPr id="71697" name="Picture 17" descr="song 4"/>
          <p:cNvPicPr>
            <a:picLocks noChangeAspect="1" noChangeArrowheads="1"/>
          </p:cNvPicPr>
          <p:nvPr/>
        </p:nvPicPr>
        <p:blipFill>
          <a:blip r:embed="rId6"/>
          <a:srcRect/>
          <a:stretch>
            <a:fillRect/>
          </a:stretch>
        </p:blipFill>
        <p:spPr bwMode="auto">
          <a:xfrm>
            <a:off x="304800" y="3276600"/>
            <a:ext cx="4497388" cy="3389313"/>
          </a:xfrm>
          <a:prstGeom prst="rect">
            <a:avLst/>
          </a:prstGeom>
          <a:noFill/>
          <a:ln w="9525">
            <a:solidFill>
              <a:srgbClr val="0000FF"/>
            </a:solidFill>
            <a:miter lim="800000"/>
            <a:headEnd/>
            <a:tailEnd/>
          </a:ln>
        </p:spPr>
      </p:pic>
      <p:pic>
        <p:nvPicPr>
          <p:cNvPr id="71698" name="Picture 18" descr="song 3"/>
          <p:cNvPicPr>
            <a:picLocks noChangeAspect="1" noChangeArrowheads="1"/>
          </p:cNvPicPr>
          <p:nvPr/>
        </p:nvPicPr>
        <p:blipFill>
          <a:blip r:embed="rId7"/>
          <a:srcRect/>
          <a:stretch>
            <a:fillRect/>
          </a:stretch>
        </p:blipFill>
        <p:spPr bwMode="auto">
          <a:xfrm>
            <a:off x="304800" y="3276600"/>
            <a:ext cx="4497388" cy="3389313"/>
          </a:xfrm>
          <a:prstGeom prst="rect">
            <a:avLst/>
          </a:prstGeom>
          <a:noFill/>
          <a:ln w="9525">
            <a:solidFill>
              <a:srgbClr val="0000FF"/>
            </a:solidFill>
            <a:miter lim="800000"/>
            <a:headEnd/>
            <a:tailEnd/>
          </a:ln>
        </p:spPr>
      </p:pic>
      <p:pic>
        <p:nvPicPr>
          <p:cNvPr id="71699" name="Picture 19" descr="song 2"/>
          <p:cNvPicPr>
            <a:picLocks noChangeAspect="1" noChangeArrowheads="1"/>
          </p:cNvPicPr>
          <p:nvPr/>
        </p:nvPicPr>
        <p:blipFill>
          <a:blip r:embed="rId8"/>
          <a:srcRect/>
          <a:stretch>
            <a:fillRect/>
          </a:stretch>
        </p:blipFill>
        <p:spPr bwMode="auto">
          <a:xfrm>
            <a:off x="304800" y="3276600"/>
            <a:ext cx="4497388" cy="3387725"/>
          </a:xfrm>
          <a:prstGeom prst="rect">
            <a:avLst/>
          </a:prstGeom>
          <a:noFill/>
          <a:ln w="9525">
            <a:solidFill>
              <a:srgbClr val="0000FF"/>
            </a:solidFill>
            <a:miter lim="800000"/>
            <a:headEnd/>
            <a:tailEnd/>
          </a:ln>
        </p:spPr>
      </p:pic>
      <p:pic>
        <p:nvPicPr>
          <p:cNvPr id="71700" name="Picture 20" descr="song 5"/>
          <p:cNvPicPr>
            <a:picLocks noChangeAspect="1" noChangeArrowheads="1"/>
          </p:cNvPicPr>
          <p:nvPr/>
        </p:nvPicPr>
        <p:blipFill>
          <a:blip r:embed="rId9"/>
          <a:srcRect/>
          <a:stretch>
            <a:fillRect/>
          </a:stretch>
        </p:blipFill>
        <p:spPr bwMode="auto">
          <a:xfrm>
            <a:off x="304800" y="3276600"/>
            <a:ext cx="4497388" cy="3389313"/>
          </a:xfrm>
          <a:prstGeom prst="rect">
            <a:avLst/>
          </a:prstGeom>
          <a:noFill/>
          <a:ln w="9525">
            <a:solidFill>
              <a:srgbClr val="0000FF"/>
            </a:solidFill>
            <a:miter lim="800000"/>
            <a:headEnd/>
            <a:tailEnd/>
          </a:ln>
        </p:spPr>
      </p:pic>
      <p:pic>
        <p:nvPicPr>
          <p:cNvPr id="71701" name="Picture 21" descr="07_Peru"/>
          <p:cNvPicPr>
            <a:picLocks noChangeAspect="1" noChangeArrowheads="1"/>
          </p:cNvPicPr>
          <p:nvPr/>
        </p:nvPicPr>
        <p:blipFill>
          <a:blip r:embed="rId10"/>
          <a:srcRect/>
          <a:stretch>
            <a:fillRect/>
          </a:stretch>
        </p:blipFill>
        <p:spPr bwMode="auto">
          <a:xfrm>
            <a:off x="5105400" y="0"/>
            <a:ext cx="4883150" cy="6413500"/>
          </a:xfrm>
          <a:prstGeom prst="rect">
            <a:avLst/>
          </a:prstGeom>
          <a:noFill/>
          <a:ln w="9525">
            <a:noFill/>
            <a:miter lim="800000"/>
            <a:headEnd/>
            <a:tailEnd/>
          </a:ln>
        </p:spPr>
      </p:pic>
      <p:sp>
        <p:nvSpPr>
          <p:cNvPr id="71702" name="Freeform 22"/>
          <p:cNvSpPr>
            <a:spLocks/>
          </p:cNvSpPr>
          <p:nvPr/>
        </p:nvSpPr>
        <p:spPr bwMode="auto">
          <a:xfrm>
            <a:off x="6181725" y="946150"/>
            <a:ext cx="3192463" cy="3262313"/>
          </a:xfrm>
          <a:custGeom>
            <a:avLst/>
            <a:gdLst>
              <a:gd name="T0" fmla="*/ 1793875 w 2011"/>
              <a:gd name="T1" fmla="*/ 3136900 h 2055"/>
              <a:gd name="T2" fmla="*/ 1905000 w 2011"/>
              <a:gd name="T3" fmla="*/ 3040063 h 2055"/>
              <a:gd name="T4" fmla="*/ 2033588 w 2011"/>
              <a:gd name="T5" fmla="*/ 2559050 h 2055"/>
              <a:gd name="T6" fmla="*/ 2243138 w 2011"/>
              <a:gd name="T7" fmla="*/ 2482850 h 2055"/>
              <a:gd name="T8" fmla="*/ 2281238 w 2011"/>
              <a:gd name="T9" fmla="*/ 2473325 h 2055"/>
              <a:gd name="T10" fmla="*/ 2505075 w 2011"/>
              <a:gd name="T11" fmla="*/ 2416175 h 2055"/>
              <a:gd name="T12" fmla="*/ 2595563 w 2011"/>
              <a:gd name="T13" fmla="*/ 2330450 h 2055"/>
              <a:gd name="T14" fmla="*/ 2720975 w 2011"/>
              <a:gd name="T15" fmla="*/ 2082800 h 2055"/>
              <a:gd name="T16" fmla="*/ 2847975 w 2011"/>
              <a:gd name="T17" fmla="*/ 1549400 h 2055"/>
              <a:gd name="T18" fmla="*/ 2981325 w 2011"/>
              <a:gd name="T19" fmla="*/ 1401763 h 2055"/>
              <a:gd name="T20" fmla="*/ 3133725 w 2011"/>
              <a:gd name="T21" fmla="*/ 1263650 h 2055"/>
              <a:gd name="T22" fmla="*/ 3190875 w 2011"/>
              <a:gd name="T23" fmla="*/ 1174750 h 2055"/>
              <a:gd name="T24" fmla="*/ 3152775 w 2011"/>
              <a:gd name="T25" fmla="*/ 1136650 h 2055"/>
              <a:gd name="T26" fmla="*/ 3024188 w 2011"/>
              <a:gd name="T27" fmla="*/ 868363 h 2055"/>
              <a:gd name="T28" fmla="*/ 2724150 w 2011"/>
              <a:gd name="T29" fmla="*/ 658813 h 2055"/>
              <a:gd name="T30" fmla="*/ 2571750 w 2011"/>
              <a:gd name="T31" fmla="*/ 639763 h 2055"/>
              <a:gd name="T32" fmla="*/ 2395538 w 2011"/>
              <a:gd name="T33" fmla="*/ 530225 h 2055"/>
              <a:gd name="T34" fmla="*/ 2162175 w 2011"/>
              <a:gd name="T35" fmla="*/ 463550 h 2055"/>
              <a:gd name="T36" fmla="*/ 1679575 w 2011"/>
              <a:gd name="T37" fmla="*/ 234950 h 2055"/>
              <a:gd name="T38" fmla="*/ 1412875 w 2011"/>
              <a:gd name="T39" fmla="*/ 196850 h 2055"/>
              <a:gd name="T40" fmla="*/ 1184275 w 2011"/>
              <a:gd name="T41" fmla="*/ 152400 h 2055"/>
              <a:gd name="T42" fmla="*/ 1158875 w 2011"/>
              <a:gd name="T43" fmla="*/ 0 h 2055"/>
              <a:gd name="T44" fmla="*/ 796925 w 2011"/>
              <a:gd name="T45" fmla="*/ 88900 h 2055"/>
              <a:gd name="T46" fmla="*/ 847725 w 2011"/>
              <a:gd name="T47" fmla="*/ 158750 h 2055"/>
              <a:gd name="T48" fmla="*/ 815975 w 2011"/>
              <a:gd name="T49" fmla="*/ 228600 h 2055"/>
              <a:gd name="T50" fmla="*/ 757238 w 2011"/>
              <a:gd name="T51" fmla="*/ 268288 h 2055"/>
              <a:gd name="T52" fmla="*/ 561975 w 2011"/>
              <a:gd name="T53" fmla="*/ 260350 h 2055"/>
              <a:gd name="T54" fmla="*/ 423863 w 2011"/>
              <a:gd name="T55" fmla="*/ 230188 h 2055"/>
              <a:gd name="T56" fmla="*/ 434975 w 2011"/>
              <a:gd name="T57" fmla="*/ 355600 h 2055"/>
              <a:gd name="T58" fmla="*/ 376238 w 2011"/>
              <a:gd name="T59" fmla="*/ 482600 h 2055"/>
              <a:gd name="T60" fmla="*/ 320675 w 2011"/>
              <a:gd name="T61" fmla="*/ 781050 h 2055"/>
              <a:gd name="T62" fmla="*/ 123825 w 2011"/>
              <a:gd name="T63" fmla="*/ 825500 h 2055"/>
              <a:gd name="T64" fmla="*/ 79375 w 2011"/>
              <a:gd name="T65" fmla="*/ 952500 h 2055"/>
              <a:gd name="T66" fmla="*/ 47625 w 2011"/>
              <a:gd name="T67" fmla="*/ 1163638 h 2055"/>
              <a:gd name="T68" fmla="*/ 209550 w 2011"/>
              <a:gd name="T69" fmla="*/ 1273175 h 2055"/>
              <a:gd name="T70" fmla="*/ 304800 w 2011"/>
              <a:gd name="T71" fmla="*/ 1244600 h 2055"/>
              <a:gd name="T72" fmla="*/ 581025 w 2011"/>
              <a:gd name="T73" fmla="*/ 1263650 h 2055"/>
              <a:gd name="T74" fmla="*/ 708025 w 2011"/>
              <a:gd name="T75" fmla="*/ 1231900 h 2055"/>
              <a:gd name="T76" fmla="*/ 857250 w 2011"/>
              <a:gd name="T77" fmla="*/ 1449388 h 2055"/>
              <a:gd name="T78" fmla="*/ 1100138 w 2011"/>
              <a:gd name="T79" fmla="*/ 1582738 h 2055"/>
              <a:gd name="T80" fmla="*/ 1127125 w 2011"/>
              <a:gd name="T81" fmla="*/ 1638300 h 2055"/>
              <a:gd name="T82" fmla="*/ 1195388 w 2011"/>
              <a:gd name="T83" fmla="*/ 1801813 h 2055"/>
              <a:gd name="T84" fmla="*/ 1266825 w 2011"/>
              <a:gd name="T85" fmla="*/ 1854200 h 2055"/>
              <a:gd name="T86" fmla="*/ 1336675 w 2011"/>
              <a:gd name="T87" fmla="*/ 2146300 h 2055"/>
              <a:gd name="T88" fmla="*/ 1323975 w 2011"/>
              <a:gd name="T89" fmla="*/ 2039938 h 2055"/>
              <a:gd name="T90" fmla="*/ 1374775 w 2011"/>
              <a:gd name="T91" fmla="*/ 2159000 h 2055"/>
              <a:gd name="T92" fmla="*/ 1514475 w 2011"/>
              <a:gd name="T93" fmla="*/ 2430463 h 2055"/>
              <a:gd name="T94" fmla="*/ 1595438 w 2011"/>
              <a:gd name="T95" fmla="*/ 2587625 h 2055"/>
              <a:gd name="T96" fmla="*/ 1638300 w 2011"/>
              <a:gd name="T97" fmla="*/ 2749550 h 2055"/>
              <a:gd name="T98" fmla="*/ 1558925 w 2011"/>
              <a:gd name="T99" fmla="*/ 2857500 h 2055"/>
              <a:gd name="T100" fmla="*/ 1457325 w 2011"/>
              <a:gd name="T101" fmla="*/ 2927350 h 2055"/>
              <a:gd name="T102" fmla="*/ 1419225 w 2011"/>
              <a:gd name="T103" fmla="*/ 3021013 h 2055"/>
              <a:gd name="T104" fmla="*/ 1657350 w 2011"/>
              <a:gd name="T105" fmla="*/ 3221038 h 205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011"/>
              <a:gd name="T160" fmla="*/ 0 h 2055"/>
              <a:gd name="T161" fmla="*/ 2011 w 2011"/>
              <a:gd name="T162" fmla="*/ 2055 h 205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011" h="2055">
                <a:moveTo>
                  <a:pt x="1074" y="2035"/>
                </a:moveTo>
                <a:cubicBezTo>
                  <a:pt x="1094" y="2028"/>
                  <a:pt x="1103" y="2016"/>
                  <a:pt x="1114" y="2000"/>
                </a:cubicBezTo>
                <a:cubicBezTo>
                  <a:pt x="1119" y="1992"/>
                  <a:pt x="1121" y="1979"/>
                  <a:pt x="1130" y="1976"/>
                </a:cubicBezTo>
                <a:cubicBezTo>
                  <a:pt x="1147" y="1970"/>
                  <a:pt x="1136" y="1958"/>
                  <a:pt x="1152" y="1948"/>
                </a:cubicBezTo>
                <a:cubicBezTo>
                  <a:pt x="1166" y="1927"/>
                  <a:pt x="1146" y="1919"/>
                  <a:pt x="1149" y="1894"/>
                </a:cubicBezTo>
                <a:cubicBezTo>
                  <a:pt x="1169" y="1901"/>
                  <a:pt x="1188" y="1896"/>
                  <a:pt x="1200" y="1915"/>
                </a:cubicBezTo>
                <a:cubicBezTo>
                  <a:pt x="1213" y="1906"/>
                  <a:pt x="1208" y="1876"/>
                  <a:pt x="1221" y="1867"/>
                </a:cubicBezTo>
                <a:cubicBezTo>
                  <a:pt x="1244" y="1832"/>
                  <a:pt x="1247" y="1802"/>
                  <a:pt x="1278" y="1771"/>
                </a:cubicBezTo>
                <a:cubicBezTo>
                  <a:pt x="1284" y="1720"/>
                  <a:pt x="1264" y="1662"/>
                  <a:pt x="1281" y="1612"/>
                </a:cubicBezTo>
                <a:cubicBezTo>
                  <a:pt x="1292" y="1590"/>
                  <a:pt x="1342" y="1586"/>
                  <a:pt x="1353" y="1591"/>
                </a:cubicBezTo>
                <a:cubicBezTo>
                  <a:pt x="1371" y="1584"/>
                  <a:pt x="1382" y="1574"/>
                  <a:pt x="1392" y="1570"/>
                </a:cubicBezTo>
                <a:cubicBezTo>
                  <a:pt x="1412" y="1563"/>
                  <a:pt x="1404" y="1592"/>
                  <a:pt x="1413" y="1564"/>
                </a:cubicBezTo>
                <a:lnTo>
                  <a:pt x="1416" y="1567"/>
                </a:lnTo>
                <a:cubicBezTo>
                  <a:pt x="1435" y="1552"/>
                  <a:pt x="1377" y="1576"/>
                  <a:pt x="1395" y="1570"/>
                </a:cubicBezTo>
                <a:cubicBezTo>
                  <a:pt x="1401" y="1565"/>
                  <a:pt x="1422" y="1564"/>
                  <a:pt x="1437" y="1558"/>
                </a:cubicBezTo>
                <a:cubicBezTo>
                  <a:pt x="1452" y="1552"/>
                  <a:pt x="1470" y="1540"/>
                  <a:pt x="1488" y="1531"/>
                </a:cubicBezTo>
                <a:cubicBezTo>
                  <a:pt x="1512" y="1515"/>
                  <a:pt x="1518" y="1516"/>
                  <a:pt x="1545" y="1507"/>
                </a:cubicBezTo>
                <a:cubicBezTo>
                  <a:pt x="1546" y="1503"/>
                  <a:pt x="1574" y="1522"/>
                  <a:pt x="1578" y="1522"/>
                </a:cubicBezTo>
                <a:cubicBezTo>
                  <a:pt x="1582" y="1522"/>
                  <a:pt x="1556" y="1515"/>
                  <a:pt x="1560" y="1516"/>
                </a:cubicBezTo>
                <a:cubicBezTo>
                  <a:pt x="1573" y="1518"/>
                  <a:pt x="1583" y="1493"/>
                  <a:pt x="1596" y="1492"/>
                </a:cubicBezTo>
                <a:cubicBezTo>
                  <a:pt x="1604" y="1469"/>
                  <a:pt x="1617" y="1480"/>
                  <a:pt x="1635" y="1468"/>
                </a:cubicBezTo>
                <a:cubicBezTo>
                  <a:pt x="1641" y="1450"/>
                  <a:pt x="1630" y="1454"/>
                  <a:pt x="1641" y="1438"/>
                </a:cubicBezTo>
                <a:cubicBezTo>
                  <a:pt x="1653" y="1420"/>
                  <a:pt x="1650" y="1414"/>
                  <a:pt x="1662" y="1396"/>
                </a:cubicBezTo>
                <a:cubicBezTo>
                  <a:pt x="1666" y="1376"/>
                  <a:pt x="1707" y="1332"/>
                  <a:pt x="1714" y="1312"/>
                </a:cubicBezTo>
                <a:cubicBezTo>
                  <a:pt x="1720" y="1250"/>
                  <a:pt x="1737" y="1255"/>
                  <a:pt x="1749" y="1204"/>
                </a:cubicBezTo>
                <a:cubicBezTo>
                  <a:pt x="1758" y="1176"/>
                  <a:pt x="1759" y="1062"/>
                  <a:pt x="1764" y="1033"/>
                </a:cubicBezTo>
                <a:cubicBezTo>
                  <a:pt x="1767" y="994"/>
                  <a:pt x="1778" y="989"/>
                  <a:pt x="1794" y="976"/>
                </a:cubicBezTo>
                <a:cubicBezTo>
                  <a:pt x="1804" y="967"/>
                  <a:pt x="1814" y="985"/>
                  <a:pt x="1824" y="976"/>
                </a:cubicBezTo>
                <a:cubicBezTo>
                  <a:pt x="1845" y="944"/>
                  <a:pt x="1827" y="946"/>
                  <a:pt x="1854" y="919"/>
                </a:cubicBezTo>
                <a:cubicBezTo>
                  <a:pt x="1867" y="906"/>
                  <a:pt x="1862" y="893"/>
                  <a:pt x="1878" y="883"/>
                </a:cubicBezTo>
                <a:cubicBezTo>
                  <a:pt x="1892" y="861"/>
                  <a:pt x="1911" y="852"/>
                  <a:pt x="1932" y="838"/>
                </a:cubicBezTo>
                <a:cubicBezTo>
                  <a:pt x="1937" y="830"/>
                  <a:pt x="1963" y="825"/>
                  <a:pt x="1968" y="817"/>
                </a:cubicBezTo>
                <a:cubicBezTo>
                  <a:pt x="1972" y="810"/>
                  <a:pt x="1969" y="803"/>
                  <a:pt x="1974" y="796"/>
                </a:cubicBezTo>
                <a:cubicBezTo>
                  <a:pt x="1977" y="792"/>
                  <a:pt x="1977" y="779"/>
                  <a:pt x="1980" y="775"/>
                </a:cubicBezTo>
                <a:cubicBezTo>
                  <a:pt x="1985" y="739"/>
                  <a:pt x="1995" y="785"/>
                  <a:pt x="2006" y="752"/>
                </a:cubicBezTo>
                <a:cubicBezTo>
                  <a:pt x="2007" y="748"/>
                  <a:pt x="2010" y="740"/>
                  <a:pt x="2010" y="740"/>
                </a:cubicBezTo>
                <a:cubicBezTo>
                  <a:pt x="2003" y="737"/>
                  <a:pt x="2011" y="727"/>
                  <a:pt x="2004" y="724"/>
                </a:cubicBezTo>
                <a:cubicBezTo>
                  <a:pt x="2000" y="723"/>
                  <a:pt x="1979" y="732"/>
                  <a:pt x="1978" y="728"/>
                </a:cubicBezTo>
                <a:cubicBezTo>
                  <a:pt x="1977" y="723"/>
                  <a:pt x="1984" y="720"/>
                  <a:pt x="1986" y="716"/>
                </a:cubicBezTo>
                <a:cubicBezTo>
                  <a:pt x="1992" y="704"/>
                  <a:pt x="1998" y="692"/>
                  <a:pt x="2002" y="680"/>
                </a:cubicBezTo>
                <a:cubicBezTo>
                  <a:pt x="2000" y="639"/>
                  <a:pt x="2010" y="569"/>
                  <a:pt x="1958" y="552"/>
                </a:cubicBezTo>
                <a:cubicBezTo>
                  <a:pt x="1949" y="538"/>
                  <a:pt x="1919" y="556"/>
                  <a:pt x="1905" y="547"/>
                </a:cubicBezTo>
                <a:cubicBezTo>
                  <a:pt x="1890" y="524"/>
                  <a:pt x="1874" y="505"/>
                  <a:pt x="1848" y="496"/>
                </a:cubicBezTo>
                <a:cubicBezTo>
                  <a:pt x="1819" y="474"/>
                  <a:pt x="1799" y="436"/>
                  <a:pt x="1764" y="424"/>
                </a:cubicBezTo>
                <a:cubicBezTo>
                  <a:pt x="1743" y="410"/>
                  <a:pt x="1732" y="417"/>
                  <a:pt x="1716" y="415"/>
                </a:cubicBezTo>
                <a:cubicBezTo>
                  <a:pt x="1700" y="413"/>
                  <a:pt x="1679" y="407"/>
                  <a:pt x="1668" y="409"/>
                </a:cubicBezTo>
                <a:cubicBezTo>
                  <a:pt x="1638" y="399"/>
                  <a:pt x="1655" y="448"/>
                  <a:pt x="1647" y="427"/>
                </a:cubicBezTo>
                <a:cubicBezTo>
                  <a:pt x="1640" y="425"/>
                  <a:pt x="1631" y="410"/>
                  <a:pt x="1620" y="403"/>
                </a:cubicBezTo>
                <a:cubicBezTo>
                  <a:pt x="1609" y="396"/>
                  <a:pt x="1595" y="386"/>
                  <a:pt x="1581" y="388"/>
                </a:cubicBezTo>
                <a:cubicBezTo>
                  <a:pt x="1557" y="370"/>
                  <a:pt x="1550" y="428"/>
                  <a:pt x="1536" y="415"/>
                </a:cubicBezTo>
                <a:cubicBezTo>
                  <a:pt x="1524" y="406"/>
                  <a:pt x="1517" y="350"/>
                  <a:pt x="1509" y="334"/>
                </a:cubicBezTo>
                <a:cubicBezTo>
                  <a:pt x="1479" y="325"/>
                  <a:pt x="1501" y="325"/>
                  <a:pt x="1485" y="319"/>
                </a:cubicBezTo>
                <a:cubicBezTo>
                  <a:pt x="1469" y="313"/>
                  <a:pt x="1434" y="304"/>
                  <a:pt x="1414" y="300"/>
                </a:cubicBezTo>
                <a:cubicBezTo>
                  <a:pt x="1394" y="307"/>
                  <a:pt x="1379" y="303"/>
                  <a:pt x="1362" y="292"/>
                </a:cubicBezTo>
                <a:cubicBezTo>
                  <a:pt x="1350" y="274"/>
                  <a:pt x="1336" y="260"/>
                  <a:pt x="1318" y="248"/>
                </a:cubicBezTo>
                <a:cubicBezTo>
                  <a:pt x="1272" y="178"/>
                  <a:pt x="1173" y="186"/>
                  <a:pt x="1102" y="184"/>
                </a:cubicBezTo>
                <a:cubicBezTo>
                  <a:pt x="1084" y="172"/>
                  <a:pt x="1075" y="159"/>
                  <a:pt x="1058" y="148"/>
                </a:cubicBezTo>
                <a:cubicBezTo>
                  <a:pt x="1050" y="141"/>
                  <a:pt x="1053" y="164"/>
                  <a:pt x="1041" y="157"/>
                </a:cubicBezTo>
                <a:cubicBezTo>
                  <a:pt x="1030" y="153"/>
                  <a:pt x="1018" y="129"/>
                  <a:pt x="993" y="124"/>
                </a:cubicBezTo>
                <a:cubicBezTo>
                  <a:pt x="957" y="127"/>
                  <a:pt x="924" y="117"/>
                  <a:pt x="890" y="124"/>
                </a:cubicBezTo>
                <a:cubicBezTo>
                  <a:pt x="873" y="135"/>
                  <a:pt x="855" y="141"/>
                  <a:pt x="838" y="152"/>
                </a:cubicBezTo>
                <a:cubicBezTo>
                  <a:pt x="755" y="145"/>
                  <a:pt x="804" y="148"/>
                  <a:pt x="762" y="120"/>
                </a:cubicBezTo>
                <a:cubicBezTo>
                  <a:pt x="757" y="112"/>
                  <a:pt x="751" y="104"/>
                  <a:pt x="746" y="96"/>
                </a:cubicBezTo>
                <a:cubicBezTo>
                  <a:pt x="743" y="90"/>
                  <a:pt x="730" y="100"/>
                  <a:pt x="729" y="85"/>
                </a:cubicBezTo>
                <a:cubicBezTo>
                  <a:pt x="728" y="70"/>
                  <a:pt x="742" y="18"/>
                  <a:pt x="742" y="4"/>
                </a:cubicBezTo>
                <a:cubicBezTo>
                  <a:pt x="741" y="0"/>
                  <a:pt x="734" y="1"/>
                  <a:pt x="730" y="0"/>
                </a:cubicBezTo>
                <a:cubicBezTo>
                  <a:pt x="700" y="10"/>
                  <a:pt x="668" y="13"/>
                  <a:pt x="638" y="24"/>
                </a:cubicBezTo>
                <a:cubicBezTo>
                  <a:pt x="623" y="29"/>
                  <a:pt x="598" y="48"/>
                  <a:pt x="598" y="48"/>
                </a:cubicBezTo>
                <a:cubicBezTo>
                  <a:pt x="565" y="37"/>
                  <a:pt x="534" y="48"/>
                  <a:pt x="502" y="56"/>
                </a:cubicBezTo>
                <a:cubicBezTo>
                  <a:pt x="487" y="79"/>
                  <a:pt x="462" y="79"/>
                  <a:pt x="474" y="91"/>
                </a:cubicBezTo>
                <a:cubicBezTo>
                  <a:pt x="477" y="94"/>
                  <a:pt x="510" y="106"/>
                  <a:pt x="513" y="109"/>
                </a:cubicBezTo>
                <a:cubicBezTo>
                  <a:pt x="520" y="116"/>
                  <a:pt x="534" y="100"/>
                  <a:pt x="534" y="100"/>
                </a:cubicBezTo>
                <a:cubicBezTo>
                  <a:pt x="538" y="113"/>
                  <a:pt x="552" y="121"/>
                  <a:pt x="552" y="121"/>
                </a:cubicBezTo>
                <a:cubicBezTo>
                  <a:pt x="553" y="126"/>
                  <a:pt x="552" y="138"/>
                  <a:pt x="546" y="142"/>
                </a:cubicBezTo>
                <a:cubicBezTo>
                  <a:pt x="540" y="146"/>
                  <a:pt x="522" y="144"/>
                  <a:pt x="514" y="144"/>
                </a:cubicBezTo>
                <a:cubicBezTo>
                  <a:pt x="511" y="148"/>
                  <a:pt x="498" y="142"/>
                  <a:pt x="495" y="145"/>
                </a:cubicBezTo>
                <a:cubicBezTo>
                  <a:pt x="490" y="150"/>
                  <a:pt x="494" y="163"/>
                  <a:pt x="490" y="168"/>
                </a:cubicBezTo>
                <a:cubicBezTo>
                  <a:pt x="487" y="171"/>
                  <a:pt x="480" y="166"/>
                  <a:pt x="477" y="169"/>
                </a:cubicBezTo>
                <a:cubicBezTo>
                  <a:pt x="462" y="187"/>
                  <a:pt x="434" y="196"/>
                  <a:pt x="414" y="200"/>
                </a:cubicBezTo>
                <a:cubicBezTo>
                  <a:pt x="396" y="212"/>
                  <a:pt x="375" y="229"/>
                  <a:pt x="363" y="211"/>
                </a:cubicBezTo>
                <a:cubicBezTo>
                  <a:pt x="354" y="167"/>
                  <a:pt x="374" y="190"/>
                  <a:pt x="354" y="164"/>
                </a:cubicBezTo>
                <a:cubicBezTo>
                  <a:pt x="351" y="161"/>
                  <a:pt x="333" y="157"/>
                  <a:pt x="330" y="154"/>
                </a:cubicBezTo>
                <a:cubicBezTo>
                  <a:pt x="323" y="147"/>
                  <a:pt x="326" y="136"/>
                  <a:pt x="326" y="136"/>
                </a:cubicBezTo>
                <a:cubicBezTo>
                  <a:pt x="300" y="139"/>
                  <a:pt x="257" y="115"/>
                  <a:pt x="267" y="145"/>
                </a:cubicBezTo>
                <a:cubicBezTo>
                  <a:pt x="260" y="167"/>
                  <a:pt x="242" y="196"/>
                  <a:pt x="225" y="190"/>
                </a:cubicBezTo>
                <a:cubicBezTo>
                  <a:pt x="191" y="224"/>
                  <a:pt x="236" y="206"/>
                  <a:pt x="270" y="212"/>
                </a:cubicBezTo>
                <a:cubicBezTo>
                  <a:pt x="271" y="216"/>
                  <a:pt x="271" y="221"/>
                  <a:pt x="274" y="224"/>
                </a:cubicBezTo>
                <a:cubicBezTo>
                  <a:pt x="277" y="227"/>
                  <a:pt x="272" y="219"/>
                  <a:pt x="273" y="223"/>
                </a:cubicBezTo>
                <a:cubicBezTo>
                  <a:pt x="277" y="240"/>
                  <a:pt x="237" y="242"/>
                  <a:pt x="210" y="244"/>
                </a:cubicBezTo>
                <a:cubicBezTo>
                  <a:pt x="212" y="276"/>
                  <a:pt x="228" y="276"/>
                  <a:pt x="237" y="304"/>
                </a:cubicBezTo>
                <a:cubicBezTo>
                  <a:pt x="240" y="328"/>
                  <a:pt x="214" y="356"/>
                  <a:pt x="210" y="388"/>
                </a:cubicBezTo>
                <a:cubicBezTo>
                  <a:pt x="206" y="420"/>
                  <a:pt x="214" y="482"/>
                  <a:pt x="213" y="499"/>
                </a:cubicBezTo>
                <a:cubicBezTo>
                  <a:pt x="159" y="481"/>
                  <a:pt x="229" y="516"/>
                  <a:pt x="202" y="492"/>
                </a:cubicBezTo>
                <a:cubicBezTo>
                  <a:pt x="195" y="486"/>
                  <a:pt x="178" y="476"/>
                  <a:pt x="178" y="476"/>
                </a:cubicBezTo>
                <a:cubicBezTo>
                  <a:pt x="155" y="482"/>
                  <a:pt x="146" y="491"/>
                  <a:pt x="126" y="504"/>
                </a:cubicBezTo>
                <a:cubicBezTo>
                  <a:pt x="113" y="515"/>
                  <a:pt x="89" y="511"/>
                  <a:pt x="78" y="520"/>
                </a:cubicBezTo>
                <a:cubicBezTo>
                  <a:pt x="67" y="529"/>
                  <a:pt x="66" y="549"/>
                  <a:pt x="62" y="560"/>
                </a:cubicBezTo>
                <a:cubicBezTo>
                  <a:pt x="59" y="568"/>
                  <a:pt x="56" y="576"/>
                  <a:pt x="54" y="584"/>
                </a:cubicBezTo>
                <a:cubicBezTo>
                  <a:pt x="53" y="589"/>
                  <a:pt x="52" y="595"/>
                  <a:pt x="50" y="600"/>
                </a:cubicBezTo>
                <a:cubicBezTo>
                  <a:pt x="48" y="608"/>
                  <a:pt x="42" y="624"/>
                  <a:pt x="42" y="624"/>
                </a:cubicBezTo>
                <a:cubicBezTo>
                  <a:pt x="41" y="632"/>
                  <a:pt x="0" y="643"/>
                  <a:pt x="9" y="667"/>
                </a:cubicBezTo>
                <a:cubicBezTo>
                  <a:pt x="7" y="685"/>
                  <a:pt x="16" y="716"/>
                  <a:pt x="30" y="733"/>
                </a:cubicBezTo>
                <a:cubicBezTo>
                  <a:pt x="44" y="750"/>
                  <a:pt x="78" y="757"/>
                  <a:pt x="94" y="768"/>
                </a:cubicBezTo>
                <a:cubicBezTo>
                  <a:pt x="103" y="782"/>
                  <a:pt x="114" y="789"/>
                  <a:pt x="126" y="800"/>
                </a:cubicBezTo>
                <a:cubicBezTo>
                  <a:pt x="134" y="808"/>
                  <a:pt x="132" y="802"/>
                  <a:pt x="132" y="802"/>
                </a:cubicBezTo>
                <a:cubicBezTo>
                  <a:pt x="139" y="780"/>
                  <a:pt x="158" y="785"/>
                  <a:pt x="174" y="769"/>
                </a:cubicBezTo>
                <a:cubicBezTo>
                  <a:pt x="175" y="765"/>
                  <a:pt x="167" y="754"/>
                  <a:pt x="171" y="754"/>
                </a:cubicBezTo>
                <a:cubicBezTo>
                  <a:pt x="175" y="754"/>
                  <a:pt x="191" y="780"/>
                  <a:pt x="192" y="784"/>
                </a:cubicBezTo>
                <a:cubicBezTo>
                  <a:pt x="196" y="812"/>
                  <a:pt x="165" y="842"/>
                  <a:pt x="198" y="853"/>
                </a:cubicBezTo>
                <a:cubicBezTo>
                  <a:pt x="231" y="842"/>
                  <a:pt x="234" y="852"/>
                  <a:pt x="273" y="850"/>
                </a:cubicBezTo>
                <a:cubicBezTo>
                  <a:pt x="300" y="839"/>
                  <a:pt x="348" y="808"/>
                  <a:pt x="366" y="796"/>
                </a:cubicBezTo>
                <a:cubicBezTo>
                  <a:pt x="384" y="784"/>
                  <a:pt x="375" y="781"/>
                  <a:pt x="384" y="775"/>
                </a:cubicBezTo>
                <a:cubicBezTo>
                  <a:pt x="393" y="769"/>
                  <a:pt x="413" y="765"/>
                  <a:pt x="423" y="760"/>
                </a:cubicBezTo>
                <a:cubicBezTo>
                  <a:pt x="431" y="755"/>
                  <a:pt x="446" y="776"/>
                  <a:pt x="446" y="776"/>
                </a:cubicBezTo>
                <a:cubicBezTo>
                  <a:pt x="471" y="784"/>
                  <a:pt x="441" y="866"/>
                  <a:pt x="456" y="889"/>
                </a:cubicBezTo>
                <a:cubicBezTo>
                  <a:pt x="458" y="904"/>
                  <a:pt x="493" y="903"/>
                  <a:pt x="504" y="913"/>
                </a:cubicBezTo>
                <a:cubicBezTo>
                  <a:pt x="510" y="918"/>
                  <a:pt x="588" y="916"/>
                  <a:pt x="540" y="913"/>
                </a:cubicBezTo>
                <a:cubicBezTo>
                  <a:pt x="583" y="945"/>
                  <a:pt x="593" y="966"/>
                  <a:pt x="645" y="973"/>
                </a:cubicBezTo>
                <a:cubicBezTo>
                  <a:pt x="656" y="979"/>
                  <a:pt x="676" y="964"/>
                  <a:pt x="687" y="970"/>
                </a:cubicBezTo>
                <a:cubicBezTo>
                  <a:pt x="694" y="974"/>
                  <a:pt x="687" y="993"/>
                  <a:pt x="693" y="997"/>
                </a:cubicBezTo>
                <a:cubicBezTo>
                  <a:pt x="696" y="999"/>
                  <a:pt x="701" y="1023"/>
                  <a:pt x="705" y="1024"/>
                </a:cubicBezTo>
                <a:cubicBezTo>
                  <a:pt x="704" y="1037"/>
                  <a:pt x="708" y="1036"/>
                  <a:pt x="702" y="1048"/>
                </a:cubicBezTo>
                <a:cubicBezTo>
                  <a:pt x="700" y="1053"/>
                  <a:pt x="713" y="1027"/>
                  <a:pt x="710" y="1032"/>
                </a:cubicBezTo>
                <a:cubicBezTo>
                  <a:pt x="709" y="1034"/>
                  <a:pt x="698" y="1069"/>
                  <a:pt x="699" y="1072"/>
                </a:cubicBezTo>
                <a:cubicBezTo>
                  <a:pt x="694" y="1091"/>
                  <a:pt x="703" y="1107"/>
                  <a:pt x="714" y="1123"/>
                </a:cubicBezTo>
                <a:cubicBezTo>
                  <a:pt x="719" y="1142"/>
                  <a:pt x="739" y="1121"/>
                  <a:pt x="753" y="1135"/>
                </a:cubicBezTo>
                <a:cubicBezTo>
                  <a:pt x="766" y="1131"/>
                  <a:pt x="777" y="1132"/>
                  <a:pt x="790" y="1128"/>
                </a:cubicBezTo>
                <a:cubicBezTo>
                  <a:pt x="798" y="1129"/>
                  <a:pt x="790" y="1142"/>
                  <a:pt x="798" y="1144"/>
                </a:cubicBezTo>
                <a:cubicBezTo>
                  <a:pt x="806" y="1146"/>
                  <a:pt x="798" y="1168"/>
                  <a:pt x="798" y="1168"/>
                </a:cubicBezTo>
                <a:cubicBezTo>
                  <a:pt x="802" y="1185"/>
                  <a:pt x="809" y="1180"/>
                  <a:pt x="819" y="1195"/>
                </a:cubicBezTo>
                <a:cubicBezTo>
                  <a:pt x="829" y="1199"/>
                  <a:pt x="833" y="1190"/>
                  <a:pt x="837" y="1216"/>
                </a:cubicBezTo>
                <a:cubicBezTo>
                  <a:pt x="841" y="1242"/>
                  <a:pt x="849" y="1339"/>
                  <a:pt x="842" y="1352"/>
                </a:cubicBezTo>
                <a:cubicBezTo>
                  <a:pt x="825" y="1326"/>
                  <a:pt x="815" y="1317"/>
                  <a:pt x="794" y="1296"/>
                </a:cubicBezTo>
                <a:cubicBezTo>
                  <a:pt x="754" y="1297"/>
                  <a:pt x="883" y="1327"/>
                  <a:pt x="843" y="1330"/>
                </a:cubicBezTo>
                <a:cubicBezTo>
                  <a:pt x="827" y="1331"/>
                  <a:pt x="808" y="1302"/>
                  <a:pt x="834" y="1285"/>
                </a:cubicBezTo>
                <a:cubicBezTo>
                  <a:pt x="844" y="1270"/>
                  <a:pt x="817" y="1303"/>
                  <a:pt x="834" y="1297"/>
                </a:cubicBezTo>
                <a:cubicBezTo>
                  <a:pt x="901" y="1301"/>
                  <a:pt x="793" y="1292"/>
                  <a:pt x="846" y="1328"/>
                </a:cubicBezTo>
                <a:cubicBezTo>
                  <a:pt x="856" y="1357"/>
                  <a:pt x="847" y="1347"/>
                  <a:pt x="866" y="1360"/>
                </a:cubicBezTo>
                <a:cubicBezTo>
                  <a:pt x="851" y="1382"/>
                  <a:pt x="857" y="1429"/>
                  <a:pt x="886" y="1440"/>
                </a:cubicBezTo>
                <a:cubicBezTo>
                  <a:pt x="902" y="1446"/>
                  <a:pt x="925" y="1449"/>
                  <a:pt x="942" y="1452"/>
                </a:cubicBezTo>
                <a:cubicBezTo>
                  <a:pt x="956" y="1458"/>
                  <a:pt x="949" y="1525"/>
                  <a:pt x="954" y="1531"/>
                </a:cubicBezTo>
                <a:cubicBezTo>
                  <a:pt x="958" y="1546"/>
                  <a:pt x="957" y="1534"/>
                  <a:pt x="966" y="1543"/>
                </a:cubicBezTo>
                <a:cubicBezTo>
                  <a:pt x="969" y="1572"/>
                  <a:pt x="971" y="1572"/>
                  <a:pt x="1006" y="1584"/>
                </a:cubicBezTo>
                <a:cubicBezTo>
                  <a:pt x="1025" y="1603"/>
                  <a:pt x="1011" y="1618"/>
                  <a:pt x="1005" y="1630"/>
                </a:cubicBezTo>
                <a:cubicBezTo>
                  <a:pt x="991" y="1672"/>
                  <a:pt x="1015" y="1640"/>
                  <a:pt x="1041" y="1657"/>
                </a:cubicBezTo>
                <a:cubicBezTo>
                  <a:pt x="1048" y="1678"/>
                  <a:pt x="1064" y="1680"/>
                  <a:pt x="1053" y="1702"/>
                </a:cubicBezTo>
                <a:cubicBezTo>
                  <a:pt x="1050" y="1722"/>
                  <a:pt x="1039" y="1713"/>
                  <a:pt x="1032" y="1732"/>
                </a:cubicBezTo>
                <a:cubicBezTo>
                  <a:pt x="1028" y="1741"/>
                  <a:pt x="1017" y="1753"/>
                  <a:pt x="1008" y="1756"/>
                </a:cubicBezTo>
                <a:cubicBezTo>
                  <a:pt x="982" y="1764"/>
                  <a:pt x="984" y="1768"/>
                  <a:pt x="966" y="1780"/>
                </a:cubicBezTo>
                <a:cubicBezTo>
                  <a:pt x="965" y="1785"/>
                  <a:pt x="986" y="1796"/>
                  <a:pt x="982" y="1800"/>
                </a:cubicBezTo>
                <a:cubicBezTo>
                  <a:pt x="978" y="1804"/>
                  <a:pt x="959" y="1804"/>
                  <a:pt x="954" y="1807"/>
                </a:cubicBezTo>
                <a:cubicBezTo>
                  <a:pt x="945" y="1813"/>
                  <a:pt x="951" y="1822"/>
                  <a:pt x="942" y="1828"/>
                </a:cubicBezTo>
                <a:cubicBezTo>
                  <a:pt x="934" y="1833"/>
                  <a:pt x="918" y="1844"/>
                  <a:pt x="918" y="1844"/>
                </a:cubicBezTo>
                <a:cubicBezTo>
                  <a:pt x="900" y="1871"/>
                  <a:pt x="917" y="1824"/>
                  <a:pt x="903" y="1867"/>
                </a:cubicBezTo>
                <a:cubicBezTo>
                  <a:pt x="879" y="1873"/>
                  <a:pt x="859" y="1897"/>
                  <a:pt x="849" y="1912"/>
                </a:cubicBezTo>
                <a:cubicBezTo>
                  <a:pt x="867" y="1924"/>
                  <a:pt x="868" y="1899"/>
                  <a:pt x="894" y="1903"/>
                </a:cubicBezTo>
                <a:cubicBezTo>
                  <a:pt x="910" y="1908"/>
                  <a:pt x="912" y="1934"/>
                  <a:pt x="930" y="1948"/>
                </a:cubicBezTo>
                <a:cubicBezTo>
                  <a:pt x="948" y="1962"/>
                  <a:pt x="983" y="1977"/>
                  <a:pt x="1002" y="1990"/>
                </a:cubicBezTo>
                <a:cubicBezTo>
                  <a:pt x="1007" y="2006"/>
                  <a:pt x="1030" y="2020"/>
                  <a:pt x="1044" y="2029"/>
                </a:cubicBezTo>
                <a:cubicBezTo>
                  <a:pt x="1048" y="2035"/>
                  <a:pt x="1074" y="2055"/>
                  <a:pt x="1074" y="2035"/>
                </a:cubicBezTo>
                <a:close/>
              </a:path>
            </a:pathLst>
          </a:custGeom>
          <a:noFill/>
          <a:ln w="31750">
            <a:solidFill>
              <a:srgbClr val="FF0000"/>
            </a:solidFill>
            <a:round/>
            <a:headEnd/>
            <a:tailEnd/>
          </a:ln>
        </p:spPr>
        <p:txBody>
          <a:bodyPr/>
          <a:lstStyle/>
          <a:p>
            <a:endParaRPr lang="en-US"/>
          </a:p>
        </p:txBody>
      </p:sp>
      <p:pic>
        <p:nvPicPr>
          <p:cNvPr id="26638" name="Picture 27" descr="modern_train_lights_speeding_md_wht"/>
          <p:cNvPicPr>
            <a:picLocks noChangeAspect="1" noChangeArrowheads="1" noCrop="1"/>
          </p:cNvPicPr>
          <p:nvPr/>
        </p:nvPicPr>
        <p:blipFill>
          <a:blip r:embed="rId11"/>
          <a:srcRect/>
          <a:stretch>
            <a:fillRect/>
          </a:stretch>
        </p:blipFill>
        <p:spPr bwMode="auto">
          <a:xfrm>
            <a:off x="5181600" y="5562600"/>
            <a:ext cx="1047750" cy="762000"/>
          </a:xfrm>
          <a:prstGeom prst="rect">
            <a:avLst/>
          </a:prstGeom>
          <a:noFill/>
          <a:ln w="9525">
            <a:noFill/>
            <a:miter lim="800000"/>
            <a:headEnd/>
            <a:tailEnd/>
          </a:ln>
        </p:spPr>
      </p:pic>
      <p:pic>
        <p:nvPicPr>
          <p:cNvPr id="71708" name="Picture 28" descr="Ca1"/>
          <p:cNvPicPr>
            <a:picLocks noChangeAspect="1" noChangeArrowheads="1"/>
          </p:cNvPicPr>
          <p:nvPr/>
        </p:nvPicPr>
        <p:blipFill>
          <a:blip r:embed="rId12"/>
          <a:srcRect/>
          <a:stretch>
            <a:fillRect/>
          </a:stretch>
        </p:blipFill>
        <p:spPr bwMode="auto">
          <a:xfrm>
            <a:off x="304800" y="3276600"/>
            <a:ext cx="4498975" cy="3365500"/>
          </a:xfrm>
          <a:prstGeom prst="rect">
            <a:avLst/>
          </a:prstGeom>
          <a:noFill/>
          <a:ln w="9525">
            <a:noFill/>
            <a:miter lim="800000"/>
            <a:headEnd/>
            <a:tailEnd/>
          </a:ln>
        </p:spPr>
      </p:pic>
      <p:pic>
        <p:nvPicPr>
          <p:cNvPr id="71709" name="Picture 29" descr="song 1"/>
          <p:cNvPicPr preferRelativeResize="0">
            <a:picLocks noChangeArrowheads="1"/>
          </p:cNvPicPr>
          <p:nvPr/>
        </p:nvPicPr>
        <p:blipFill>
          <a:blip r:embed="rId5"/>
          <a:srcRect/>
          <a:stretch>
            <a:fillRect/>
          </a:stretch>
        </p:blipFill>
        <p:spPr bwMode="auto">
          <a:xfrm>
            <a:off x="304800" y="3276600"/>
            <a:ext cx="4497388" cy="3390900"/>
          </a:xfrm>
          <a:prstGeom prst="rect">
            <a:avLst/>
          </a:prstGeom>
          <a:noFill/>
          <a:ln w="9525">
            <a:solidFill>
              <a:srgbClr val="0000FF"/>
            </a:solidFill>
            <a:miter lim="800000"/>
            <a:headEnd/>
            <a:tailEnd/>
          </a:ln>
        </p:spPr>
      </p:pic>
    </p:spTree>
  </p:cSld>
  <p:clrMapOvr>
    <a:masterClrMapping/>
  </p:clrMapOvr>
  <p:transition spd="slow" advClick="0" advTm="25000">
    <p:check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71682"/>
                                        </p:tgtEl>
                                        <p:attrNameLst>
                                          <p:attrName>style.visibility</p:attrName>
                                        </p:attrNameLst>
                                      </p:cBhvr>
                                      <p:to>
                                        <p:strVal val="visible"/>
                                      </p:to>
                                    </p:set>
                                    <p:anim calcmode="lin" valueType="num">
                                      <p:cBhvr>
                                        <p:cTn id="7" dur="500" fill="hold"/>
                                        <p:tgtEl>
                                          <p:spTgt spid="71682"/>
                                        </p:tgtEl>
                                        <p:attrNameLst>
                                          <p:attrName>ppt_w</p:attrName>
                                        </p:attrNameLst>
                                      </p:cBhvr>
                                      <p:tavLst>
                                        <p:tav tm="0">
                                          <p:val>
                                            <p:fltVal val="0"/>
                                          </p:val>
                                        </p:tav>
                                        <p:tav tm="100000">
                                          <p:val>
                                            <p:strVal val="#ppt_w"/>
                                          </p:val>
                                        </p:tav>
                                      </p:tavLst>
                                    </p:anim>
                                    <p:anim calcmode="lin" valueType="num">
                                      <p:cBhvr>
                                        <p:cTn id="8" dur="500" fill="hold"/>
                                        <p:tgtEl>
                                          <p:spTgt spid="71682"/>
                                        </p:tgtEl>
                                        <p:attrNameLst>
                                          <p:attrName>ppt_h</p:attrName>
                                        </p:attrNameLst>
                                      </p:cBhvr>
                                      <p:tavLst>
                                        <p:tav tm="0">
                                          <p:val>
                                            <p:fltVal val="0"/>
                                          </p:val>
                                        </p:tav>
                                        <p:tav tm="100000">
                                          <p:val>
                                            <p:strVal val="#ppt_h"/>
                                          </p:val>
                                        </p:tav>
                                      </p:tavLst>
                                    </p:anim>
                                    <p:animEffect transition="in" filter="fade">
                                      <p:cBhvr>
                                        <p:cTn id="9" dur="500"/>
                                        <p:tgtEl>
                                          <p:spTgt spid="71682"/>
                                        </p:tgtEl>
                                      </p:cBhvr>
                                    </p:animEffect>
                                  </p:childTnLst>
                                </p:cTn>
                              </p:par>
                            </p:childTnLst>
                          </p:cTn>
                        </p:par>
                        <p:par>
                          <p:cTn id="10" fill="hold" nodeType="afterGroup">
                            <p:stCondLst>
                              <p:cond delay="500"/>
                            </p:stCondLst>
                            <p:childTnLst>
                              <p:par>
                                <p:cTn id="11" presetID="20" presetClass="entr" presetSubtype="0" fill="hold" grpId="0" nodeType="afterEffect">
                                  <p:stCondLst>
                                    <p:cond delay="0"/>
                                  </p:stCondLst>
                                  <p:childTnLst>
                                    <p:set>
                                      <p:cBhvr>
                                        <p:cTn id="12" dur="1" fill="hold">
                                          <p:stCondLst>
                                            <p:cond delay="0"/>
                                          </p:stCondLst>
                                        </p:cTn>
                                        <p:tgtEl>
                                          <p:spTgt spid="71702"/>
                                        </p:tgtEl>
                                        <p:attrNameLst>
                                          <p:attrName>style.visibility</p:attrName>
                                        </p:attrNameLst>
                                      </p:cBhvr>
                                      <p:to>
                                        <p:strVal val="visible"/>
                                      </p:to>
                                    </p:set>
                                    <p:animEffect transition="in" filter="wedge">
                                      <p:cBhvr>
                                        <p:cTn id="13" dur="1000"/>
                                        <p:tgtEl>
                                          <p:spTgt spid="71702"/>
                                        </p:tgtEl>
                                      </p:cBhvr>
                                    </p:animEffect>
                                  </p:childTnLst>
                                </p:cTn>
                              </p:par>
                            </p:childTnLst>
                          </p:cTn>
                        </p:par>
                        <p:par>
                          <p:cTn id="14" fill="hold" nodeType="afterGroup">
                            <p:stCondLst>
                              <p:cond delay="1500"/>
                            </p:stCondLst>
                            <p:childTnLst>
                              <p:par>
                                <p:cTn id="15" presetID="14" presetClass="entr" presetSubtype="10" fill="hold" nodeType="afterEffect">
                                  <p:stCondLst>
                                    <p:cond delay="0"/>
                                  </p:stCondLst>
                                  <p:childTnLst>
                                    <p:set>
                                      <p:cBhvr>
                                        <p:cTn id="16" dur="1" fill="hold">
                                          <p:stCondLst>
                                            <p:cond delay="0"/>
                                          </p:stCondLst>
                                        </p:cTn>
                                        <p:tgtEl>
                                          <p:spTgt spid="71696"/>
                                        </p:tgtEl>
                                        <p:attrNameLst>
                                          <p:attrName>style.visibility</p:attrName>
                                        </p:attrNameLst>
                                      </p:cBhvr>
                                      <p:to>
                                        <p:strVal val="visible"/>
                                      </p:to>
                                    </p:set>
                                    <p:animEffect transition="in" filter="randombar(horizontal)">
                                      <p:cBhvr>
                                        <p:cTn id="17" dur="2000"/>
                                        <p:tgtEl>
                                          <p:spTgt spid="71696"/>
                                        </p:tgtEl>
                                      </p:cBhvr>
                                    </p:animEffect>
                                  </p:childTnLst>
                                </p:cTn>
                              </p:par>
                            </p:childTnLst>
                          </p:cTn>
                        </p:par>
                        <p:par>
                          <p:cTn id="18" fill="hold" nodeType="afterGroup">
                            <p:stCondLst>
                              <p:cond delay="3500"/>
                            </p:stCondLst>
                            <p:childTnLst>
                              <p:par>
                                <p:cTn id="19" presetID="10" presetClass="entr" presetSubtype="0" fill="hold" grpId="0" nodeType="afterEffect">
                                  <p:stCondLst>
                                    <p:cond delay="0"/>
                                  </p:stCondLst>
                                  <p:childTnLst>
                                    <p:set>
                                      <p:cBhvr>
                                        <p:cTn id="20" dur="1" fill="hold">
                                          <p:stCondLst>
                                            <p:cond delay="0"/>
                                          </p:stCondLst>
                                        </p:cTn>
                                        <p:tgtEl>
                                          <p:spTgt spid="71695"/>
                                        </p:tgtEl>
                                        <p:attrNameLst>
                                          <p:attrName>style.visibility</p:attrName>
                                        </p:attrNameLst>
                                      </p:cBhvr>
                                      <p:to>
                                        <p:strVal val="visible"/>
                                      </p:to>
                                    </p:set>
                                    <p:animEffect transition="in" filter="fade">
                                      <p:cBhvr>
                                        <p:cTn id="21" dur="2000"/>
                                        <p:tgtEl>
                                          <p:spTgt spid="71695"/>
                                        </p:tgtEl>
                                      </p:cBhvr>
                                    </p:animEffect>
                                  </p:childTnLst>
                                </p:cTn>
                              </p:par>
                            </p:childTnLst>
                          </p:cTn>
                        </p:par>
                        <p:par>
                          <p:cTn id="22" fill="hold" nodeType="afterGroup">
                            <p:stCondLst>
                              <p:cond delay="5500"/>
                            </p:stCondLst>
                            <p:childTnLst>
                              <p:par>
                                <p:cTn id="23" presetID="13" presetClass="entr" presetSubtype="16" fill="hold" nodeType="afterEffect">
                                  <p:stCondLst>
                                    <p:cond delay="0"/>
                                  </p:stCondLst>
                                  <p:childTnLst>
                                    <p:set>
                                      <p:cBhvr>
                                        <p:cTn id="24" dur="1" fill="hold">
                                          <p:stCondLst>
                                            <p:cond delay="0"/>
                                          </p:stCondLst>
                                        </p:cTn>
                                        <p:tgtEl>
                                          <p:spTgt spid="71697"/>
                                        </p:tgtEl>
                                        <p:attrNameLst>
                                          <p:attrName>style.visibility</p:attrName>
                                        </p:attrNameLst>
                                      </p:cBhvr>
                                      <p:to>
                                        <p:strVal val="visible"/>
                                      </p:to>
                                    </p:set>
                                    <p:animEffect transition="in" filter="plus(in)">
                                      <p:cBhvr>
                                        <p:cTn id="25" dur="2000"/>
                                        <p:tgtEl>
                                          <p:spTgt spid="71697"/>
                                        </p:tgtEl>
                                      </p:cBhvr>
                                    </p:animEffect>
                                  </p:childTnLst>
                                </p:cTn>
                              </p:par>
                            </p:childTnLst>
                          </p:cTn>
                        </p:par>
                        <p:par>
                          <p:cTn id="26" fill="hold" nodeType="afterGroup">
                            <p:stCondLst>
                              <p:cond delay="7500"/>
                            </p:stCondLst>
                            <p:childTnLst>
                              <p:par>
                                <p:cTn id="27" presetID="53" presetClass="entr" presetSubtype="0" fill="hold" nodeType="afterEffect">
                                  <p:stCondLst>
                                    <p:cond delay="0"/>
                                  </p:stCondLst>
                                  <p:childTnLst>
                                    <p:set>
                                      <p:cBhvr>
                                        <p:cTn id="28" dur="1" fill="hold">
                                          <p:stCondLst>
                                            <p:cond delay="0"/>
                                          </p:stCondLst>
                                        </p:cTn>
                                        <p:tgtEl>
                                          <p:spTgt spid="71698"/>
                                        </p:tgtEl>
                                        <p:attrNameLst>
                                          <p:attrName>style.visibility</p:attrName>
                                        </p:attrNameLst>
                                      </p:cBhvr>
                                      <p:to>
                                        <p:strVal val="visible"/>
                                      </p:to>
                                    </p:set>
                                    <p:anim calcmode="lin" valueType="num">
                                      <p:cBhvr>
                                        <p:cTn id="29" dur="2000" fill="hold"/>
                                        <p:tgtEl>
                                          <p:spTgt spid="71698"/>
                                        </p:tgtEl>
                                        <p:attrNameLst>
                                          <p:attrName>ppt_w</p:attrName>
                                        </p:attrNameLst>
                                      </p:cBhvr>
                                      <p:tavLst>
                                        <p:tav tm="0">
                                          <p:val>
                                            <p:fltVal val="0"/>
                                          </p:val>
                                        </p:tav>
                                        <p:tav tm="100000">
                                          <p:val>
                                            <p:strVal val="#ppt_w"/>
                                          </p:val>
                                        </p:tav>
                                      </p:tavLst>
                                    </p:anim>
                                    <p:anim calcmode="lin" valueType="num">
                                      <p:cBhvr>
                                        <p:cTn id="30" dur="2000" fill="hold"/>
                                        <p:tgtEl>
                                          <p:spTgt spid="71698"/>
                                        </p:tgtEl>
                                        <p:attrNameLst>
                                          <p:attrName>ppt_h</p:attrName>
                                        </p:attrNameLst>
                                      </p:cBhvr>
                                      <p:tavLst>
                                        <p:tav tm="0">
                                          <p:val>
                                            <p:fltVal val="0"/>
                                          </p:val>
                                        </p:tav>
                                        <p:tav tm="100000">
                                          <p:val>
                                            <p:strVal val="#ppt_h"/>
                                          </p:val>
                                        </p:tav>
                                      </p:tavLst>
                                    </p:anim>
                                    <p:animEffect transition="in" filter="fade">
                                      <p:cBhvr>
                                        <p:cTn id="31" dur="2000"/>
                                        <p:tgtEl>
                                          <p:spTgt spid="71698"/>
                                        </p:tgtEl>
                                      </p:cBhvr>
                                    </p:animEffect>
                                  </p:childTnLst>
                                </p:cTn>
                              </p:par>
                            </p:childTnLst>
                          </p:cTn>
                        </p:par>
                        <p:par>
                          <p:cTn id="32" fill="hold" nodeType="afterGroup">
                            <p:stCondLst>
                              <p:cond delay="9500"/>
                            </p:stCondLst>
                            <p:childTnLst>
                              <p:par>
                                <p:cTn id="33" presetID="17" presetClass="entr" presetSubtype="10" fill="hold" nodeType="afterEffect">
                                  <p:stCondLst>
                                    <p:cond delay="0"/>
                                  </p:stCondLst>
                                  <p:childTnLst>
                                    <p:set>
                                      <p:cBhvr>
                                        <p:cTn id="34" dur="1" fill="hold">
                                          <p:stCondLst>
                                            <p:cond delay="0"/>
                                          </p:stCondLst>
                                        </p:cTn>
                                        <p:tgtEl>
                                          <p:spTgt spid="71699"/>
                                        </p:tgtEl>
                                        <p:attrNameLst>
                                          <p:attrName>style.visibility</p:attrName>
                                        </p:attrNameLst>
                                      </p:cBhvr>
                                      <p:to>
                                        <p:strVal val="visible"/>
                                      </p:to>
                                    </p:set>
                                    <p:anim calcmode="lin" valueType="num">
                                      <p:cBhvr>
                                        <p:cTn id="35" dur="2000" fill="hold"/>
                                        <p:tgtEl>
                                          <p:spTgt spid="71699"/>
                                        </p:tgtEl>
                                        <p:attrNameLst>
                                          <p:attrName>ppt_w</p:attrName>
                                        </p:attrNameLst>
                                      </p:cBhvr>
                                      <p:tavLst>
                                        <p:tav tm="0">
                                          <p:val>
                                            <p:fltVal val="0"/>
                                          </p:val>
                                        </p:tav>
                                        <p:tav tm="100000">
                                          <p:val>
                                            <p:strVal val="#ppt_w"/>
                                          </p:val>
                                        </p:tav>
                                      </p:tavLst>
                                    </p:anim>
                                    <p:anim calcmode="lin" valueType="num">
                                      <p:cBhvr>
                                        <p:cTn id="36" dur="2000" fill="hold"/>
                                        <p:tgtEl>
                                          <p:spTgt spid="71699"/>
                                        </p:tgtEl>
                                        <p:attrNameLst>
                                          <p:attrName>ppt_h</p:attrName>
                                        </p:attrNameLst>
                                      </p:cBhvr>
                                      <p:tavLst>
                                        <p:tav tm="0">
                                          <p:val>
                                            <p:strVal val="#ppt_h"/>
                                          </p:val>
                                        </p:tav>
                                        <p:tav tm="100000">
                                          <p:val>
                                            <p:strVal val="#ppt_h"/>
                                          </p:val>
                                        </p:tav>
                                      </p:tavLst>
                                    </p:anim>
                                  </p:childTnLst>
                                </p:cTn>
                              </p:par>
                            </p:childTnLst>
                          </p:cTn>
                        </p:par>
                        <p:par>
                          <p:cTn id="37" fill="hold" nodeType="afterGroup">
                            <p:stCondLst>
                              <p:cond delay="11500"/>
                            </p:stCondLst>
                            <p:childTnLst>
                              <p:par>
                                <p:cTn id="38" presetID="18" presetClass="entr" presetSubtype="12" fill="hold" nodeType="afterEffect">
                                  <p:stCondLst>
                                    <p:cond delay="0"/>
                                  </p:stCondLst>
                                  <p:childTnLst>
                                    <p:set>
                                      <p:cBhvr>
                                        <p:cTn id="39" dur="1" fill="hold">
                                          <p:stCondLst>
                                            <p:cond delay="0"/>
                                          </p:stCondLst>
                                        </p:cTn>
                                        <p:tgtEl>
                                          <p:spTgt spid="71700"/>
                                        </p:tgtEl>
                                        <p:attrNameLst>
                                          <p:attrName>style.visibility</p:attrName>
                                        </p:attrNameLst>
                                      </p:cBhvr>
                                      <p:to>
                                        <p:strVal val="visible"/>
                                      </p:to>
                                    </p:set>
                                    <p:animEffect transition="in" filter="strips(downLeft)">
                                      <p:cBhvr>
                                        <p:cTn id="40" dur="2000"/>
                                        <p:tgtEl>
                                          <p:spTgt spid="71700"/>
                                        </p:tgtEl>
                                      </p:cBhvr>
                                    </p:animEffect>
                                  </p:childTnLst>
                                </p:cTn>
                              </p:par>
                            </p:childTnLst>
                          </p:cTn>
                        </p:par>
                        <p:par>
                          <p:cTn id="41" fill="hold" nodeType="afterGroup">
                            <p:stCondLst>
                              <p:cond delay="13500"/>
                            </p:stCondLst>
                            <p:childTnLst>
                              <p:par>
                                <p:cTn id="42" presetID="10" presetClass="exit" presetSubtype="0" fill="hold" grpId="1" nodeType="afterEffect">
                                  <p:stCondLst>
                                    <p:cond delay="0"/>
                                  </p:stCondLst>
                                  <p:childTnLst>
                                    <p:animEffect transition="out" filter="fade">
                                      <p:cBhvr>
                                        <p:cTn id="43" dur="500"/>
                                        <p:tgtEl>
                                          <p:spTgt spid="71702"/>
                                        </p:tgtEl>
                                      </p:cBhvr>
                                    </p:animEffect>
                                    <p:set>
                                      <p:cBhvr>
                                        <p:cTn id="44" dur="1" fill="hold">
                                          <p:stCondLst>
                                            <p:cond delay="499"/>
                                          </p:stCondLst>
                                        </p:cTn>
                                        <p:tgtEl>
                                          <p:spTgt spid="71702"/>
                                        </p:tgtEl>
                                        <p:attrNameLst>
                                          <p:attrName>style.visibility</p:attrName>
                                        </p:attrNameLst>
                                      </p:cBhvr>
                                      <p:to>
                                        <p:strVal val="hidden"/>
                                      </p:to>
                                    </p:set>
                                  </p:childTnLst>
                                </p:cTn>
                              </p:par>
                              <p:par>
                                <p:cTn id="45" presetID="10" presetClass="exit" presetSubtype="0" fill="hold" nodeType="withEffect">
                                  <p:stCondLst>
                                    <p:cond delay="0"/>
                                  </p:stCondLst>
                                  <p:childTnLst>
                                    <p:animEffect transition="out" filter="fade">
                                      <p:cBhvr>
                                        <p:cTn id="46" dur="500"/>
                                        <p:tgtEl>
                                          <p:spTgt spid="71701"/>
                                        </p:tgtEl>
                                      </p:cBhvr>
                                    </p:animEffect>
                                    <p:set>
                                      <p:cBhvr>
                                        <p:cTn id="47" dur="1" fill="hold">
                                          <p:stCondLst>
                                            <p:cond delay="499"/>
                                          </p:stCondLst>
                                        </p:cTn>
                                        <p:tgtEl>
                                          <p:spTgt spid="71701"/>
                                        </p:tgtEl>
                                        <p:attrNameLst>
                                          <p:attrName>style.visibility</p:attrName>
                                        </p:attrNameLst>
                                      </p:cBhvr>
                                      <p:to>
                                        <p:strVal val="hidden"/>
                                      </p:to>
                                    </p:set>
                                  </p:childTnLst>
                                </p:cTn>
                              </p:par>
                            </p:childTnLst>
                          </p:cTn>
                        </p:par>
                        <p:par>
                          <p:cTn id="48" fill="hold" nodeType="afterGroup">
                            <p:stCondLst>
                              <p:cond delay="14000"/>
                            </p:stCondLst>
                            <p:childTnLst>
                              <p:par>
                                <p:cTn id="49" presetID="18" presetClass="entr" presetSubtype="3" fill="hold"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strips(upRight)">
                                      <p:cBhvr>
                                        <p:cTn id="51" dur="1000"/>
                                        <p:tgtEl>
                                          <p:spTgt spid="2"/>
                                        </p:tgtEl>
                                      </p:cBhvr>
                                    </p:animEffect>
                                  </p:childTnLst>
                                </p:cTn>
                              </p:par>
                            </p:childTnLst>
                          </p:cTn>
                        </p:par>
                        <p:par>
                          <p:cTn id="52" fill="hold" nodeType="afterGroup">
                            <p:stCondLst>
                              <p:cond delay="15000"/>
                            </p:stCondLst>
                            <p:childTnLst>
                              <p:par>
                                <p:cTn id="53" presetID="9" presetClass="entr" presetSubtype="0" fill="hold" nodeType="afterEffect">
                                  <p:stCondLst>
                                    <p:cond delay="0"/>
                                  </p:stCondLst>
                                  <p:childTnLst>
                                    <p:set>
                                      <p:cBhvr>
                                        <p:cTn id="54" dur="1" fill="hold">
                                          <p:stCondLst>
                                            <p:cond delay="0"/>
                                          </p:stCondLst>
                                        </p:cTn>
                                        <p:tgtEl>
                                          <p:spTgt spid="71708"/>
                                        </p:tgtEl>
                                        <p:attrNameLst>
                                          <p:attrName>style.visibility</p:attrName>
                                        </p:attrNameLst>
                                      </p:cBhvr>
                                      <p:to>
                                        <p:strVal val="visible"/>
                                      </p:to>
                                    </p:set>
                                    <p:animEffect transition="in" filter="dissolve">
                                      <p:cBhvr>
                                        <p:cTn id="55" dur="2000"/>
                                        <p:tgtEl>
                                          <p:spTgt spid="71708"/>
                                        </p:tgtEl>
                                      </p:cBhvr>
                                    </p:animEffect>
                                  </p:childTnLst>
                                </p:cTn>
                              </p:par>
                            </p:childTnLst>
                          </p:cTn>
                        </p:par>
                        <p:par>
                          <p:cTn id="56" fill="hold" nodeType="afterGroup">
                            <p:stCondLst>
                              <p:cond delay="17000"/>
                            </p:stCondLst>
                            <p:childTnLst>
                              <p:par>
                                <p:cTn id="57" presetID="10" presetClass="entr" presetSubtype="0" fill="hold" nodeType="afterEffect">
                                  <p:stCondLst>
                                    <p:cond delay="0"/>
                                  </p:stCondLst>
                                  <p:childTnLst>
                                    <p:set>
                                      <p:cBhvr>
                                        <p:cTn id="58" dur="1" fill="hold">
                                          <p:stCondLst>
                                            <p:cond delay="0"/>
                                          </p:stCondLst>
                                        </p:cTn>
                                        <p:tgtEl>
                                          <p:spTgt spid="71709"/>
                                        </p:tgtEl>
                                        <p:attrNameLst>
                                          <p:attrName>style.visibility</p:attrName>
                                        </p:attrNameLst>
                                      </p:cBhvr>
                                      <p:to>
                                        <p:strVal val="visible"/>
                                      </p:to>
                                    </p:set>
                                    <p:animEffect transition="in" filter="fade">
                                      <p:cBhvr>
                                        <p:cTn id="59" dur="2000"/>
                                        <p:tgtEl>
                                          <p:spTgt spid="717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2" grpId="0" animBg="1"/>
      <p:bldP spid="71695" grpId="0" animBg="1"/>
      <p:bldP spid="71702" grpId="0" animBg="1"/>
      <p:bldP spid="71702"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descr="Papyrus"/>
          <p:cNvSpPr>
            <a:spLocks noChangeArrowheads="1"/>
          </p:cNvSpPr>
          <p:nvPr/>
        </p:nvSpPr>
        <p:spPr bwMode="auto">
          <a:xfrm>
            <a:off x="6477000" y="6477000"/>
            <a:ext cx="2209800" cy="304800"/>
          </a:xfrm>
          <a:prstGeom prst="rect">
            <a:avLst/>
          </a:prstGeom>
          <a:blipFill dpi="0" rotWithShape="0">
            <a:blip r:embed="rId2"/>
            <a:srcRect/>
            <a:tile tx="0" ty="0" sx="100000" sy="100000" flip="none" algn="tl"/>
          </a:blipFill>
          <a:ln w="9525">
            <a:noFill/>
            <a:miter lim="800000"/>
            <a:headEnd/>
            <a:tailEnd/>
          </a:ln>
        </p:spPr>
        <p:txBody>
          <a:bodyPr anchor="ctr"/>
          <a:lstStyle/>
          <a:p>
            <a:r>
              <a:rPr lang="en-US" sz="1600">
                <a:solidFill>
                  <a:srgbClr val="3333CC"/>
                </a:solidFill>
              </a:rPr>
              <a:t>LƯỢC ĐỒ NAM MĨ</a:t>
            </a:r>
          </a:p>
        </p:txBody>
      </p:sp>
      <p:pic>
        <p:nvPicPr>
          <p:cNvPr id="27651" name="Picture 3" descr="06_NamMy"/>
          <p:cNvPicPr>
            <a:picLocks noChangeAspect="1" noChangeArrowheads="1"/>
          </p:cNvPicPr>
          <p:nvPr/>
        </p:nvPicPr>
        <p:blipFill>
          <a:blip r:embed="rId3"/>
          <a:srcRect/>
          <a:stretch>
            <a:fillRect/>
          </a:stretch>
        </p:blipFill>
        <p:spPr bwMode="auto">
          <a:xfrm>
            <a:off x="5111750" y="0"/>
            <a:ext cx="4870450" cy="6413500"/>
          </a:xfrm>
          <a:prstGeom prst="rect">
            <a:avLst/>
          </a:prstGeom>
          <a:noFill/>
          <a:ln w="9525">
            <a:noFill/>
            <a:miter lim="800000"/>
            <a:headEnd/>
            <a:tailEnd/>
          </a:ln>
        </p:spPr>
      </p:pic>
      <p:sp>
        <p:nvSpPr>
          <p:cNvPr id="72708" name="Oval 4"/>
          <p:cNvSpPr>
            <a:spLocks noChangeArrowheads="1"/>
          </p:cNvSpPr>
          <p:nvPr/>
        </p:nvSpPr>
        <p:spPr bwMode="auto">
          <a:xfrm>
            <a:off x="6324600" y="3200400"/>
            <a:ext cx="381000" cy="762000"/>
          </a:xfrm>
          <a:prstGeom prst="ellipse">
            <a:avLst/>
          </a:prstGeom>
          <a:noFill/>
          <a:ln w="31750" algn="ctr">
            <a:solidFill>
              <a:srgbClr val="FF0000"/>
            </a:solidFill>
            <a:round/>
            <a:headEnd/>
            <a:tailEnd/>
          </a:ln>
        </p:spPr>
        <p:txBody>
          <a:bodyPr wrap="none" anchor="ctr"/>
          <a:lstStyle/>
          <a:p>
            <a:endParaRPr lang="en-US"/>
          </a:p>
        </p:txBody>
      </p:sp>
      <p:sp>
        <p:nvSpPr>
          <p:cNvPr id="72709" name="AutoShape 5"/>
          <p:cNvSpPr>
            <a:spLocks noChangeArrowheads="1"/>
          </p:cNvSpPr>
          <p:nvPr/>
        </p:nvSpPr>
        <p:spPr bwMode="auto">
          <a:xfrm>
            <a:off x="5181600" y="3581400"/>
            <a:ext cx="1143000" cy="1371600"/>
          </a:xfrm>
          <a:prstGeom prst="wedgeEllipseCallout">
            <a:avLst>
              <a:gd name="adj1" fmla="val 47778"/>
              <a:gd name="adj2" fmla="val -54398"/>
            </a:avLst>
          </a:prstGeom>
          <a:noFill/>
          <a:ln w="9525" algn="ctr">
            <a:solidFill>
              <a:srgbClr val="FF0000"/>
            </a:solidFill>
            <a:miter lim="800000"/>
            <a:headEnd/>
            <a:tailEnd/>
          </a:ln>
        </p:spPr>
        <p:txBody>
          <a:bodyPr/>
          <a:lstStyle/>
          <a:p>
            <a:r>
              <a:rPr lang="en-US" sz="1400" b="0"/>
              <a:t>Vị trí hoang mạc A-ta-ca-ma</a:t>
            </a:r>
          </a:p>
        </p:txBody>
      </p:sp>
      <p:sp>
        <p:nvSpPr>
          <p:cNvPr id="72710" name="Rectangle 6" descr="Denim"/>
          <p:cNvSpPr>
            <a:spLocks noChangeArrowheads="1"/>
          </p:cNvSpPr>
          <p:nvPr/>
        </p:nvSpPr>
        <p:spPr bwMode="auto">
          <a:xfrm>
            <a:off x="685800" y="76200"/>
            <a:ext cx="3886200" cy="762000"/>
          </a:xfrm>
          <a:prstGeom prst="rect">
            <a:avLst/>
          </a:prstGeom>
          <a:blipFill dpi="0" rotWithShape="1">
            <a:blip r:embed="rId4"/>
            <a:srcRect/>
            <a:tile tx="0" ty="0" sx="100000" sy="100000" flip="none" algn="tl"/>
          </a:blipFill>
          <a:ln w="9525">
            <a:noFill/>
            <a:miter lim="800000"/>
            <a:headEnd/>
            <a:tailEnd/>
          </a:ln>
          <a:effectLst/>
        </p:spPr>
        <p:txBody>
          <a:bodyPr tIns="137160" bIns="137160" anchor="ctr"/>
          <a:lstStyle/>
          <a:p>
            <a:pPr>
              <a:defRPr/>
            </a:pPr>
            <a:r>
              <a:rPr lang="en-US" sz="2400">
                <a:solidFill>
                  <a:schemeClr val="bg1"/>
                </a:solidFill>
                <a:effectLst>
                  <a:outerShdw blurRad="38100" dist="38100" dir="2700000" algn="tl">
                    <a:srgbClr val="000000"/>
                  </a:outerShdw>
                </a:effectLst>
                <a:latin typeface="Arial"/>
              </a:rPr>
              <a:t>Hoang mạc A-ta-ca-ma (Chi-lê)</a:t>
            </a:r>
          </a:p>
        </p:txBody>
      </p:sp>
      <p:sp>
        <p:nvSpPr>
          <p:cNvPr id="72711" name="Rectangle 7"/>
          <p:cNvSpPr>
            <a:spLocks noChangeArrowheads="1"/>
          </p:cNvSpPr>
          <p:nvPr/>
        </p:nvSpPr>
        <p:spPr bwMode="auto">
          <a:xfrm>
            <a:off x="134938" y="1143000"/>
            <a:ext cx="4818062" cy="5181600"/>
          </a:xfrm>
          <a:prstGeom prst="rect">
            <a:avLst/>
          </a:prstGeom>
          <a:noFill/>
          <a:ln w="25400">
            <a:solidFill>
              <a:schemeClr val="bg1"/>
            </a:solidFill>
            <a:miter lim="800000"/>
            <a:headEnd/>
            <a:tailEnd/>
          </a:ln>
        </p:spPr>
        <p:txBody>
          <a:bodyPr lIns="0" tIns="274320" bIns="91440"/>
          <a:lstStyle/>
          <a:p>
            <a:pPr marL="342900" indent="-342900" algn="just">
              <a:spcBef>
                <a:spcPct val="20000"/>
              </a:spcBef>
            </a:pPr>
            <a:r>
              <a:rPr lang="en-US" sz="2000" b="0">
                <a:solidFill>
                  <a:srgbClr val="FF0000"/>
                </a:solidFill>
              </a:rPr>
              <a:t>     </a:t>
            </a:r>
            <a:r>
              <a:rPr lang="en-US" sz="2000" b="0">
                <a:solidFill>
                  <a:srgbClr val="FFFF00"/>
                </a:solidFill>
              </a:rPr>
              <a:t>Hoang mạc A-ta-ca-ma (Chi-lê) nằm bên bờ Tây dãy An-đét (Nam Mĩ). Cảnh chỉ có núi và cát, không có động thực vật.</a:t>
            </a:r>
          </a:p>
          <a:p>
            <a:pPr marL="342900" indent="-342900" algn="just">
              <a:spcBef>
                <a:spcPct val="20000"/>
              </a:spcBef>
            </a:pPr>
            <a:endParaRPr lang="en-US" sz="2000" b="0">
              <a:solidFill>
                <a:srgbClr val="3333CC"/>
              </a:solidFill>
            </a:endParaRPr>
          </a:p>
        </p:txBody>
      </p:sp>
      <p:pic>
        <p:nvPicPr>
          <p:cNvPr id="72712" name="Picture 8" descr="07_Peru"/>
          <p:cNvPicPr>
            <a:picLocks noChangeAspect="1" noChangeArrowheads="1"/>
          </p:cNvPicPr>
          <p:nvPr/>
        </p:nvPicPr>
        <p:blipFill>
          <a:blip r:embed="rId5"/>
          <a:srcRect/>
          <a:stretch>
            <a:fillRect/>
          </a:stretch>
        </p:blipFill>
        <p:spPr bwMode="auto">
          <a:xfrm>
            <a:off x="5099050" y="0"/>
            <a:ext cx="4883150" cy="6413500"/>
          </a:xfrm>
          <a:prstGeom prst="rect">
            <a:avLst/>
          </a:prstGeom>
          <a:noFill/>
          <a:ln w="9525">
            <a:noFill/>
            <a:miter lim="800000"/>
            <a:headEnd/>
            <a:tailEnd/>
          </a:ln>
        </p:spPr>
      </p:pic>
      <p:grpSp>
        <p:nvGrpSpPr>
          <p:cNvPr id="2" name="Group 9"/>
          <p:cNvGrpSpPr>
            <a:grpSpLocks/>
          </p:cNvGrpSpPr>
          <p:nvPr/>
        </p:nvGrpSpPr>
        <p:grpSpPr bwMode="auto">
          <a:xfrm>
            <a:off x="6418263" y="2876550"/>
            <a:ext cx="407987" cy="3155950"/>
            <a:chOff x="4043" y="1812"/>
            <a:chExt cx="257" cy="1988"/>
          </a:xfrm>
        </p:grpSpPr>
        <p:sp>
          <p:nvSpPr>
            <p:cNvPr id="27666" name="Freeform 10"/>
            <p:cNvSpPr>
              <a:spLocks/>
            </p:cNvSpPr>
            <p:nvPr/>
          </p:nvSpPr>
          <p:spPr bwMode="auto">
            <a:xfrm>
              <a:off x="4050" y="1812"/>
              <a:ext cx="250" cy="1971"/>
            </a:xfrm>
            <a:custGeom>
              <a:avLst/>
              <a:gdLst>
                <a:gd name="T0" fmla="*/ 102 w 250"/>
                <a:gd name="T1" fmla="*/ 0 h 1971"/>
                <a:gd name="T2" fmla="*/ 146 w 250"/>
                <a:gd name="T3" fmla="*/ 72 h 1971"/>
                <a:gd name="T4" fmla="*/ 158 w 250"/>
                <a:gd name="T5" fmla="*/ 200 h 1971"/>
                <a:gd name="T6" fmla="*/ 206 w 250"/>
                <a:gd name="T7" fmla="*/ 264 h 1971"/>
                <a:gd name="T8" fmla="*/ 190 w 250"/>
                <a:gd name="T9" fmla="*/ 360 h 1971"/>
                <a:gd name="T10" fmla="*/ 166 w 250"/>
                <a:gd name="T11" fmla="*/ 376 h 1971"/>
                <a:gd name="T12" fmla="*/ 170 w 250"/>
                <a:gd name="T13" fmla="*/ 460 h 1971"/>
                <a:gd name="T14" fmla="*/ 118 w 250"/>
                <a:gd name="T15" fmla="*/ 648 h 1971"/>
                <a:gd name="T16" fmla="*/ 118 w 250"/>
                <a:gd name="T17" fmla="*/ 728 h 1971"/>
                <a:gd name="T18" fmla="*/ 106 w 250"/>
                <a:gd name="T19" fmla="*/ 764 h 1971"/>
                <a:gd name="T20" fmla="*/ 134 w 250"/>
                <a:gd name="T21" fmla="*/ 848 h 1971"/>
                <a:gd name="T22" fmla="*/ 106 w 250"/>
                <a:gd name="T23" fmla="*/ 1044 h 1971"/>
                <a:gd name="T24" fmla="*/ 122 w 250"/>
                <a:gd name="T25" fmla="*/ 1164 h 1971"/>
                <a:gd name="T26" fmla="*/ 98 w 250"/>
                <a:gd name="T27" fmla="*/ 1284 h 1971"/>
                <a:gd name="T28" fmla="*/ 114 w 250"/>
                <a:gd name="T29" fmla="*/ 1352 h 1971"/>
                <a:gd name="T30" fmla="*/ 142 w 250"/>
                <a:gd name="T31" fmla="*/ 1464 h 1971"/>
                <a:gd name="T32" fmla="*/ 142 w 250"/>
                <a:gd name="T33" fmla="*/ 1528 h 1971"/>
                <a:gd name="T34" fmla="*/ 138 w 250"/>
                <a:gd name="T35" fmla="*/ 1584 h 1971"/>
                <a:gd name="T36" fmla="*/ 122 w 250"/>
                <a:gd name="T37" fmla="*/ 1612 h 1971"/>
                <a:gd name="T38" fmla="*/ 134 w 250"/>
                <a:gd name="T39" fmla="*/ 1696 h 1971"/>
                <a:gd name="T40" fmla="*/ 154 w 250"/>
                <a:gd name="T41" fmla="*/ 1748 h 1971"/>
                <a:gd name="T42" fmla="*/ 182 w 250"/>
                <a:gd name="T43" fmla="*/ 1852 h 1971"/>
                <a:gd name="T44" fmla="*/ 174 w 250"/>
                <a:gd name="T45" fmla="*/ 1916 h 1971"/>
                <a:gd name="T46" fmla="*/ 246 w 250"/>
                <a:gd name="T47" fmla="*/ 1936 h 1971"/>
                <a:gd name="T48" fmla="*/ 222 w 250"/>
                <a:gd name="T49" fmla="*/ 1944 h 1971"/>
                <a:gd name="T50" fmla="*/ 194 w 250"/>
                <a:gd name="T51" fmla="*/ 1948 h 1971"/>
                <a:gd name="T52" fmla="*/ 138 w 250"/>
                <a:gd name="T53" fmla="*/ 1908 h 1971"/>
                <a:gd name="T54" fmla="*/ 114 w 250"/>
                <a:gd name="T55" fmla="*/ 1744 h 1971"/>
                <a:gd name="T56" fmla="*/ 26 w 250"/>
                <a:gd name="T57" fmla="*/ 1708 h 1971"/>
                <a:gd name="T58" fmla="*/ 54 w 250"/>
                <a:gd name="T59" fmla="*/ 1648 h 1971"/>
                <a:gd name="T60" fmla="*/ 26 w 250"/>
                <a:gd name="T61" fmla="*/ 1628 h 1971"/>
                <a:gd name="T62" fmla="*/ 106 w 250"/>
                <a:gd name="T63" fmla="*/ 1528 h 1971"/>
                <a:gd name="T64" fmla="*/ 90 w 250"/>
                <a:gd name="T65" fmla="*/ 1480 h 1971"/>
                <a:gd name="T66" fmla="*/ 86 w 250"/>
                <a:gd name="T67" fmla="*/ 1504 h 1971"/>
                <a:gd name="T68" fmla="*/ 90 w 250"/>
                <a:gd name="T69" fmla="*/ 1476 h 1971"/>
                <a:gd name="T70" fmla="*/ 86 w 250"/>
                <a:gd name="T71" fmla="*/ 1436 h 1971"/>
                <a:gd name="T72" fmla="*/ 86 w 250"/>
                <a:gd name="T73" fmla="*/ 1404 h 1971"/>
                <a:gd name="T74" fmla="*/ 106 w 250"/>
                <a:gd name="T75" fmla="*/ 1352 h 1971"/>
                <a:gd name="T76" fmla="*/ 50 w 250"/>
                <a:gd name="T77" fmla="*/ 1360 h 1971"/>
                <a:gd name="T78" fmla="*/ 22 w 250"/>
                <a:gd name="T79" fmla="*/ 1424 h 1971"/>
                <a:gd name="T80" fmla="*/ 30 w 250"/>
                <a:gd name="T81" fmla="*/ 1332 h 1971"/>
                <a:gd name="T82" fmla="*/ 38 w 250"/>
                <a:gd name="T83" fmla="*/ 1244 h 1971"/>
                <a:gd name="T84" fmla="*/ 38 w 250"/>
                <a:gd name="T85" fmla="*/ 1180 h 1971"/>
                <a:gd name="T86" fmla="*/ 6 w 250"/>
                <a:gd name="T87" fmla="*/ 1112 h 1971"/>
                <a:gd name="T88" fmla="*/ 38 w 250"/>
                <a:gd name="T89" fmla="*/ 1036 h 1971"/>
                <a:gd name="T90" fmla="*/ 62 w 250"/>
                <a:gd name="T91" fmla="*/ 948 h 1971"/>
                <a:gd name="T92" fmla="*/ 62 w 250"/>
                <a:gd name="T93" fmla="*/ 680 h 1971"/>
                <a:gd name="T94" fmla="*/ 58 w 250"/>
                <a:gd name="T95" fmla="*/ 604 h 1971"/>
                <a:gd name="T96" fmla="*/ 78 w 250"/>
                <a:gd name="T97" fmla="*/ 544 h 1971"/>
                <a:gd name="T98" fmla="*/ 78 w 250"/>
                <a:gd name="T99" fmla="*/ 476 h 1971"/>
                <a:gd name="T100" fmla="*/ 86 w 250"/>
                <a:gd name="T101" fmla="*/ 228 h 197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50"/>
                <a:gd name="T154" fmla="*/ 0 h 1971"/>
                <a:gd name="T155" fmla="*/ 250 w 250"/>
                <a:gd name="T156" fmla="*/ 1971 h 197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50" h="1971">
                  <a:moveTo>
                    <a:pt x="70" y="48"/>
                  </a:moveTo>
                  <a:cubicBezTo>
                    <a:pt x="83" y="29"/>
                    <a:pt x="78" y="8"/>
                    <a:pt x="102" y="0"/>
                  </a:cubicBezTo>
                  <a:cubicBezTo>
                    <a:pt x="103" y="12"/>
                    <a:pt x="112" y="33"/>
                    <a:pt x="118" y="44"/>
                  </a:cubicBezTo>
                  <a:cubicBezTo>
                    <a:pt x="110" y="64"/>
                    <a:pt x="146" y="72"/>
                    <a:pt x="146" y="72"/>
                  </a:cubicBezTo>
                  <a:cubicBezTo>
                    <a:pt x="165" y="101"/>
                    <a:pt x="137" y="106"/>
                    <a:pt x="142" y="140"/>
                  </a:cubicBezTo>
                  <a:cubicBezTo>
                    <a:pt x="144" y="155"/>
                    <a:pt x="158" y="200"/>
                    <a:pt x="158" y="200"/>
                  </a:cubicBezTo>
                  <a:cubicBezTo>
                    <a:pt x="139" y="229"/>
                    <a:pt x="157" y="230"/>
                    <a:pt x="182" y="236"/>
                  </a:cubicBezTo>
                  <a:cubicBezTo>
                    <a:pt x="198" y="260"/>
                    <a:pt x="179" y="255"/>
                    <a:pt x="206" y="264"/>
                  </a:cubicBezTo>
                  <a:cubicBezTo>
                    <a:pt x="238" y="300"/>
                    <a:pt x="230" y="331"/>
                    <a:pt x="222" y="356"/>
                  </a:cubicBezTo>
                  <a:cubicBezTo>
                    <a:pt x="219" y="366"/>
                    <a:pt x="201" y="359"/>
                    <a:pt x="190" y="360"/>
                  </a:cubicBezTo>
                  <a:cubicBezTo>
                    <a:pt x="186" y="364"/>
                    <a:pt x="183" y="369"/>
                    <a:pt x="178" y="372"/>
                  </a:cubicBezTo>
                  <a:cubicBezTo>
                    <a:pt x="174" y="374"/>
                    <a:pt x="168" y="372"/>
                    <a:pt x="166" y="376"/>
                  </a:cubicBezTo>
                  <a:cubicBezTo>
                    <a:pt x="148" y="413"/>
                    <a:pt x="177" y="399"/>
                    <a:pt x="150" y="408"/>
                  </a:cubicBezTo>
                  <a:cubicBezTo>
                    <a:pt x="160" y="415"/>
                    <a:pt x="170" y="446"/>
                    <a:pt x="170" y="460"/>
                  </a:cubicBezTo>
                  <a:cubicBezTo>
                    <a:pt x="170" y="484"/>
                    <a:pt x="172" y="578"/>
                    <a:pt x="134" y="604"/>
                  </a:cubicBezTo>
                  <a:cubicBezTo>
                    <a:pt x="129" y="619"/>
                    <a:pt x="122" y="632"/>
                    <a:pt x="118" y="648"/>
                  </a:cubicBezTo>
                  <a:cubicBezTo>
                    <a:pt x="123" y="664"/>
                    <a:pt x="125" y="680"/>
                    <a:pt x="130" y="696"/>
                  </a:cubicBezTo>
                  <a:cubicBezTo>
                    <a:pt x="121" y="743"/>
                    <a:pt x="133" y="694"/>
                    <a:pt x="118" y="728"/>
                  </a:cubicBezTo>
                  <a:cubicBezTo>
                    <a:pt x="115" y="736"/>
                    <a:pt x="113" y="744"/>
                    <a:pt x="110" y="752"/>
                  </a:cubicBezTo>
                  <a:cubicBezTo>
                    <a:pt x="109" y="756"/>
                    <a:pt x="106" y="764"/>
                    <a:pt x="106" y="764"/>
                  </a:cubicBezTo>
                  <a:cubicBezTo>
                    <a:pt x="114" y="788"/>
                    <a:pt x="112" y="822"/>
                    <a:pt x="122" y="844"/>
                  </a:cubicBezTo>
                  <a:cubicBezTo>
                    <a:pt x="124" y="848"/>
                    <a:pt x="130" y="847"/>
                    <a:pt x="134" y="848"/>
                  </a:cubicBezTo>
                  <a:cubicBezTo>
                    <a:pt x="142" y="882"/>
                    <a:pt x="151" y="916"/>
                    <a:pt x="130" y="948"/>
                  </a:cubicBezTo>
                  <a:cubicBezTo>
                    <a:pt x="140" y="977"/>
                    <a:pt x="141" y="1032"/>
                    <a:pt x="106" y="1044"/>
                  </a:cubicBezTo>
                  <a:cubicBezTo>
                    <a:pt x="98" y="1068"/>
                    <a:pt x="104" y="1092"/>
                    <a:pt x="110" y="1116"/>
                  </a:cubicBezTo>
                  <a:cubicBezTo>
                    <a:pt x="110" y="1135"/>
                    <a:pt x="123" y="1140"/>
                    <a:pt x="122" y="1164"/>
                  </a:cubicBezTo>
                  <a:cubicBezTo>
                    <a:pt x="119" y="1186"/>
                    <a:pt x="98" y="1228"/>
                    <a:pt x="94" y="1248"/>
                  </a:cubicBezTo>
                  <a:cubicBezTo>
                    <a:pt x="93" y="1256"/>
                    <a:pt x="98" y="1284"/>
                    <a:pt x="98" y="1284"/>
                  </a:cubicBezTo>
                  <a:cubicBezTo>
                    <a:pt x="99" y="1301"/>
                    <a:pt x="100" y="1320"/>
                    <a:pt x="106" y="1336"/>
                  </a:cubicBezTo>
                  <a:cubicBezTo>
                    <a:pt x="117" y="1368"/>
                    <a:pt x="127" y="1314"/>
                    <a:pt x="114" y="1352"/>
                  </a:cubicBezTo>
                  <a:cubicBezTo>
                    <a:pt x="115" y="1379"/>
                    <a:pt x="115" y="1406"/>
                    <a:pt x="118" y="1432"/>
                  </a:cubicBezTo>
                  <a:cubicBezTo>
                    <a:pt x="120" y="1445"/>
                    <a:pt x="142" y="1464"/>
                    <a:pt x="142" y="1464"/>
                  </a:cubicBezTo>
                  <a:cubicBezTo>
                    <a:pt x="143" y="1481"/>
                    <a:pt x="154" y="1488"/>
                    <a:pt x="130" y="1508"/>
                  </a:cubicBezTo>
                  <a:cubicBezTo>
                    <a:pt x="130" y="1518"/>
                    <a:pt x="142" y="1521"/>
                    <a:pt x="142" y="1528"/>
                  </a:cubicBezTo>
                  <a:cubicBezTo>
                    <a:pt x="142" y="1535"/>
                    <a:pt x="131" y="1543"/>
                    <a:pt x="130" y="1552"/>
                  </a:cubicBezTo>
                  <a:cubicBezTo>
                    <a:pt x="113" y="1577"/>
                    <a:pt x="129" y="1550"/>
                    <a:pt x="138" y="1584"/>
                  </a:cubicBezTo>
                  <a:cubicBezTo>
                    <a:pt x="113" y="1594"/>
                    <a:pt x="116" y="1596"/>
                    <a:pt x="110" y="1620"/>
                  </a:cubicBezTo>
                  <a:cubicBezTo>
                    <a:pt x="107" y="1628"/>
                    <a:pt x="118" y="1599"/>
                    <a:pt x="122" y="1612"/>
                  </a:cubicBezTo>
                  <a:cubicBezTo>
                    <a:pt x="127" y="1617"/>
                    <a:pt x="136" y="1638"/>
                    <a:pt x="138" y="1652"/>
                  </a:cubicBezTo>
                  <a:cubicBezTo>
                    <a:pt x="140" y="1666"/>
                    <a:pt x="133" y="1684"/>
                    <a:pt x="134" y="1696"/>
                  </a:cubicBezTo>
                  <a:cubicBezTo>
                    <a:pt x="141" y="1730"/>
                    <a:pt x="134" y="1696"/>
                    <a:pt x="146" y="1724"/>
                  </a:cubicBezTo>
                  <a:cubicBezTo>
                    <a:pt x="149" y="1732"/>
                    <a:pt x="154" y="1748"/>
                    <a:pt x="154" y="1748"/>
                  </a:cubicBezTo>
                  <a:cubicBezTo>
                    <a:pt x="158" y="1763"/>
                    <a:pt x="149" y="1799"/>
                    <a:pt x="154" y="1816"/>
                  </a:cubicBezTo>
                  <a:cubicBezTo>
                    <a:pt x="159" y="1833"/>
                    <a:pt x="176" y="1836"/>
                    <a:pt x="182" y="1852"/>
                  </a:cubicBezTo>
                  <a:cubicBezTo>
                    <a:pt x="188" y="1868"/>
                    <a:pt x="191" y="1901"/>
                    <a:pt x="190" y="1912"/>
                  </a:cubicBezTo>
                  <a:cubicBezTo>
                    <a:pt x="189" y="1923"/>
                    <a:pt x="164" y="1914"/>
                    <a:pt x="174" y="1916"/>
                  </a:cubicBezTo>
                  <a:cubicBezTo>
                    <a:pt x="191" y="1914"/>
                    <a:pt x="234" y="1919"/>
                    <a:pt x="250" y="1924"/>
                  </a:cubicBezTo>
                  <a:cubicBezTo>
                    <a:pt x="249" y="1928"/>
                    <a:pt x="249" y="1933"/>
                    <a:pt x="246" y="1936"/>
                  </a:cubicBezTo>
                  <a:cubicBezTo>
                    <a:pt x="243" y="1940"/>
                    <a:pt x="236" y="1940"/>
                    <a:pt x="234" y="1944"/>
                  </a:cubicBezTo>
                  <a:cubicBezTo>
                    <a:pt x="230" y="1951"/>
                    <a:pt x="225" y="1937"/>
                    <a:pt x="222" y="1944"/>
                  </a:cubicBezTo>
                  <a:cubicBezTo>
                    <a:pt x="220" y="1949"/>
                    <a:pt x="217" y="1948"/>
                    <a:pt x="214" y="1952"/>
                  </a:cubicBezTo>
                  <a:cubicBezTo>
                    <a:pt x="199" y="1971"/>
                    <a:pt x="217" y="1940"/>
                    <a:pt x="194" y="1948"/>
                  </a:cubicBezTo>
                  <a:cubicBezTo>
                    <a:pt x="187" y="1941"/>
                    <a:pt x="203" y="1935"/>
                    <a:pt x="194" y="1928"/>
                  </a:cubicBezTo>
                  <a:cubicBezTo>
                    <a:pt x="185" y="1921"/>
                    <a:pt x="149" y="1920"/>
                    <a:pt x="138" y="1908"/>
                  </a:cubicBezTo>
                  <a:cubicBezTo>
                    <a:pt x="116" y="1893"/>
                    <a:pt x="151" y="1870"/>
                    <a:pt x="130" y="1856"/>
                  </a:cubicBezTo>
                  <a:cubicBezTo>
                    <a:pt x="124" y="1829"/>
                    <a:pt x="117" y="1773"/>
                    <a:pt x="114" y="1744"/>
                  </a:cubicBezTo>
                  <a:cubicBezTo>
                    <a:pt x="111" y="1715"/>
                    <a:pt x="129" y="1690"/>
                    <a:pt x="114" y="1684"/>
                  </a:cubicBezTo>
                  <a:cubicBezTo>
                    <a:pt x="97" y="1659"/>
                    <a:pt x="44" y="1735"/>
                    <a:pt x="26" y="1708"/>
                  </a:cubicBezTo>
                  <a:cubicBezTo>
                    <a:pt x="33" y="1697"/>
                    <a:pt x="41" y="1684"/>
                    <a:pt x="46" y="1672"/>
                  </a:cubicBezTo>
                  <a:cubicBezTo>
                    <a:pt x="49" y="1664"/>
                    <a:pt x="54" y="1648"/>
                    <a:pt x="54" y="1648"/>
                  </a:cubicBezTo>
                  <a:cubicBezTo>
                    <a:pt x="53" y="1643"/>
                    <a:pt x="54" y="1635"/>
                    <a:pt x="50" y="1632"/>
                  </a:cubicBezTo>
                  <a:cubicBezTo>
                    <a:pt x="43" y="1627"/>
                    <a:pt x="31" y="1635"/>
                    <a:pt x="26" y="1628"/>
                  </a:cubicBezTo>
                  <a:cubicBezTo>
                    <a:pt x="1" y="1593"/>
                    <a:pt x="73" y="1585"/>
                    <a:pt x="82" y="1584"/>
                  </a:cubicBezTo>
                  <a:cubicBezTo>
                    <a:pt x="85" y="1555"/>
                    <a:pt x="79" y="1537"/>
                    <a:pt x="106" y="1528"/>
                  </a:cubicBezTo>
                  <a:cubicBezTo>
                    <a:pt x="110" y="1515"/>
                    <a:pt x="113" y="1496"/>
                    <a:pt x="110" y="1488"/>
                  </a:cubicBezTo>
                  <a:cubicBezTo>
                    <a:pt x="107" y="1480"/>
                    <a:pt x="97" y="1478"/>
                    <a:pt x="90" y="1480"/>
                  </a:cubicBezTo>
                  <a:cubicBezTo>
                    <a:pt x="88" y="1481"/>
                    <a:pt x="67" y="1493"/>
                    <a:pt x="70" y="1500"/>
                  </a:cubicBezTo>
                  <a:cubicBezTo>
                    <a:pt x="72" y="1505"/>
                    <a:pt x="91" y="1504"/>
                    <a:pt x="86" y="1504"/>
                  </a:cubicBezTo>
                  <a:cubicBezTo>
                    <a:pt x="75" y="1504"/>
                    <a:pt x="89" y="1477"/>
                    <a:pt x="78" y="1476"/>
                  </a:cubicBezTo>
                  <a:cubicBezTo>
                    <a:pt x="74" y="1472"/>
                    <a:pt x="91" y="1479"/>
                    <a:pt x="90" y="1476"/>
                  </a:cubicBezTo>
                  <a:cubicBezTo>
                    <a:pt x="89" y="1473"/>
                    <a:pt x="71" y="1463"/>
                    <a:pt x="70" y="1456"/>
                  </a:cubicBezTo>
                  <a:cubicBezTo>
                    <a:pt x="73" y="1445"/>
                    <a:pt x="85" y="1443"/>
                    <a:pt x="86" y="1436"/>
                  </a:cubicBezTo>
                  <a:cubicBezTo>
                    <a:pt x="87" y="1429"/>
                    <a:pt x="74" y="1417"/>
                    <a:pt x="74" y="1412"/>
                  </a:cubicBezTo>
                  <a:cubicBezTo>
                    <a:pt x="75" y="1407"/>
                    <a:pt x="83" y="1408"/>
                    <a:pt x="86" y="1404"/>
                  </a:cubicBezTo>
                  <a:cubicBezTo>
                    <a:pt x="106" y="1373"/>
                    <a:pt x="81" y="1384"/>
                    <a:pt x="106" y="1376"/>
                  </a:cubicBezTo>
                  <a:cubicBezTo>
                    <a:pt x="109" y="1368"/>
                    <a:pt x="114" y="1360"/>
                    <a:pt x="106" y="1352"/>
                  </a:cubicBezTo>
                  <a:cubicBezTo>
                    <a:pt x="99" y="1345"/>
                    <a:pt x="82" y="1336"/>
                    <a:pt x="82" y="1336"/>
                  </a:cubicBezTo>
                  <a:cubicBezTo>
                    <a:pt x="64" y="1341"/>
                    <a:pt x="56" y="1342"/>
                    <a:pt x="50" y="1360"/>
                  </a:cubicBezTo>
                  <a:cubicBezTo>
                    <a:pt x="64" y="1369"/>
                    <a:pt x="75" y="1377"/>
                    <a:pt x="54" y="1384"/>
                  </a:cubicBezTo>
                  <a:cubicBezTo>
                    <a:pt x="39" y="1429"/>
                    <a:pt x="83" y="1432"/>
                    <a:pt x="22" y="1424"/>
                  </a:cubicBezTo>
                  <a:cubicBezTo>
                    <a:pt x="26" y="1399"/>
                    <a:pt x="26" y="1372"/>
                    <a:pt x="34" y="1348"/>
                  </a:cubicBezTo>
                  <a:cubicBezTo>
                    <a:pt x="34" y="1332"/>
                    <a:pt x="32" y="1341"/>
                    <a:pt x="30" y="1332"/>
                  </a:cubicBezTo>
                  <a:cubicBezTo>
                    <a:pt x="28" y="1323"/>
                    <a:pt x="21" y="1311"/>
                    <a:pt x="22" y="1296"/>
                  </a:cubicBezTo>
                  <a:cubicBezTo>
                    <a:pt x="27" y="1247"/>
                    <a:pt x="13" y="1260"/>
                    <a:pt x="38" y="1244"/>
                  </a:cubicBezTo>
                  <a:cubicBezTo>
                    <a:pt x="44" y="1227"/>
                    <a:pt x="44" y="1218"/>
                    <a:pt x="26" y="1212"/>
                  </a:cubicBezTo>
                  <a:cubicBezTo>
                    <a:pt x="20" y="1195"/>
                    <a:pt x="20" y="1186"/>
                    <a:pt x="38" y="1180"/>
                  </a:cubicBezTo>
                  <a:cubicBezTo>
                    <a:pt x="48" y="1151"/>
                    <a:pt x="41" y="1184"/>
                    <a:pt x="30" y="1160"/>
                  </a:cubicBezTo>
                  <a:cubicBezTo>
                    <a:pt x="18" y="1133"/>
                    <a:pt x="31" y="1129"/>
                    <a:pt x="6" y="1112"/>
                  </a:cubicBezTo>
                  <a:cubicBezTo>
                    <a:pt x="0" y="1095"/>
                    <a:pt x="1" y="1090"/>
                    <a:pt x="18" y="1084"/>
                  </a:cubicBezTo>
                  <a:cubicBezTo>
                    <a:pt x="23" y="1072"/>
                    <a:pt x="34" y="1048"/>
                    <a:pt x="38" y="1036"/>
                  </a:cubicBezTo>
                  <a:cubicBezTo>
                    <a:pt x="42" y="1024"/>
                    <a:pt x="38" y="1027"/>
                    <a:pt x="42" y="1012"/>
                  </a:cubicBezTo>
                  <a:cubicBezTo>
                    <a:pt x="48" y="990"/>
                    <a:pt x="57" y="970"/>
                    <a:pt x="62" y="948"/>
                  </a:cubicBezTo>
                  <a:cubicBezTo>
                    <a:pt x="65" y="905"/>
                    <a:pt x="100" y="809"/>
                    <a:pt x="62" y="784"/>
                  </a:cubicBezTo>
                  <a:cubicBezTo>
                    <a:pt x="60" y="739"/>
                    <a:pt x="65" y="703"/>
                    <a:pt x="62" y="680"/>
                  </a:cubicBezTo>
                  <a:cubicBezTo>
                    <a:pt x="59" y="657"/>
                    <a:pt x="47" y="661"/>
                    <a:pt x="46" y="648"/>
                  </a:cubicBezTo>
                  <a:cubicBezTo>
                    <a:pt x="52" y="620"/>
                    <a:pt x="48" y="634"/>
                    <a:pt x="58" y="604"/>
                  </a:cubicBezTo>
                  <a:cubicBezTo>
                    <a:pt x="61" y="596"/>
                    <a:pt x="66" y="580"/>
                    <a:pt x="66" y="580"/>
                  </a:cubicBezTo>
                  <a:cubicBezTo>
                    <a:pt x="67" y="570"/>
                    <a:pt x="74" y="552"/>
                    <a:pt x="78" y="544"/>
                  </a:cubicBezTo>
                  <a:cubicBezTo>
                    <a:pt x="82" y="536"/>
                    <a:pt x="90" y="543"/>
                    <a:pt x="90" y="532"/>
                  </a:cubicBezTo>
                  <a:cubicBezTo>
                    <a:pt x="91" y="521"/>
                    <a:pt x="80" y="493"/>
                    <a:pt x="78" y="476"/>
                  </a:cubicBezTo>
                  <a:cubicBezTo>
                    <a:pt x="75" y="451"/>
                    <a:pt x="69" y="421"/>
                    <a:pt x="70" y="380"/>
                  </a:cubicBezTo>
                  <a:cubicBezTo>
                    <a:pt x="71" y="339"/>
                    <a:pt x="85" y="285"/>
                    <a:pt x="86" y="228"/>
                  </a:cubicBezTo>
                  <a:cubicBezTo>
                    <a:pt x="90" y="100"/>
                    <a:pt x="63" y="103"/>
                    <a:pt x="74" y="40"/>
                  </a:cubicBezTo>
                </a:path>
              </a:pathLst>
            </a:custGeom>
            <a:noFill/>
            <a:ln w="31750">
              <a:solidFill>
                <a:srgbClr val="FF0000"/>
              </a:solidFill>
              <a:round/>
              <a:headEnd/>
              <a:tailEnd/>
            </a:ln>
          </p:spPr>
          <p:txBody>
            <a:bodyPr/>
            <a:lstStyle/>
            <a:p>
              <a:endParaRPr lang="en-US"/>
            </a:p>
          </p:txBody>
        </p:sp>
        <p:sp>
          <p:nvSpPr>
            <p:cNvPr id="27667" name="Freeform 11"/>
            <p:cNvSpPr>
              <a:spLocks/>
            </p:cNvSpPr>
            <p:nvPr/>
          </p:nvSpPr>
          <p:spPr bwMode="auto">
            <a:xfrm>
              <a:off x="4043" y="3256"/>
              <a:ext cx="33" cy="64"/>
            </a:xfrm>
            <a:custGeom>
              <a:avLst/>
              <a:gdLst>
                <a:gd name="T0" fmla="*/ 33 w 33"/>
                <a:gd name="T1" fmla="*/ 12 h 64"/>
                <a:gd name="T2" fmla="*/ 13 w 33"/>
                <a:gd name="T3" fmla="*/ 64 h 64"/>
                <a:gd name="T4" fmla="*/ 25 w 33"/>
                <a:gd name="T5" fmla="*/ 0 h 64"/>
                <a:gd name="T6" fmla="*/ 33 w 33"/>
                <a:gd name="T7" fmla="*/ 12 h 64"/>
                <a:gd name="T8" fmla="*/ 0 60000 65536"/>
                <a:gd name="T9" fmla="*/ 0 60000 65536"/>
                <a:gd name="T10" fmla="*/ 0 60000 65536"/>
                <a:gd name="T11" fmla="*/ 0 60000 65536"/>
                <a:gd name="T12" fmla="*/ 0 w 33"/>
                <a:gd name="T13" fmla="*/ 0 h 64"/>
                <a:gd name="T14" fmla="*/ 33 w 33"/>
                <a:gd name="T15" fmla="*/ 64 h 64"/>
              </a:gdLst>
              <a:ahLst/>
              <a:cxnLst>
                <a:cxn ang="T8">
                  <a:pos x="T0" y="T1"/>
                </a:cxn>
                <a:cxn ang="T9">
                  <a:pos x="T2" y="T3"/>
                </a:cxn>
                <a:cxn ang="T10">
                  <a:pos x="T4" y="T5"/>
                </a:cxn>
                <a:cxn ang="T11">
                  <a:pos x="T6" y="T7"/>
                </a:cxn>
              </a:cxnLst>
              <a:rect l="T12" t="T13" r="T14" b="T15"/>
              <a:pathLst>
                <a:path w="33" h="64">
                  <a:moveTo>
                    <a:pt x="33" y="12"/>
                  </a:moveTo>
                  <a:cubicBezTo>
                    <a:pt x="26" y="33"/>
                    <a:pt x="33" y="51"/>
                    <a:pt x="13" y="64"/>
                  </a:cubicBezTo>
                  <a:cubicBezTo>
                    <a:pt x="7" y="38"/>
                    <a:pt x="0" y="17"/>
                    <a:pt x="25" y="0"/>
                  </a:cubicBezTo>
                  <a:cubicBezTo>
                    <a:pt x="28" y="4"/>
                    <a:pt x="33" y="12"/>
                    <a:pt x="33" y="12"/>
                  </a:cubicBezTo>
                  <a:close/>
                </a:path>
              </a:pathLst>
            </a:custGeom>
            <a:noFill/>
            <a:ln w="31750">
              <a:solidFill>
                <a:srgbClr val="FF0000"/>
              </a:solidFill>
              <a:round/>
              <a:headEnd/>
              <a:tailEnd/>
            </a:ln>
          </p:spPr>
          <p:txBody>
            <a:bodyPr/>
            <a:lstStyle/>
            <a:p>
              <a:endParaRPr lang="en-US"/>
            </a:p>
          </p:txBody>
        </p:sp>
        <p:sp>
          <p:nvSpPr>
            <p:cNvPr id="27668" name="Freeform 12"/>
            <p:cNvSpPr>
              <a:spLocks/>
            </p:cNvSpPr>
            <p:nvPr/>
          </p:nvSpPr>
          <p:spPr bwMode="auto">
            <a:xfrm>
              <a:off x="4067" y="3322"/>
              <a:ext cx="32" cy="54"/>
            </a:xfrm>
            <a:custGeom>
              <a:avLst/>
              <a:gdLst>
                <a:gd name="T0" fmla="*/ 17 w 32"/>
                <a:gd name="T1" fmla="*/ 22 h 54"/>
                <a:gd name="T2" fmla="*/ 13 w 32"/>
                <a:gd name="T3" fmla="*/ 54 h 54"/>
                <a:gd name="T4" fmla="*/ 1 w 32"/>
                <a:gd name="T5" fmla="*/ 30 h 54"/>
                <a:gd name="T6" fmla="*/ 17 w 32"/>
                <a:gd name="T7" fmla="*/ 22 h 54"/>
                <a:gd name="T8" fmla="*/ 0 60000 65536"/>
                <a:gd name="T9" fmla="*/ 0 60000 65536"/>
                <a:gd name="T10" fmla="*/ 0 60000 65536"/>
                <a:gd name="T11" fmla="*/ 0 60000 65536"/>
                <a:gd name="T12" fmla="*/ 0 w 32"/>
                <a:gd name="T13" fmla="*/ 0 h 54"/>
                <a:gd name="T14" fmla="*/ 32 w 32"/>
                <a:gd name="T15" fmla="*/ 54 h 54"/>
              </a:gdLst>
              <a:ahLst/>
              <a:cxnLst>
                <a:cxn ang="T8">
                  <a:pos x="T0" y="T1"/>
                </a:cxn>
                <a:cxn ang="T9">
                  <a:pos x="T2" y="T3"/>
                </a:cxn>
                <a:cxn ang="T10">
                  <a:pos x="T4" y="T5"/>
                </a:cxn>
                <a:cxn ang="T11">
                  <a:pos x="T6" y="T7"/>
                </a:cxn>
              </a:cxnLst>
              <a:rect l="T12" t="T13" r="T14" b="T15"/>
              <a:pathLst>
                <a:path w="32" h="54">
                  <a:moveTo>
                    <a:pt x="17" y="22"/>
                  </a:moveTo>
                  <a:cubicBezTo>
                    <a:pt x="27" y="51"/>
                    <a:pt x="32" y="41"/>
                    <a:pt x="13" y="54"/>
                  </a:cubicBezTo>
                  <a:cubicBezTo>
                    <a:pt x="10" y="50"/>
                    <a:pt x="0" y="37"/>
                    <a:pt x="1" y="30"/>
                  </a:cubicBezTo>
                  <a:cubicBezTo>
                    <a:pt x="2" y="24"/>
                    <a:pt x="28" y="0"/>
                    <a:pt x="17" y="22"/>
                  </a:cubicBezTo>
                  <a:close/>
                </a:path>
              </a:pathLst>
            </a:custGeom>
            <a:noFill/>
            <a:ln w="31750">
              <a:solidFill>
                <a:srgbClr val="FF0000"/>
              </a:solidFill>
              <a:round/>
              <a:headEnd/>
              <a:tailEnd/>
            </a:ln>
          </p:spPr>
          <p:txBody>
            <a:bodyPr/>
            <a:lstStyle/>
            <a:p>
              <a:endParaRPr lang="en-US"/>
            </a:p>
          </p:txBody>
        </p:sp>
        <p:sp>
          <p:nvSpPr>
            <p:cNvPr id="27669" name="Freeform 13"/>
            <p:cNvSpPr>
              <a:spLocks/>
            </p:cNvSpPr>
            <p:nvPr/>
          </p:nvSpPr>
          <p:spPr bwMode="auto">
            <a:xfrm>
              <a:off x="4096" y="3511"/>
              <a:ext cx="32" cy="41"/>
            </a:xfrm>
            <a:custGeom>
              <a:avLst/>
              <a:gdLst>
                <a:gd name="T0" fmla="*/ 16 w 32"/>
                <a:gd name="T1" fmla="*/ 17 h 41"/>
                <a:gd name="T2" fmla="*/ 0 w 32"/>
                <a:gd name="T3" fmla="*/ 29 h 41"/>
                <a:gd name="T4" fmla="*/ 16 w 32"/>
                <a:gd name="T5" fmla="*/ 17 h 41"/>
                <a:gd name="T6" fmla="*/ 0 60000 65536"/>
                <a:gd name="T7" fmla="*/ 0 60000 65536"/>
                <a:gd name="T8" fmla="*/ 0 60000 65536"/>
                <a:gd name="T9" fmla="*/ 0 w 32"/>
                <a:gd name="T10" fmla="*/ 0 h 41"/>
                <a:gd name="T11" fmla="*/ 32 w 32"/>
                <a:gd name="T12" fmla="*/ 41 h 41"/>
              </a:gdLst>
              <a:ahLst/>
              <a:cxnLst>
                <a:cxn ang="T6">
                  <a:pos x="T0" y="T1"/>
                </a:cxn>
                <a:cxn ang="T7">
                  <a:pos x="T2" y="T3"/>
                </a:cxn>
                <a:cxn ang="T8">
                  <a:pos x="T4" y="T5"/>
                </a:cxn>
              </a:cxnLst>
              <a:rect l="T9" t="T10" r="T11" b="T12"/>
              <a:pathLst>
                <a:path w="32" h="41">
                  <a:moveTo>
                    <a:pt x="16" y="17"/>
                  </a:moveTo>
                  <a:cubicBezTo>
                    <a:pt x="32" y="41"/>
                    <a:pt x="16" y="34"/>
                    <a:pt x="0" y="29"/>
                  </a:cubicBezTo>
                  <a:cubicBezTo>
                    <a:pt x="1" y="25"/>
                    <a:pt x="16" y="0"/>
                    <a:pt x="16" y="17"/>
                  </a:cubicBezTo>
                  <a:close/>
                </a:path>
              </a:pathLst>
            </a:custGeom>
            <a:noFill/>
            <a:ln w="31750">
              <a:solidFill>
                <a:srgbClr val="FF0000"/>
              </a:solidFill>
              <a:round/>
              <a:headEnd/>
              <a:tailEnd/>
            </a:ln>
          </p:spPr>
          <p:txBody>
            <a:bodyPr/>
            <a:lstStyle/>
            <a:p>
              <a:endParaRPr lang="en-US"/>
            </a:p>
          </p:txBody>
        </p:sp>
        <p:sp>
          <p:nvSpPr>
            <p:cNvPr id="27670" name="Freeform 14"/>
            <p:cNvSpPr>
              <a:spLocks/>
            </p:cNvSpPr>
            <p:nvPr/>
          </p:nvSpPr>
          <p:spPr bwMode="auto">
            <a:xfrm>
              <a:off x="4105" y="3552"/>
              <a:ext cx="29" cy="64"/>
            </a:xfrm>
            <a:custGeom>
              <a:avLst/>
              <a:gdLst>
                <a:gd name="T0" fmla="*/ 23 w 29"/>
                <a:gd name="T1" fmla="*/ 4 h 64"/>
                <a:gd name="T2" fmla="*/ 27 w 29"/>
                <a:gd name="T3" fmla="*/ 24 h 64"/>
                <a:gd name="T4" fmla="*/ 3 w 29"/>
                <a:gd name="T5" fmla="*/ 60 h 64"/>
                <a:gd name="T6" fmla="*/ 7 w 29"/>
                <a:gd name="T7" fmla="*/ 48 h 64"/>
                <a:gd name="T8" fmla="*/ 11 w 29"/>
                <a:gd name="T9" fmla="*/ 12 h 64"/>
                <a:gd name="T10" fmla="*/ 15 w 29"/>
                <a:gd name="T11" fmla="*/ 0 h 64"/>
                <a:gd name="T12" fmla="*/ 23 w 29"/>
                <a:gd name="T13" fmla="*/ 4 h 64"/>
                <a:gd name="T14" fmla="*/ 0 60000 65536"/>
                <a:gd name="T15" fmla="*/ 0 60000 65536"/>
                <a:gd name="T16" fmla="*/ 0 60000 65536"/>
                <a:gd name="T17" fmla="*/ 0 60000 65536"/>
                <a:gd name="T18" fmla="*/ 0 60000 65536"/>
                <a:gd name="T19" fmla="*/ 0 60000 65536"/>
                <a:gd name="T20" fmla="*/ 0 60000 65536"/>
                <a:gd name="T21" fmla="*/ 0 w 29"/>
                <a:gd name="T22" fmla="*/ 0 h 64"/>
                <a:gd name="T23" fmla="*/ 29 w 29"/>
                <a:gd name="T24" fmla="*/ 64 h 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64">
                  <a:moveTo>
                    <a:pt x="23" y="4"/>
                  </a:moveTo>
                  <a:cubicBezTo>
                    <a:pt x="24" y="11"/>
                    <a:pt x="29" y="17"/>
                    <a:pt x="27" y="24"/>
                  </a:cubicBezTo>
                  <a:cubicBezTo>
                    <a:pt x="23" y="38"/>
                    <a:pt x="11" y="48"/>
                    <a:pt x="3" y="60"/>
                  </a:cubicBezTo>
                  <a:cubicBezTo>
                    <a:pt x="1" y="64"/>
                    <a:pt x="6" y="52"/>
                    <a:pt x="7" y="48"/>
                  </a:cubicBezTo>
                  <a:cubicBezTo>
                    <a:pt x="0" y="28"/>
                    <a:pt x="2" y="40"/>
                    <a:pt x="11" y="12"/>
                  </a:cubicBezTo>
                  <a:cubicBezTo>
                    <a:pt x="12" y="8"/>
                    <a:pt x="15" y="0"/>
                    <a:pt x="15" y="0"/>
                  </a:cubicBezTo>
                  <a:cubicBezTo>
                    <a:pt x="24" y="14"/>
                    <a:pt x="23" y="17"/>
                    <a:pt x="23" y="4"/>
                  </a:cubicBezTo>
                  <a:close/>
                </a:path>
              </a:pathLst>
            </a:custGeom>
            <a:noFill/>
            <a:ln w="31750">
              <a:solidFill>
                <a:srgbClr val="FF0000"/>
              </a:solidFill>
              <a:round/>
              <a:headEnd/>
              <a:tailEnd/>
            </a:ln>
          </p:spPr>
          <p:txBody>
            <a:bodyPr/>
            <a:lstStyle/>
            <a:p>
              <a:endParaRPr lang="en-US"/>
            </a:p>
          </p:txBody>
        </p:sp>
        <p:sp>
          <p:nvSpPr>
            <p:cNvPr id="27671" name="Freeform 15"/>
            <p:cNvSpPr>
              <a:spLocks/>
            </p:cNvSpPr>
            <p:nvPr/>
          </p:nvSpPr>
          <p:spPr bwMode="auto">
            <a:xfrm>
              <a:off x="4124" y="3625"/>
              <a:ext cx="25" cy="60"/>
            </a:xfrm>
            <a:custGeom>
              <a:avLst/>
              <a:gdLst>
                <a:gd name="T0" fmla="*/ 20 w 25"/>
                <a:gd name="T1" fmla="*/ 11 h 60"/>
                <a:gd name="T2" fmla="*/ 4 w 25"/>
                <a:gd name="T3" fmla="*/ 39 h 60"/>
                <a:gd name="T4" fmla="*/ 0 w 25"/>
                <a:gd name="T5" fmla="*/ 27 h 60"/>
                <a:gd name="T6" fmla="*/ 20 w 25"/>
                <a:gd name="T7" fmla="*/ 11 h 60"/>
                <a:gd name="T8" fmla="*/ 0 60000 65536"/>
                <a:gd name="T9" fmla="*/ 0 60000 65536"/>
                <a:gd name="T10" fmla="*/ 0 60000 65536"/>
                <a:gd name="T11" fmla="*/ 0 60000 65536"/>
                <a:gd name="T12" fmla="*/ 0 w 25"/>
                <a:gd name="T13" fmla="*/ 0 h 60"/>
                <a:gd name="T14" fmla="*/ 25 w 25"/>
                <a:gd name="T15" fmla="*/ 60 h 60"/>
              </a:gdLst>
              <a:ahLst/>
              <a:cxnLst>
                <a:cxn ang="T8">
                  <a:pos x="T0" y="T1"/>
                </a:cxn>
                <a:cxn ang="T9">
                  <a:pos x="T2" y="T3"/>
                </a:cxn>
                <a:cxn ang="T10">
                  <a:pos x="T4" y="T5"/>
                </a:cxn>
                <a:cxn ang="T11">
                  <a:pos x="T6" y="T7"/>
                </a:cxn>
              </a:cxnLst>
              <a:rect l="T12" t="T13" r="T14" b="T15"/>
              <a:pathLst>
                <a:path w="25" h="60">
                  <a:moveTo>
                    <a:pt x="20" y="11"/>
                  </a:moveTo>
                  <a:cubicBezTo>
                    <a:pt x="20" y="14"/>
                    <a:pt x="25" y="60"/>
                    <a:pt x="4" y="39"/>
                  </a:cubicBezTo>
                  <a:cubicBezTo>
                    <a:pt x="1" y="36"/>
                    <a:pt x="1" y="31"/>
                    <a:pt x="0" y="27"/>
                  </a:cubicBezTo>
                  <a:cubicBezTo>
                    <a:pt x="3" y="19"/>
                    <a:pt x="9" y="0"/>
                    <a:pt x="20" y="11"/>
                  </a:cubicBezTo>
                  <a:close/>
                </a:path>
              </a:pathLst>
            </a:custGeom>
            <a:noFill/>
            <a:ln w="31750">
              <a:solidFill>
                <a:srgbClr val="FF0000"/>
              </a:solidFill>
              <a:round/>
              <a:headEnd/>
              <a:tailEnd/>
            </a:ln>
          </p:spPr>
          <p:txBody>
            <a:bodyPr/>
            <a:lstStyle/>
            <a:p>
              <a:endParaRPr lang="en-US"/>
            </a:p>
          </p:txBody>
        </p:sp>
        <p:sp>
          <p:nvSpPr>
            <p:cNvPr id="27672" name="Freeform 16"/>
            <p:cNvSpPr>
              <a:spLocks/>
            </p:cNvSpPr>
            <p:nvPr/>
          </p:nvSpPr>
          <p:spPr bwMode="auto">
            <a:xfrm>
              <a:off x="4068" y="3668"/>
              <a:ext cx="40" cy="32"/>
            </a:xfrm>
            <a:custGeom>
              <a:avLst/>
              <a:gdLst>
                <a:gd name="T0" fmla="*/ 28 w 40"/>
                <a:gd name="T1" fmla="*/ 0 h 32"/>
                <a:gd name="T2" fmla="*/ 16 w 40"/>
                <a:gd name="T3" fmla="*/ 32 h 32"/>
                <a:gd name="T4" fmla="*/ 28 w 40"/>
                <a:gd name="T5" fmla="*/ 0 h 32"/>
                <a:gd name="T6" fmla="*/ 0 60000 65536"/>
                <a:gd name="T7" fmla="*/ 0 60000 65536"/>
                <a:gd name="T8" fmla="*/ 0 60000 65536"/>
                <a:gd name="T9" fmla="*/ 0 w 40"/>
                <a:gd name="T10" fmla="*/ 0 h 32"/>
                <a:gd name="T11" fmla="*/ 40 w 40"/>
                <a:gd name="T12" fmla="*/ 32 h 32"/>
              </a:gdLst>
              <a:ahLst/>
              <a:cxnLst>
                <a:cxn ang="T6">
                  <a:pos x="T0" y="T1"/>
                </a:cxn>
                <a:cxn ang="T7">
                  <a:pos x="T2" y="T3"/>
                </a:cxn>
                <a:cxn ang="T8">
                  <a:pos x="T4" y="T5"/>
                </a:cxn>
              </a:cxnLst>
              <a:rect l="T9" t="T10" r="T11" b="T12"/>
              <a:pathLst>
                <a:path w="40" h="32">
                  <a:moveTo>
                    <a:pt x="28" y="0"/>
                  </a:moveTo>
                  <a:cubicBezTo>
                    <a:pt x="40" y="18"/>
                    <a:pt x="32" y="21"/>
                    <a:pt x="16" y="32"/>
                  </a:cubicBezTo>
                  <a:cubicBezTo>
                    <a:pt x="3" y="13"/>
                    <a:pt x="0" y="0"/>
                    <a:pt x="28" y="0"/>
                  </a:cubicBezTo>
                  <a:close/>
                </a:path>
              </a:pathLst>
            </a:custGeom>
            <a:noFill/>
            <a:ln w="31750">
              <a:solidFill>
                <a:srgbClr val="FF0000"/>
              </a:solidFill>
              <a:round/>
              <a:headEnd/>
              <a:tailEnd/>
            </a:ln>
          </p:spPr>
          <p:txBody>
            <a:bodyPr/>
            <a:lstStyle/>
            <a:p>
              <a:endParaRPr lang="en-US"/>
            </a:p>
          </p:txBody>
        </p:sp>
        <p:sp>
          <p:nvSpPr>
            <p:cNvPr id="27673" name="Freeform 17"/>
            <p:cNvSpPr>
              <a:spLocks/>
            </p:cNvSpPr>
            <p:nvPr/>
          </p:nvSpPr>
          <p:spPr bwMode="auto">
            <a:xfrm>
              <a:off x="4132" y="3749"/>
              <a:ext cx="37" cy="51"/>
            </a:xfrm>
            <a:custGeom>
              <a:avLst/>
              <a:gdLst>
                <a:gd name="T0" fmla="*/ 16 w 37"/>
                <a:gd name="T1" fmla="*/ 7 h 51"/>
                <a:gd name="T2" fmla="*/ 28 w 37"/>
                <a:gd name="T3" fmla="*/ 3 h 51"/>
                <a:gd name="T4" fmla="*/ 36 w 37"/>
                <a:gd name="T5" fmla="*/ 27 h 51"/>
                <a:gd name="T6" fmla="*/ 20 w 37"/>
                <a:gd name="T7" fmla="*/ 23 h 51"/>
                <a:gd name="T8" fmla="*/ 16 w 37"/>
                <a:gd name="T9" fmla="*/ 7 h 51"/>
                <a:gd name="T10" fmla="*/ 0 60000 65536"/>
                <a:gd name="T11" fmla="*/ 0 60000 65536"/>
                <a:gd name="T12" fmla="*/ 0 60000 65536"/>
                <a:gd name="T13" fmla="*/ 0 60000 65536"/>
                <a:gd name="T14" fmla="*/ 0 60000 65536"/>
                <a:gd name="T15" fmla="*/ 0 w 37"/>
                <a:gd name="T16" fmla="*/ 0 h 51"/>
                <a:gd name="T17" fmla="*/ 37 w 37"/>
                <a:gd name="T18" fmla="*/ 51 h 51"/>
              </a:gdLst>
              <a:ahLst/>
              <a:cxnLst>
                <a:cxn ang="T10">
                  <a:pos x="T0" y="T1"/>
                </a:cxn>
                <a:cxn ang="T11">
                  <a:pos x="T2" y="T3"/>
                </a:cxn>
                <a:cxn ang="T12">
                  <a:pos x="T4" y="T5"/>
                </a:cxn>
                <a:cxn ang="T13">
                  <a:pos x="T6" y="T7"/>
                </a:cxn>
                <a:cxn ang="T14">
                  <a:pos x="T8" y="T9"/>
                </a:cxn>
              </a:cxnLst>
              <a:rect l="T15" t="T16" r="T17" b="T18"/>
              <a:pathLst>
                <a:path w="37" h="51">
                  <a:moveTo>
                    <a:pt x="16" y="7"/>
                  </a:moveTo>
                  <a:cubicBezTo>
                    <a:pt x="20" y="6"/>
                    <a:pt x="25" y="0"/>
                    <a:pt x="28" y="3"/>
                  </a:cubicBezTo>
                  <a:cubicBezTo>
                    <a:pt x="34" y="9"/>
                    <a:pt x="36" y="27"/>
                    <a:pt x="36" y="27"/>
                  </a:cubicBezTo>
                  <a:cubicBezTo>
                    <a:pt x="30" y="51"/>
                    <a:pt x="37" y="34"/>
                    <a:pt x="20" y="23"/>
                  </a:cubicBezTo>
                  <a:cubicBezTo>
                    <a:pt x="16" y="12"/>
                    <a:pt x="0" y="7"/>
                    <a:pt x="16" y="7"/>
                  </a:cubicBezTo>
                  <a:close/>
                </a:path>
              </a:pathLst>
            </a:custGeom>
            <a:noFill/>
            <a:ln w="31750">
              <a:solidFill>
                <a:srgbClr val="FF0000"/>
              </a:solidFill>
              <a:round/>
              <a:headEnd/>
              <a:tailEnd/>
            </a:ln>
          </p:spPr>
          <p:txBody>
            <a:bodyPr/>
            <a:lstStyle/>
            <a:p>
              <a:endParaRPr lang="en-US"/>
            </a:p>
          </p:txBody>
        </p:sp>
      </p:grpSp>
      <p:pic>
        <p:nvPicPr>
          <p:cNvPr id="72723" name="Picture 19" descr="hoangmac copy"/>
          <p:cNvPicPr>
            <a:picLocks noChangeAspect="1" noChangeArrowheads="1"/>
          </p:cNvPicPr>
          <p:nvPr/>
        </p:nvPicPr>
        <p:blipFill>
          <a:blip r:embed="rId6"/>
          <a:srcRect l="8463" r="8316"/>
          <a:stretch>
            <a:fillRect/>
          </a:stretch>
        </p:blipFill>
        <p:spPr bwMode="auto">
          <a:xfrm>
            <a:off x="287338" y="2781300"/>
            <a:ext cx="4495800" cy="3389313"/>
          </a:xfrm>
          <a:prstGeom prst="rect">
            <a:avLst/>
          </a:prstGeom>
          <a:noFill/>
          <a:ln w="9525">
            <a:noFill/>
            <a:miter lim="800000"/>
            <a:headEnd/>
            <a:tailEnd/>
          </a:ln>
        </p:spPr>
      </p:pic>
      <p:pic>
        <p:nvPicPr>
          <p:cNvPr id="72724" name="Picture 20" descr="18_atacama4"/>
          <p:cNvPicPr preferRelativeResize="0">
            <a:picLocks noChangeArrowheads="1"/>
          </p:cNvPicPr>
          <p:nvPr/>
        </p:nvPicPr>
        <p:blipFill>
          <a:blip r:embed="rId7"/>
          <a:srcRect/>
          <a:stretch>
            <a:fillRect/>
          </a:stretch>
        </p:blipFill>
        <p:spPr bwMode="auto">
          <a:xfrm>
            <a:off x="287338" y="2781300"/>
            <a:ext cx="4497387" cy="3390900"/>
          </a:xfrm>
          <a:prstGeom prst="rect">
            <a:avLst/>
          </a:prstGeom>
          <a:noFill/>
          <a:ln w="9525">
            <a:solidFill>
              <a:srgbClr val="0000FF"/>
            </a:solidFill>
            <a:miter lim="800000"/>
            <a:headEnd/>
            <a:tailEnd/>
          </a:ln>
        </p:spPr>
      </p:pic>
      <p:pic>
        <p:nvPicPr>
          <p:cNvPr id="72725" name="Picture 21" descr="16_atacama2"/>
          <p:cNvPicPr preferRelativeResize="0">
            <a:picLocks noChangeArrowheads="1"/>
          </p:cNvPicPr>
          <p:nvPr/>
        </p:nvPicPr>
        <p:blipFill>
          <a:blip r:embed="rId8"/>
          <a:srcRect/>
          <a:stretch>
            <a:fillRect/>
          </a:stretch>
        </p:blipFill>
        <p:spPr bwMode="auto">
          <a:xfrm>
            <a:off x="287338" y="2781300"/>
            <a:ext cx="4497387" cy="3390900"/>
          </a:xfrm>
          <a:prstGeom prst="rect">
            <a:avLst/>
          </a:prstGeom>
          <a:noFill/>
          <a:ln w="9525">
            <a:solidFill>
              <a:srgbClr val="0000FF"/>
            </a:solidFill>
            <a:miter lim="800000"/>
            <a:headEnd/>
            <a:tailEnd/>
          </a:ln>
        </p:spPr>
      </p:pic>
      <p:pic>
        <p:nvPicPr>
          <p:cNvPr id="72726" name="Picture 22" descr="17_atacama3"/>
          <p:cNvPicPr preferRelativeResize="0">
            <a:picLocks noChangeArrowheads="1"/>
          </p:cNvPicPr>
          <p:nvPr/>
        </p:nvPicPr>
        <p:blipFill>
          <a:blip r:embed="rId9"/>
          <a:srcRect/>
          <a:stretch>
            <a:fillRect/>
          </a:stretch>
        </p:blipFill>
        <p:spPr bwMode="auto">
          <a:xfrm>
            <a:off x="287338" y="2781300"/>
            <a:ext cx="4497387" cy="3390900"/>
          </a:xfrm>
          <a:prstGeom prst="rect">
            <a:avLst/>
          </a:prstGeom>
          <a:noFill/>
          <a:ln w="9525">
            <a:solidFill>
              <a:srgbClr val="0000FF"/>
            </a:solidFill>
            <a:miter lim="800000"/>
            <a:headEnd/>
            <a:tailEnd/>
          </a:ln>
        </p:spPr>
      </p:pic>
      <p:pic>
        <p:nvPicPr>
          <p:cNvPr id="72727" name="Picture 23" descr="15_atacama1"/>
          <p:cNvPicPr preferRelativeResize="0">
            <a:picLocks noChangeArrowheads="1"/>
          </p:cNvPicPr>
          <p:nvPr/>
        </p:nvPicPr>
        <p:blipFill>
          <a:blip r:embed="rId10"/>
          <a:srcRect/>
          <a:stretch>
            <a:fillRect/>
          </a:stretch>
        </p:blipFill>
        <p:spPr bwMode="auto">
          <a:xfrm>
            <a:off x="287338" y="2781300"/>
            <a:ext cx="4497387" cy="3390900"/>
          </a:xfrm>
          <a:prstGeom prst="rect">
            <a:avLst/>
          </a:prstGeom>
          <a:noFill/>
          <a:ln w="9525">
            <a:solidFill>
              <a:srgbClr val="0000FF"/>
            </a:solidFill>
            <a:miter lim="800000"/>
            <a:headEnd/>
            <a:tailEnd/>
          </a:ln>
        </p:spPr>
      </p:pic>
      <p:pic>
        <p:nvPicPr>
          <p:cNvPr id="72728" name="Picture 24" descr="19_atacama5"/>
          <p:cNvPicPr preferRelativeResize="0">
            <a:picLocks noChangeArrowheads="1"/>
          </p:cNvPicPr>
          <p:nvPr/>
        </p:nvPicPr>
        <p:blipFill>
          <a:blip r:embed="rId11"/>
          <a:srcRect/>
          <a:stretch>
            <a:fillRect/>
          </a:stretch>
        </p:blipFill>
        <p:spPr bwMode="auto">
          <a:xfrm>
            <a:off x="287338" y="2781300"/>
            <a:ext cx="4497387" cy="3390900"/>
          </a:xfrm>
          <a:prstGeom prst="rect">
            <a:avLst/>
          </a:prstGeom>
          <a:noFill/>
          <a:ln w="9525">
            <a:solidFill>
              <a:srgbClr val="0000FF"/>
            </a:solidFill>
            <a:miter lim="800000"/>
            <a:headEnd/>
            <a:tailEnd/>
          </a:ln>
        </p:spPr>
      </p:pic>
      <p:pic>
        <p:nvPicPr>
          <p:cNvPr id="72729" name="Picture 25" descr="hoangmac copy"/>
          <p:cNvPicPr>
            <a:picLocks noChangeAspect="1" noChangeArrowheads="1"/>
          </p:cNvPicPr>
          <p:nvPr/>
        </p:nvPicPr>
        <p:blipFill>
          <a:blip r:embed="rId6"/>
          <a:srcRect l="8463" r="8316"/>
          <a:stretch>
            <a:fillRect/>
          </a:stretch>
        </p:blipFill>
        <p:spPr bwMode="auto">
          <a:xfrm>
            <a:off x="287338" y="2781300"/>
            <a:ext cx="4495800" cy="3389313"/>
          </a:xfrm>
          <a:prstGeom prst="rect">
            <a:avLst/>
          </a:prstGeom>
          <a:noFill/>
          <a:ln w="9525">
            <a:noFill/>
            <a:miter lim="800000"/>
            <a:headEnd/>
            <a:tailEnd/>
          </a:ln>
        </p:spPr>
      </p:pic>
      <p:pic>
        <p:nvPicPr>
          <p:cNvPr id="27665" name="Picture 26" descr="modern_train_lights_speeding_md_wht"/>
          <p:cNvPicPr>
            <a:picLocks noChangeAspect="1" noChangeArrowheads="1" noCrop="1"/>
          </p:cNvPicPr>
          <p:nvPr/>
        </p:nvPicPr>
        <p:blipFill>
          <a:blip r:embed="rId12"/>
          <a:srcRect/>
          <a:stretch>
            <a:fillRect/>
          </a:stretch>
        </p:blipFill>
        <p:spPr bwMode="auto">
          <a:xfrm>
            <a:off x="5181600" y="5562600"/>
            <a:ext cx="1047750" cy="762000"/>
          </a:xfrm>
          <a:prstGeom prst="rect">
            <a:avLst/>
          </a:prstGeom>
          <a:noFill/>
          <a:ln w="9525">
            <a:noFill/>
            <a:miter lim="800000"/>
            <a:headEnd/>
            <a:tailEnd/>
          </a:ln>
        </p:spPr>
      </p:pic>
    </p:spTree>
  </p:cSld>
  <p:clrMapOvr>
    <a:masterClrMapping/>
  </p:clrMapOvr>
  <p:transition spd="slow" advClick="0" advTm="25000">
    <p:check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2500"/>
                            </p:stCondLst>
                            <p:childTnLst>
                              <p:par>
                                <p:cTn id="5" presetID="53" presetClass="entr" presetSubtype="0" fill="hold" grpId="0" nodeType="afterEffect">
                                  <p:stCondLst>
                                    <p:cond delay="0"/>
                                  </p:stCondLst>
                                  <p:childTnLst>
                                    <p:set>
                                      <p:cBhvr>
                                        <p:cTn id="6" dur="1" fill="hold">
                                          <p:stCondLst>
                                            <p:cond delay="0"/>
                                          </p:stCondLst>
                                        </p:cTn>
                                        <p:tgtEl>
                                          <p:spTgt spid="72710"/>
                                        </p:tgtEl>
                                        <p:attrNameLst>
                                          <p:attrName>style.visibility</p:attrName>
                                        </p:attrNameLst>
                                      </p:cBhvr>
                                      <p:to>
                                        <p:strVal val="visible"/>
                                      </p:to>
                                    </p:set>
                                    <p:anim calcmode="lin" valueType="num">
                                      <p:cBhvr>
                                        <p:cTn id="7" dur="500" fill="hold"/>
                                        <p:tgtEl>
                                          <p:spTgt spid="72710"/>
                                        </p:tgtEl>
                                        <p:attrNameLst>
                                          <p:attrName>ppt_w</p:attrName>
                                        </p:attrNameLst>
                                      </p:cBhvr>
                                      <p:tavLst>
                                        <p:tav tm="0">
                                          <p:val>
                                            <p:fltVal val="0"/>
                                          </p:val>
                                        </p:tav>
                                        <p:tav tm="100000">
                                          <p:val>
                                            <p:strVal val="#ppt_w"/>
                                          </p:val>
                                        </p:tav>
                                      </p:tavLst>
                                    </p:anim>
                                    <p:anim calcmode="lin" valueType="num">
                                      <p:cBhvr>
                                        <p:cTn id="8" dur="500" fill="hold"/>
                                        <p:tgtEl>
                                          <p:spTgt spid="72710"/>
                                        </p:tgtEl>
                                        <p:attrNameLst>
                                          <p:attrName>ppt_h</p:attrName>
                                        </p:attrNameLst>
                                      </p:cBhvr>
                                      <p:tavLst>
                                        <p:tav tm="0">
                                          <p:val>
                                            <p:fltVal val="0"/>
                                          </p:val>
                                        </p:tav>
                                        <p:tav tm="100000">
                                          <p:val>
                                            <p:strVal val="#ppt_h"/>
                                          </p:val>
                                        </p:tav>
                                      </p:tavLst>
                                    </p:anim>
                                    <p:animEffect transition="in" filter="fade">
                                      <p:cBhvr>
                                        <p:cTn id="9" dur="500"/>
                                        <p:tgtEl>
                                          <p:spTgt spid="72710"/>
                                        </p:tgtEl>
                                      </p:cBhvr>
                                    </p:animEffect>
                                  </p:childTnLst>
                                </p:cTn>
                              </p:par>
                            </p:childTnLst>
                          </p:cTn>
                        </p:par>
                        <p:par>
                          <p:cTn id="10" fill="hold" nodeType="afterGroup">
                            <p:stCondLst>
                              <p:cond delay="3000"/>
                            </p:stCondLst>
                            <p:childTnLst>
                              <p:par>
                                <p:cTn id="11" presetID="22" presetClass="entr" presetSubtype="4"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1000"/>
                                        <p:tgtEl>
                                          <p:spTgt spid="2"/>
                                        </p:tgtEl>
                                      </p:cBhvr>
                                    </p:animEffect>
                                  </p:childTnLst>
                                </p:cTn>
                              </p:par>
                            </p:childTnLst>
                          </p:cTn>
                        </p:par>
                        <p:par>
                          <p:cTn id="14" fill="hold" nodeType="afterGroup">
                            <p:stCondLst>
                              <p:cond delay="4000"/>
                            </p:stCondLst>
                            <p:childTnLst>
                              <p:par>
                                <p:cTn id="15" presetID="53" presetClass="entr" presetSubtype="0" fill="hold" nodeType="afterEffect">
                                  <p:stCondLst>
                                    <p:cond delay="0"/>
                                  </p:stCondLst>
                                  <p:childTnLst>
                                    <p:set>
                                      <p:cBhvr>
                                        <p:cTn id="16" dur="1" fill="hold">
                                          <p:stCondLst>
                                            <p:cond delay="0"/>
                                          </p:stCondLst>
                                        </p:cTn>
                                        <p:tgtEl>
                                          <p:spTgt spid="72723"/>
                                        </p:tgtEl>
                                        <p:attrNameLst>
                                          <p:attrName>style.visibility</p:attrName>
                                        </p:attrNameLst>
                                      </p:cBhvr>
                                      <p:to>
                                        <p:strVal val="visible"/>
                                      </p:to>
                                    </p:set>
                                    <p:anim calcmode="lin" valueType="num">
                                      <p:cBhvr>
                                        <p:cTn id="17" dur="2000" fill="hold"/>
                                        <p:tgtEl>
                                          <p:spTgt spid="72723"/>
                                        </p:tgtEl>
                                        <p:attrNameLst>
                                          <p:attrName>ppt_w</p:attrName>
                                        </p:attrNameLst>
                                      </p:cBhvr>
                                      <p:tavLst>
                                        <p:tav tm="0">
                                          <p:val>
                                            <p:fltVal val="0"/>
                                          </p:val>
                                        </p:tav>
                                        <p:tav tm="100000">
                                          <p:val>
                                            <p:strVal val="#ppt_w"/>
                                          </p:val>
                                        </p:tav>
                                      </p:tavLst>
                                    </p:anim>
                                    <p:anim calcmode="lin" valueType="num">
                                      <p:cBhvr>
                                        <p:cTn id="18" dur="2000" fill="hold"/>
                                        <p:tgtEl>
                                          <p:spTgt spid="72723"/>
                                        </p:tgtEl>
                                        <p:attrNameLst>
                                          <p:attrName>ppt_h</p:attrName>
                                        </p:attrNameLst>
                                      </p:cBhvr>
                                      <p:tavLst>
                                        <p:tav tm="0">
                                          <p:val>
                                            <p:fltVal val="0"/>
                                          </p:val>
                                        </p:tav>
                                        <p:tav tm="100000">
                                          <p:val>
                                            <p:strVal val="#ppt_h"/>
                                          </p:val>
                                        </p:tav>
                                      </p:tavLst>
                                    </p:anim>
                                    <p:animEffect transition="in" filter="fade">
                                      <p:cBhvr>
                                        <p:cTn id="19" dur="2000"/>
                                        <p:tgtEl>
                                          <p:spTgt spid="72723"/>
                                        </p:tgtEl>
                                      </p:cBhvr>
                                    </p:animEffect>
                                  </p:childTnLst>
                                </p:cTn>
                              </p:par>
                            </p:childTnLst>
                          </p:cTn>
                        </p:par>
                        <p:par>
                          <p:cTn id="20" fill="hold" nodeType="afterGroup">
                            <p:stCondLst>
                              <p:cond delay="6000"/>
                            </p:stCondLst>
                            <p:childTnLst>
                              <p:par>
                                <p:cTn id="21" presetID="55" presetClass="entr" presetSubtype="0" fill="hold" grpId="0" nodeType="afterEffect">
                                  <p:stCondLst>
                                    <p:cond delay="0"/>
                                  </p:stCondLst>
                                  <p:childTnLst>
                                    <p:set>
                                      <p:cBhvr>
                                        <p:cTn id="22" dur="1" fill="hold">
                                          <p:stCondLst>
                                            <p:cond delay="0"/>
                                          </p:stCondLst>
                                        </p:cTn>
                                        <p:tgtEl>
                                          <p:spTgt spid="72711"/>
                                        </p:tgtEl>
                                        <p:attrNameLst>
                                          <p:attrName>style.visibility</p:attrName>
                                        </p:attrNameLst>
                                      </p:cBhvr>
                                      <p:to>
                                        <p:strVal val="visible"/>
                                      </p:to>
                                    </p:set>
                                    <p:anim calcmode="lin" valueType="num">
                                      <p:cBhvr>
                                        <p:cTn id="23" dur="1000" fill="hold"/>
                                        <p:tgtEl>
                                          <p:spTgt spid="72711"/>
                                        </p:tgtEl>
                                        <p:attrNameLst>
                                          <p:attrName>ppt_w</p:attrName>
                                        </p:attrNameLst>
                                      </p:cBhvr>
                                      <p:tavLst>
                                        <p:tav tm="0">
                                          <p:val>
                                            <p:strVal val="#ppt_w*0.70"/>
                                          </p:val>
                                        </p:tav>
                                        <p:tav tm="100000">
                                          <p:val>
                                            <p:strVal val="#ppt_w"/>
                                          </p:val>
                                        </p:tav>
                                      </p:tavLst>
                                    </p:anim>
                                    <p:anim calcmode="lin" valueType="num">
                                      <p:cBhvr>
                                        <p:cTn id="24" dur="1000" fill="hold"/>
                                        <p:tgtEl>
                                          <p:spTgt spid="72711"/>
                                        </p:tgtEl>
                                        <p:attrNameLst>
                                          <p:attrName>ppt_h</p:attrName>
                                        </p:attrNameLst>
                                      </p:cBhvr>
                                      <p:tavLst>
                                        <p:tav tm="0">
                                          <p:val>
                                            <p:strVal val="#ppt_h"/>
                                          </p:val>
                                        </p:tav>
                                        <p:tav tm="100000">
                                          <p:val>
                                            <p:strVal val="#ppt_h"/>
                                          </p:val>
                                        </p:tav>
                                      </p:tavLst>
                                    </p:anim>
                                    <p:animEffect transition="in" filter="fade">
                                      <p:cBhvr>
                                        <p:cTn id="25" dur="1000"/>
                                        <p:tgtEl>
                                          <p:spTgt spid="72711"/>
                                        </p:tgtEl>
                                      </p:cBhvr>
                                    </p:animEffect>
                                  </p:childTnLst>
                                </p:cTn>
                              </p:par>
                            </p:childTnLst>
                          </p:cTn>
                        </p:par>
                        <p:par>
                          <p:cTn id="26" fill="hold" nodeType="afterGroup">
                            <p:stCondLst>
                              <p:cond delay="7000"/>
                            </p:stCondLst>
                            <p:childTnLst>
                              <p:par>
                                <p:cTn id="27" presetID="10" presetClass="exit" presetSubtype="0" fill="hold" nodeType="afterEffect">
                                  <p:stCondLst>
                                    <p:cond delay="0"/>
                                  </p:stCondLst>
                                  <p:childTnLst>
                                    <p:animEffect transition="out" filter="fade">
                                      <p:cBhvr>
                                        <p:cTn id="28" dur="1000"/>
                                        <p:tgtEl>
                                          <p:spTgt spid="2"/>
                                        </p:tgtEl>
                                      </p:cBhvr>
                                    </p:animEffect>
                                    <p:set>
                                      <p:cBhvr>
                                        <p:cTn id="29" dur="1" fill="hold">
                                          <p:stCondLst>
                                            <p:cond delay="999"/>
                                          </p:stCondLst>
                                        </p:cTn>
                                        <p:tgtEl>
                                          <p:spTgt spid="2"/>
                                        </p:tgtEl>
                                        <p:attrNameLst>
                                          <p:attrName>style.visibility</p:attrName>
                                        </p:attrNameLst>
                                      </p:cBhvr>
                                      <p:to>
                                        <p:strVal val="hidden"/>
                                      </p:to>
                                    </p:set>
                                  </p:childTnLst>
                                </p:cTn>
                              </p:par>
                              <p:par>
                                <p:cTn id="30" presetID="10" presetClass="exit" presetSubtype="0" fill="hold" nodeType="withEffect">
                                  <p:stCondLst>
                                    <p:cond delay="0"/>
                                  </p:stCondLst>
                                  <p:childTnLst>
                                    <p:animEffect transition="out" filter="fade">
                                      <p:cBhvr>
                                        <p:cTn id="31" dur="1000"/>
                                        <p:tgtEl>
                                          <p:spTgt spid="72712"/>
                                        </p:tgtEl>
                                      </p:cBhvr>
                                    </p:animEffect>
                                    <p:set>
                                      <p:cBhvr>
                                        <p:cTn id="32" dur="1" fill="hold">
                                          <p:stCondLst>
                                            <p:cond delay="999"/>
                                          </p:stCondLst>
                                        </p:cTn>
                                        <p:tgtEl>
                                          <p:spTgt spid="72712"/>
                                        </p:tgtEl>
                                        <p:attrNameLst>
                                          <p:attrName>style.visibility</p:attrName>
                                        </p:attrNameLst>
                                      </p:cBhvr>
                                      <p:to>
                                        <p:strVal val="hidden"/>
                                      </p:to>
                                    </p:set>
                                  </p:childTnLst>
                                </p:cTn>
                              </p:par>
                            </p:childTnLst>
                          </p:cTn>
                        </p:par>
                        <p:par>
                          <p:cTn id="33" fill="hold" nodeType="afterGroup">
                            <p:stCondLst>
                              <p:cond delay="8000"/>
                            </p:stCondLst>
                            <p:childTnLst>
                              <p:par>
                                <p:cTn id="34" presetID="22" presetClass="entr" presetSubtype="8" fill="hold" grpId="0" nodeType="afterEffect">
                                  <p:stCondLst>
                                    <p:cond delay="0"/>
                                  </p:stCondLst>
                                  <p:childTnLst>
                                    <p:set>
                                      <p:cBhvr>
                                        <p:cTn id="35" dur="1" fill="hold">
                                          <p:stCondLst>
                                            <p:cond delay="0"/>
                                          </p:stCondLst>
                                        </p:cTn>
                                        <p:tgtEl>
                                          <p:spTgt spid="72708"/>
                                        </p:tgtEl>
                                        <p:attrNameLst>
                                          <p:attrName>style.visibility</p:attrName>
                                        </p:attrNameLst>
                                      </p:cBhvr>
                                      <p:to>
                                        <p:strVal val="visible"/>
                                      </p:to>
                                    </p:set>
                                    <p:animEffect transition="in" filter="wipe(left)">
                                      <p:cBhvr>
                                        <p:cTn id="36" dur="500"/>
                                        <p:tgtEl>
                                          <p:spTgt spid="72708"/>
                                        </p:tgtEl>
                                      </p:cBhvr>
                                    </p:animEffect>
                                  </p:childTnLst>
                                </p:cTn>
                              </p:par>
                            </p:childTnLst>
                          </p:cTn>
                        </p:par>
                        <p:par>
                          <p:cTn id="37" fill="hold" nodeType="afterGroup">
                            <p:stCondLst>
                              <p:cond delay="8500"/>
                            </p:stCondLst>
                            <p:childTnLst>
                              <p:par>
                                <p:cTn id="38" presetID="22" presetClass="entr" presetSubtype="4" fill="hold" grpId="0" nodeType="afterEffect">
                                  <p:stCondLst>
                                    <p:cond delay="0"/>
                                  </p:stCondLst>
                                  <p:childTnLst>
                                    <p:set>
                                      <p:cBhvr>
                                        <p:cTn id="39" dur="1" fill="hold">
                                          <p:stCondLst>
                                            <p:cond delay="0"/>
                                          </p:stCondLst>
                                        </p:cTn>
                                        <p:tgtEl>
                                          <p:spTgt spid="72709"/>
                                        </p:tgtEl>
                                        <p:attrNameLst>
                                          <p:attrName>style.visibility</p:attrName>
                                        </p:attrNameLst>
                                      </p:cBhvr>
                                      <p:to>
                                        <p:strVal val="visible"/>
                                      </p:to>
                                    </p:set>
                                    <p:animEffect transition="in" filter="wipe(down)">
                                      <p:cBhvr>
                                        <p:cTn id="40" dur="500"/>
                                        <p:tgtEl>
                                          <p:spTgt spid="72709"/>
                                        </p:tgtEl>
                                      </p:cBhvr>
                                    </p:animEffect>
                                  </p:childTnLst>
                                </p:cTn>
                              </p:par>
                            </p:childTnLst>
                          </p:cTn>
                        </p:par>
                        <p:par>
                          <p:cTn id="41" fill="hold" nodeType="afterGroup">
                            <p:stCondLst>
                              <p:cond delay="9000"/>
                            </p:stCondLst>
                            <p:childTnLst>
                              <p:par>
                                <p:cTn id="42" presetID="14" presetClass="entr" presetSubtype="10" fill="hold" nodeType="afterEffect">
                                  <p:stCondLst>
                                    <p:cond delay="0"/>
                                  </p:stCondLst>
                                  <p:childTnLst>
                                    <p:set>
                                      <p:cBhvr>
                                        <p:cTn id="43" dur="1" fill="hold">
                                          <p:stCondLst>
                                            <p:cond delay="0"/>
                                          </p:stCondLst>
                                        </p:cTn>
                                        <p:tgtEl>
                                          <p:spTgt spid="72724"/>
                                        </p:tgtEl>
                                        <p:attrNameLst>
                                          <p:attrName>style.visibility</p:attrName>
                                        </p:attrNameLst>
                                      </p:cBhvr>
                                      <p:to>
                                        <p:strVal val="visible"/>
                                      </p:to>
                                    </p:set>
                                    <p:animEffect transition="in" filter="randombar(horizontal)">
                                      <p:cBhvr>
                                        <p:cTn id="44" dur="2000"/>
                                        <p:tgtEl>
                                          <p:spTgt spid="72724"/>
                                        </p:tgtEl>
                                      </p:cBhvr>
                                    </p:animEffect>
                                  </p:childTnLst>
                                </p:cTn>
                              </p:par>
                            </p:childTnLst>
                          </p:cTn>
                        </p:par>
                        <p:par>
                          <p:cTn id="45" fill="hold" nodeType="afterGroup">
                            <p:stCondLst>
                              <p:cond delay="11000"/>
                            </p:stCondLst>
                            <p:childTnLst>
                              <p:par>
                                <p:cTn id="46" presetID="18" presetClass="entr" presetSubtype="12" fill="hold" nodeType="afterEffect">
                                  <p:stCondLst>
                                    <p:cond delay="0"/>
                                  </p:stCondLst>
                                  <p:childTnLst>
                                    <p:set>
                                      <p:cBhvr>
                                        <p:cTn id="47" dur="1" fill="hold">
                                          <p:stCondLst>
                                            <p:cond delay="0"/>
                                          </p:stCondLst>
                                        </p:cTn>
                                        <p:tgtEl>
                                          <p:spTgt spid="72725"/>
                                        </p:tgtEl>
                                        <p:attrNameLst>
                                          <p:attrName>style.visibility</p:attrName>
                                        </p:attrNameLst>
                                      </p:cBhvr>
                                      <p:to>
                                        <p:strVal val="visible"/>
                                      </p:to>
                                    </p:set>
                                    <p:animEffect transition="in" filter="strips(downLeft)">
                                      <p:cBhvr>
                                        <p:cTn id="48" dur="2000"/>
                                        <p:tgtEl>
                                          <p:spTgt spid="72725"/>
                                        </p:tgtEl>
                                      </p:cBhvr>
                                    </p:animEffect>
                                  </p:childTnLst>
                                </p:cTn>
                              </p:par>
                            </p:childTnLst>
                          </p:cTn>
                        </p:par>
                        <p:par>
                          <p:cTn id="49" fill="hold" nodeType="afterGroup">
                            <p:stCondLst>
                              <p:cond delay="13000"/>
                            </p:stCondLst>
                            <p:childTnLst>
                              <p:par>
                                <p:cTn id="50" presetID="3" presetClass="entr" presetSubtype="10" fill="hold" nodeType="afterEffect">
                                  <p:stCondLst>
                                    <p:cond delay="0"/>
                                  </p:stCondLst>
                                  <p:childTnLst>
                                    <p:set>
                                      <p:cBhvr>
                                        <p:cTn id="51" dur="1" fill="hold">
                                          <p:stCondLst>
                                            <p:cond delay="0"/>
                                          </p:stCondLst>
                                        </p:cTn>
                                        <p:tgtEl>
                                          <p:spTgt spid="72726"/>
                                        </p:tgtEl>
                                        <p:attrNameLst>
                                          <p:attrName>style.visibility</p:attrName>
                                        </p:attrNameLst>
                                      </p:cBhvr>
                                      <p:to>
                                        <p:strVal val="visible"/>
                                      </p:to>
                                    </p:set>
                                    <p:animEffect transition="in" filter="blinds(horizontal)">
                                      <p:cBhvr>
                                        <p:cTn id="52" dur="2000"/>
                                        <p:tgtEl>
                                          <p:spTgt spid="72726"/>
                                        </p:tgtEl>
                                      </p:cBhvr>
                                    </p:animEffect>
                                  </p:childTnLst>
                                </p:cTn>
                              </p:par>
                            </p:childTnLst>
                          </p:cTn>
                        </p:par>
                        <p:par>
                          <p:cTn id="53" fill="hold" nodeType="afterGroup">
                            <p:stCondLst>
                              <p:cond delay="15000"/>
                            </p:stCondLst>
                            <p:childTnLst>
                              <p:par>
                                <p:cTn id="54" presetID="29" presetClass="entr" presetSubtype="0" fill="hold" nodeType="afterEffect">
                                  <p:stCondLst>
                                    <p:cond delay="0"/>
                                  </p:stCondLst>
                                  <p:childTnLst>
                                    <p:set>
                                      <p:cBhvr>
                                        <p:cTn id="55" dur="1" fill="hold">
                                          <p:stCondLst>
                                            <p:cond delay="0"/>
                                          </p:stCondLst>
                                        </p:cTn>
                                        <p:tgtEl>
                                          <p:spTgt spid="72727"/>
                                        </p:tgtEl>
                                        <p:attrNameLst>
                                          <p:attrName>style.visibility</p:attrName>
                                        </p:attrNameLst>
                                      </p:cBhvr>
                                      <p:to>
                                        <p:strVal val="visible"/>
                                      </p:to>
                                    </p:set>
                                    <p:anim calcmode="lin" valueType="num">
                                      <p:cBhvr>
                                        <p:cTn id="56" dur="2000" fill="hold"/>
                                        <p:tgtEl>
                                          <p:spTgt spid="72727"/>
                                        </p:tgtEl>
                                        <p:attrNameLst>
                                          <p:attrName>ppt_x</p:attrName>
                                        </p:attrNameLst>
                                      </p:cBhvr>
                                      <p:tavLst>
                                        <p:tav tm="0">
                                          <p:val>
                                            <p:strVal val="#ppt_x-.2"/>
                                          </p:val>
                                        </p:tav>
                                        <p:tav tm="100000">
                                          <p:val>
                                            <p:strVal val="#ppt_x"/>
                                          </p:val>
                                        </p:tav>
                                      </p:tavLst>
                                    </p:anim>
                                    <p:anim calcmode="lin" valueType="num">
                                      <p:cBhvr>
                                        <p:cTn id="57" dur="2000" fill="hold"/>
                                        <p:tgtEl>
                                          <p:spTgt spid="72727"/>
                                        </p:tgtEl>
                                        <p:attrNameLst>
                                          <p:attrName>ppt_y</p:attrName>
                                        </p:attrNameLst>
                                      </p:cBhvr>
                                      <p:tavLst>
                                        <p:tav tm="0">
                                          <p:val>
                                            <p:strVal val="#ppt_y"/>
                                          </p:val>
                                        </p:tav>
                                        <p:tav tm="100000">
                                          <p:val>
                                            <p:strVal val="#ppt_y"/>
                                          </p:val>
                                        </p:tav>
                                      </p:tavLst>
                                    </p:anim>
                                    <p:animEffect transition="in" filter="wipe(right)" prLst="gradientSize: 0.1">
                                      <p:cBhvr>
                                        <p:cTn id="58" dur="2000"/>
                                        <p:tgtEl>
                                          <p:spTgt spid="72727"/>
                                        </p:tgtEl>
                                      </p:cBhvr>
                                    </p:animEffect>
                                  </p:childTnLst>
                                </p:cTn>
                              </p:par>
                            </p:childTnLst>
                          </p:cTn>
                        </p:par>
                        <p:par>
                          <p:cTn id="59" fill="hold" nodeType="afterGroup">
                            <p:stCondLst>
                              <p:cond delay="17000"/>
                            </p:stCondLst>
                            <p:childTnLst>
                              <p:par>
                                <p:cTn id="60" presetID="9" presetClass="entr" presetSubtype="0" fill="hold" nodeType="afterEffect">
                                  <p:stCondLst>
                                    <p:cond delay="0"/>
                                  </p:stCondLst>
                                  <p:childTnLst>
                                    <p:set>
                                      <p:cBhvr>
                                        <p:cTn id="61" dur="1" fill="hold">
                                          <p:stCondLst>
                                            <p:cond delay="0"/>
                                          </p:stCondLst>
                                        </p:cTn>
                                        <p:tgtEl>
                                          <p:spTgt spid="72728"/>
                                        </p:tgtEl>
                                        <p:attrNameLst>
                                          <p:attrName>style.visibility</p:attrName>
                                        </p:attrNameLst>
                                      </p:cBhvr>
                                      <p:to>
                                        <p:strVal val="visible"/>
                                      </p:to>
                                    </p:set>
                                    <p:animEffect transition="in" filter="dissolve">
                                      <p:cBhvr>
                                        <p:cTn id="62" dur="2000"/>
                                        <p:tgtEl>
                                          <p:spTgt spid="72728"/>
                                        </p:tgtEl>
                                      </p:cBhvr>
                                    </p:animEffect>
                                  </p:childTnLst>
                                </p:cTn>
                              </p:par>
                            </p:childTnLst>
                          </p:cTn>
                        </p:par>
                        <p:par>
                          <p:cTn id="63" fill="hold" nodeType="afterGroup">
                            <p:stCondLst>
                              <p:cond delay="19000"/>
                            </p:stCondLst>
                            <p:childTnLst>
                              <p:par>
                                <p:cTn id="64" presetID="10" presetClass="entr" presetSubtype="0" fill="hold" nodeType="afterEffect">
                                  <p:stCondLst>
                                    <p:cond delay="0"/>
                                  </p:stCondLst>
                                  <p:childTnLst>
                                    <p:set>
                                      <p:cBhvr>
                                        <p:cTn id="65" dur="1" fill="hold">
                                          <p:stCondLst>
                                            <p:cond delay="0"/>
                                          </p:stCondLst>
                                        </p:cTn>
                                        <p:tgtEl>
                                          <p:spTgt spid="72729"/>
                                        </p:tgtEl>
                                        <p:attrNameLst>
                                          <p:attrName>style.visibility</p:attrName>
                                        </p:attrNameLst>
                                      </p:cBhvr>
                                      <p:to>
                                        <p:strVal val="visible"/>
                                      </p:to>
                                    </p:set>
                                    <p:animEffect transition="in" filter="fade">
                                      <p:cBhvr>
                                        <p:cTn id="66" dur="2000"/>
                                        <p:tgtEl>
                                          <p:spTgt spid="727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8" grpId="0" animBg="1"/>
      <p:bldP spid="72709" grpId="0" animBg="1"/>
      <p:bldP spid="72710" grpId="0" animBg="1"/>
      <p:bldP spid="7271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50" name="Rectangle 6" descr="Denim"/>
          <p:cNvSpPr>
            <a:spLocks noChangeArrowheads="1"/>
          </p:cNvSpPr>
          <p:nvPr/>
        </p:nvSpPr>
        <p:spPr bwMode="auto">
          <a:xfrm>
            <a:off x="914400" y="76200"/>
            <a:ext cx="3124200" cy="457200"/>
          </a:xfrm>
          <a:prstGeom prst="rect">
            <a:avLst/>
          </a:prstGeom>
          <a:blipFill dpi="0" rotWithShape="1">
            <a:blip r:embed="rId2"/>
            <a:srcRect/>
            <a:tile tx="0" ty="0" sx="100000" sy="100000" flip="none" algn="tl"/>
          </a:blipFill>
          <a:ln w="9525">
            <a:noFill/>
            <a:miter lim="800000"/>
            <a:headEnd/>
            <a:tailEnd/>
          </a:ln>
          <a:effectLst/>
        </p:spPr>
        <p:txBody>
          <a:bodyPr bIns="137160" anchor="ctr"/>
          <a:lstStyle/>
          <a:p>
            <a:pPr>
              <a:defRPr/>
            </a:pPr>
            <a:r>
              <a:rPr lang="en-US" sz="2400">
                <a:solidFill>
                  <a:schemeClr val="bg1"/>
                </a:solidFill>
                <a:effectLst>
                  <a:outerShdw blurRad="38100" dist="38100" dir="2700000" algn="tl">
                    <a:srgbClr val="000000"/>
                  </a:outerShdw>
                </a:effectLst>
                <a:latin typeface="Arial"/>
              </a:rPr>
              <a:t>Vùng biển Ca-ri-bê</a:t>
            </a:r>
            <a:r>
              <a:rPr lang="en-US" sz="3200" b="0">
                <a:solidFill>
                  <a:srgbClr val="FF0000"/>
                </a:solidFill>
                <a:latin typeface="Arial"/>
              </a:rPr>
              <a:t> </a:t>
            </a:r>
            <a:endParaRPr lang="en-US" sz="2400">
              <a:solidFill>
                <a:schemeClr val="bg1"/>
              </a:solidFill>
              <a:effectLst>
                <a:outerShdw blurRad="38100" dist="38100" dir="2700000" algn="tl">
                  <a:srgbClr val="000000"/>
                </a:outerShdw>
              </a:effectLst>
              <a:latin typeface="Arial"/>
            </a:endParaRPr>
          </a:p>
        </p:txBody>
      </p:sp>
      <p:sp>
        <p:nvSpPr>
          <p:cNvPr id="82951" name="Rectangle 7"/>
          <p:cNvSpPr>
            <a:spLocks noChangeArrowheads="1"/>
          </p:cNvSpPr>
          <p:nvPr/>
        </p:nvSpPr>
        <p:spPr bwMode="auto">
          <a:xfrm>
            <a:off x="152400" y="685800"/>
            <a:ext cx="4818063" cy="6019800"/>
          </a:xfrm>
          <a:prstGeom prst="rect">
            <a:avLst/>
          </a:prstGeom>
          <a:noFill/>
          <a:ln w="25400">
            <a:solidFill>
              <a:schemeClr val="bg1"/>
            </a:solidFill>
            <a:miter lim="800000"/>
            <a:headEnd/>
            <a:tailEnd/>
          </a:ln>
        </p:spPr>
        <p:txBody>
          <a:bodyPr lIns="0" tIns="182880" bIns="91440"/>
          <a:lstStyle/>
          <a:p>
            <a:pPr marL="342900" indent="-342900" algn="just">
              <a:spcBef>
                <a:spcPct val="20000"/>
              </a:spcBef>
            </a:pPr>
            <a:r>
              <a:rPr lang="en-US" sz="2000" b="0">
                <a:solidFill>
                  <a:schemeClr val="bg1"/>
                </a:solidFill>
              </a:rPr>
              <a:t>     Các hòn đảo của biển Caribê liên kết với nhau thành một chuỗi, giống như một dây chuyền, chạy dài giữa Bắc Mỹ và Nam Mỹ.</a:t>
            </a:r>
            <a:r>
              <a:rPr lang="en-US" sz="2000" b="0">
                <a:solidFill>
                  <a:srgbClr val="FFFF00"/>
                </a:solidFill>
              </a:rPr>
              <a:t> Bãi biển ở vùng biển Ca-ri-bê (Trung Mĩ ) tuyệt đẹp, thuận lợi cho ngành du lịch</a:t>
            </a:r>
            <a:r>
              <a:rPr lang="en-US" sz="2400" b="0">
                <a:solidFill>
                  <a:srgbClr val="FFFF00"/>
                </a:solidFill>
              </a:rPr>
              <a:t>.</a:t>
            </a:r>
            <a:endParaRPr lang="en-US" sz="2000" b="0">
              <a:solidFill>
                <a:srgbClr val="FFFF00"/>
              </a:solidFill>
            </a:endParaRPr>
          </a:p>
        </p:txBody>
      </p:sp>
      <p:pic>
        <p:nvPicPr>
          <p:cNvPr id="28676" name="Picture 8" descr="05_ChauMy"/>
          <p:cNvPicPr>
            <a:picLocks noChangeAspect="1" noChangeArrowheads="1"/>
          </p:cNvPicPr>
          <p:nvPr/>
        </p:nvPicPr>
        <p:blipFill>
          <a:blip r:embed="rId3"/>
          <a:srcRect/>
          <a:stretch>
            <a:fillRect/>
          </a:stretch>
        </p:blipFill>
        <p:spPr bwMode="auto">
          <a:xfrm>
            <a:off x="5105400" y="0"/>
            <a:ext cx="4816475" cy="6858000"/>
          </a:xfrm>
          <a:prstGeom prst="rect">
            <a:avLst/>
          </a:prstGeom>
          <a:noFill/>
          <a:ln w="9525">
            <a:noFill/>
            <a:miter lim="800000"/>
            <a:headEnd/>
            <a:tailEnd/>
          </a:ln>
        </p:spPr>
      </p:pic>
      <p:sp>
        <p:nvSpPr>
          <p:cNvPr id="28677" name="Rectangle 9"/>
          <p:cNvSpPr>
            <a:spLocks noChangeArrowheads="1"/>
          </p:cNvSpPr>
          <p:nvPr/>
        </p:nvSpPr>
        <p:spPr bwMode="auto">
          <a:xfrm>
            <a:off x="7696200" y="6172200"/>
            <a:ext cx="2209800" cy="639763"/>
          </a:xfrm>
          <a:prstGeom prst="rect">
            <a:avLst/>
          </a:prstGeom>
          <a:noFill/>
          <a:ln w="9525">
            <a:noFill/>
            <a:miter lim="800000"/>
            <a:headEnd/>
            <a:tailEnd/>
          </a:ln>
        </p:spPr>
        <p:txBody>
          <a:bodyPr anchor="ctr"/>
          <a:lstStyle/>
          <a:p>
            <a:r>
              <a:rPr lang="en-US" sz="1600">
                <a:solidFill>
                  <a:srgbClr val="3333CC"/>
                </a:solidFill>
              </a:rPr>
              <a:t>LƯỢC ĐỒ </a:t>
            </a:r>
            <a:br>
              <a:rPr lang="en-US" sz="1600">
                <a:solidFill>
                  <a:srgbClr val="3333CC"/>
                </a:solidFill>
              </a:rPr>
            </a:br>
            <a:r>
              <a:rPr lang="en-US" sz="1600">
                <a:solidFill>
                  <a:srgbClr val="3333CC"/>
                </a:solidFill>
              </a:rPr>
              <a:t>TỰ NHIÊN CHÂU MĨ</a:t>
            </a:r>
          </a:p>
        </p:txBody>
      </p:sp>
      <p:sp>
        <p:nvSpPr>
          <p:cNvPr id="82954" name="Freeform 10"/>
          <p:cNvSpPr>
            <a:spLocks/>
          </p:cNvSpPr>
          <p:nvPr/>
        </p:nvSpPr>
        <p:spPr bwMode="auto">
          <a:xfrm>
            <a:off x="6691313" y="2670175"/>
            <a:ext cx="1885950" cy="1071563"/>
          </a:xfrm>
          <a:custGeom>
            <a:avLst/>
            <a:gdLst>
              <a:gd name="T0" fmla="*/ 742950 w 1188"/>
              <a:gd name="T1" fmla="*/ 244475 h 675"/>
              <a:gd name="T2" fmla="*/ 696913 w 1188"/>
              <a:gd name="T3" fmla="*/ 131763 h 675"/>
              <a:gd name="T4" fmla="*/ 661988 w 1188"/>
              <a:gd name="T5" fmla="*/ 68263 h 675"/>
              <a:gd name="T6" fmla="*/ 614363 w 1188"/>
              <a:gd name="T7" fmla="*/ 58738 h 675"/>
              <a:gd name="T8" fmla="*/ 509588 w 1188"/>
              <a:gd name="T9" fmla="*/ 34925 h 675"/>
              <a:gd name="T10" fmla="*/ 476250 w 1188"/>
              <a:gd name="T11" fmla="*/ 15875 h 675"/>
              <a:gd name="T12" fmla="*/ 433388 w 1188"/>
              <a:gd name="T13" fmla="*/ 39688 h 675"/>
              <a:gd name="T14" fmla="*/ 414338 w 1188"/>
              <a:gd name="T15" fmla="*/ 77788 h 675"/>
              <a:gd name="T16" fmla="*/ 366713 w 1188"/>
              <a:gd name="T17" fmla="*/ 82550 h 675"/>
              <a:gd name="T18" fmla="*/ 203200 w 1188"/>
              <a:gd name="T19" fmla="*/ 44450 h 675"/>
              <a:gd name="T20" fmla="*/ 61913 w 1188"/>
              <a:gd name="T21" fmla="*/ 106363 h 675"/>
              <a:gd name="T22" fmla="*/ 61913 w 1188"/>
              <a:gd name="T23" fmla="*/ 144463 h 675"/>
              <a:gd name="T24" fmla="*/ 28575 w 1188"/>
              <a:gd name="T25" fmla="*/ 247650 h 675"/>
              <a:gd name="T26" fmla="*/ 9525 w 1188"/>
              <a:gd name="T27" fmla="*/ 377825 h 675"/>
              <a:gd name="T28" fmla="*/ 9525 w 1188"/>
              <a:gd name="T29" fmla="*/ 434975 h 675"/>
              <a:gd name="T30" fmla="*/ 33338 w 1188"/>
              <a:gd name="T31" fmla="*/ 501650 h 675"/>
              <a:gd name="T32" fmla="*/ 87313 w 1188"/>
              <a:gd name="T33" fmla="*/ 552450 h 675"/>
              <a:gd name="T34" fmla="*/ 138113 w 1188"/>
              <a:gd name="T35" fmla="*/ 582613 h 675"/>
              <a:gd name="T36" fmla="*/ 166688 w 1188"/>
              <a:gd name="T37" fmla="*/ 592138 h 675"/>
              <a:gd name="T38" fmla="*/ 295275 w 1188"/>
              <a:gd name="T39" fmla="*/ 568325 h 675"/>
              <a:gd name="T40" fmla="*/ 300038 w 1188"/>
              <a:gd name="T41" fmla="*/ 544513 h 675"/>
              <a:gd name="T42" fmla="*/ 319088 w 1188"/>
              <a:gd name="T43" fmla="*/ 520700 h 675"/>
              <a:gd name="T44" fmla="*/ 390525 w 1188"/>
              <a:gd name="T45" fmla="*/ 434975 h 675"/>
              <a:gd name="T46" fmla="*/ 395288 w 1188"/>
              <a:gd name="T47" fmla="*/ 463550 h 675"/>
              <a:gd name="T48" fmla="*/ 463550 w 1188"/>
              <a:gd name="T49" fmla="*/ 465138 h 675"/>
              <a:gd name="T50" fmla="*/ 495300 w 1188"/>
              <a:gd name="T51" fmla="*/ 492125 h 675"/>
              <a:gd name="T52" fmla="*/ 442913 w 1188"/>
              <a:gd name="T53" fmla="*/ 554038 h 675"/>
              <a:gd name="T54" fmla="*/ 442913 w 1188"/>
              <a:gd name="T55" fmla="*/ 582613 h 675"/>
              <a:gd name="T56" fmla="*/ 428625 w 1188"/>
              <a:gd name="T57" fmla="*/ 630238 h 675"/>
              <a:gd name="T58" fmla="*/ 400050 w 1188"/>
              <a:gd name="T59" fmla="*/ 711200 h 675"/>
              <a:gd name="T60" fmla="*/ 434975 w 1188"/>
              <a:gd name="T61" fmla="*/ 711200 h 675"/>
              <a:gd name="T62" fmla="*/ 522288 w 1188"/>
              <a:gd name="T63" fmla="*/ 725488 h 675"/>
              <a:gd name="T64" fmla="*/ 647700 w 1188"/>
              <a:gd name="T65" fmla="*/ 773113 h 675"/>
              <a:gd name="T66" fmla="*/ 633413 w 1188"/>
              <a:gd name="T67" fmla="*/ 825500 h 675"/>
              <a:gd name="T68" fmla="*/ 628650 w 1188"/>
              <a:gd name="T69" fmla="*/ 949325 h 675"/>
              <a:gd name="T70" fmla="*/ 719138 w 1188"/>
              <a:gd name="T71" fmla="*/ 1049338 h 675"/>
              <a:gd name="T72" fmla="*/ 828675 w 1188"/>
              <a:gd name="T73" fmla="*/ 1001713 h 675"/>
              <a:gd name="T74" fmla="*/ 947738 w 1188"/>
              <a:gd name="T75" fmla="*/ 1068388 h 675"/>
              <a:gd name="T76" fmla="*/ 1009650 w 1188"/>
              <a:gd name="T77" fmla="*/ 1006475 h 675"/>
              <a:gd name="T78" fmla="*/ 1044575 w 1188"/>
              <a:gd name="T79" fmla="*/ 987425 h 675"/>
              <a:gd name="T80" fmla="*/ 1071563 w 1188"/>
              <a:gd name="T81" fmla="*/ 944563 h 675"/>
              <a:gd name="T82" fmla="*/ 1119188 w 1188"/>
              <a:gd name="T83" fmla="*/ 930275 h 675"/>
              <a:gd name="T84" fmla="*/ 1200150 w 1188"/>
              <a:gd name="T85" fmla="*/ 892175 h 675"/>
              <a:gd name="T86" fmla="*/ 1174750 w 1188"/>
              <a:gd name="T87" fmla="*/ 973138 h 675"/>
              <a:gd name="T88" fmla="*/ 1200150 w 1188"/>
              <a:gd name="T89" fmla="*/ 1039813 h 675"/>
              <a:gd name="T90" fmla="*/ 1271588 w 1188"/>
              <a:gd name="T91" fmla="*/ 915988 h 675"/>
              <a:gd name="T92" fmla="*/ 1366838 w 1188"/>
              <a:gd name="T93" fmla="*/ 958850 h 675"/>
              <a:gd name="T94" fmla="*/ 1557338 w 1188"/>
              <a:gd name="T95" fmla="*/ 954088 h 675"/>
              <a:gd name="T96" fmla="*/ 1828800 w 1188"/>
              <a:gd name="T97" fmla="*/ 885825 h 675"/>
              <a:gd name="T98" fmla="*/ 1885950 w 1188"/>
              <a:gd name="T99" fmla="*/ 741363 h 675"/>
              <a:gd name="T100" fmla="*/ 1871663 w 1188"/>
              <a:gd name="T101" fmla="*/ 552450 h 675"/>
              <a:gd name="T102" fmla="*/ 1843088 w 1188"/>
              <a:gd name="T103" fmla="*/ 508000 h 675"/>
              <a:gd name="T104" fmla="*/ 1625600 w 1188"/>
              <a:gd name="T105" fmla="*/ 261938 h 675"/>
              <a:gd name="T106" fmla="*/ 1509713 w 1188"/>
              <a:gd name="T107" fmla="*/ 131763 h 675"/>
              <a:gd name="T108" fmla="*/ 1262063 w 1188"/>
              <a:gd name="T109" fmla="*/ 0 h 675"/>
              <a:gd name="T110" fmla="*/ 957263 w 1188"/>
              <a:gd name="T111" fmla="*/ 44450 h 675"/>
              <a:gd name="T112" fmla="*/ 900113 w 1188"/>
              <a:gd name="T113" fmla="*/ 131763 h 675"/>
              <a:gd name="T114" fmla="*/ 742950 w 1188"/>
              <a:gd name="T115" fmla="*/ 244475 h 67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88"/>
              <a:gd name="T175" fmla="*/ 0 h 675"/>
              <a:gd name="T176" fmla="*/ 1188 w 1188"/>
              <a:gd name="T177" fmla="*/ 675 h 67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88" h="675">
                <a:moveTo>
                  <a:pt x="468" y="154"/>
                </a:moveTo>
                <a:cubicBezTo>
                  <a:pt x="456" y="136"/>
                  <a:pt x="442" y="104"/>
                  <a:pt x="439" y="83"/>
                </a:cubicBezTo>
                <a:cubicBezTo>
                  <a:pt x="436" y="65"/>
                  <a:pt x="426" y="59"/>
                  <a:pt x="417" y="43"/>
                </a:cubicBezTo>
                <a:cubicBezTo>
                  <a:pt x="412" y="35"/>
                  <a:pt x="396" y="40"/>
                  <a:pt x="387" y="37"/>
                </a:cubicBezTo>
                <a:cubicBezTo>
                  <a:pt x="373" y="33"/>
                  <a:pt x="335" y="26"/>
                  <a:pt x="321" y="22"/>
                </a:cubicBezTo>
                <a:cubicBezTo>
                  <a:pt x="307" y="18"/>
                  <a:pt x="308" y="10"/>
                  <a:pt x="300" y="10"/>
                </a:cubicBezTo>
                <a:cubicBezTo>
                  <a:pt x="292" y="10"/>
                  <a:pt x="279" y="19"/>
                  <a:pt x="273" y="25"/>
                </a:cubicBezTo>
                <a:cubicBezTo>
                  <a:pt x="267" y="31"/>
                  <a:pt x="268" y="45"/>
                  <a:pt x="261" y="49"/>
                </a:cubicBezTo>
                <a:cubicBezTo>
                  <a:pt x="254" y="53"/>
                  <a:pt x="253" y="55"/>
                  <a:pt x="231" y="52"/>
                </a:cubicBezTo>
                <a:cubicBezTo>
                  <a:pt x="209" y="49"/>
                  <a:pt x="160" y="26"/>
                  <a:pt x="128" y="28"/>
                </a:cubicBezTo>
                <a:cubicBezTo>
                  <a:pt x="101" y="32"/>
                  <a:pt x="51" y="58"/>
                  <a:pt x="39" y="67"/>
                </a:cubicBezTo>
                <a:cubicBezTo>
                  <a:pt x="24" y="78"/>
                  <a:pt x="42" y="76"/>
                  <a:pt x="39" y="91"/>
                </a:cubicBezTo>
                <a:cubicBezTo>
                  <a:pt x="29" y="121"/>
                  <a:pt x="28" y="125"/>
                  <a:pt x="18" y="156"/>
                </a:cubicBezTo>
                <a:cubicBezTo>
                  <a:pt x="15" y="180"/>
                  <a:pt x="0" y="206"/>
                  <a:pt x="6" y="238"/>
                </a:cubicBezTo>
                <a:cubicBezTo>
                  <a:pt x="4" y="258"/>
                  <a:pt x="4" y="261"/>
                  <a:pt x="6" y="274"/>
                </a:cubicBezTo>
                <a:cubicBezTo>
                  <a:pt x="8" y="287"/>
                  <a:pt x="13" y="304"/>
                  <a:pt x="21" y="316"/>
                </a:cubicBezTo>
                <a:cubicBezTo>
                  <a:pt x="29" y="328"/>
                  <a:pt x="44" y="340"/>
                  <a:pt x="55" y="348"/>
                </a:cubicBezTo>
                <a:cubicBezTo>
                  <a:pt x="67" y="365"/>
                  <a:pt x="65" y="365"/>
                  <a:pt x="87" y="367"/>
                </a:cubicBezTo>
                <a:cubicBezTo>
                  <a:pt x="95" y="371"/>
                  <a:pt x="89" y="374"/>
                  <a:pt x="105" y="373"/>
                </a:cubicBezTo>
                <a:cubicBezTo>
                  <a:pt x="121" y="372"/>
                  <a:pt x="172" y="363"/>
                  <a:pt x="186" y="358"/>
                </a:cubicBezTo>
                <a:cubicBezTo>
                  <a:pt x="210" y="358"/>
                  <a:pt x="187" y="348"/>
                  <a:pt x="189" y="343"/>
                </a:cubicBezTo>
                <a:cubicBezTo>
                  <a:pt x="191" y="338"/>
                  <a:pt x="191" y="340"/>
                  <a:pt x="201" y="328"/>
                </a:cubicBezTo>
                <a:cubicBezTo>
                  <a:pt x="211" y="316"/>
                  <a:pt x="238" y="280"/>
                  <a:pt x="246" y="274"/>
                </a:cubicBezTo>
                <a:cubicBezTo>
                  <a:pt x="254" y="268"/>
                  <a:pt x="241" y="289"/>
                  <a:pt x="249" y="292"/>
                </a:cubicBezTo>
                <a:cubicBezTo>
                  <a:pt x="264" y="295"/>
                  <a:pt x="286" y="279"/>
                  <a:pt x="292" y="293"/>
                </a:cubicBezTo>
                <a:cubicBezTo>
                  <a:pt x="298" y="300"/>
                  <a:pt x="315" y="301"/>
                  <a:pt x="312" y="310"/>
                </a:cubicBezTo>
                <a:cubicBezTo>
                  <a:pt x="310" y="319"/>
                  <a:pt x="284" y="340"/>
                  <a:pt x="279" y="349"/>
                </a:cubicBezTo>
                <a:cubicBezTo>
                  <a:pt x="273" y="358"/>
                  <a:pt x="281" y="359"/>
                  <a:pt x="279" y="367"/>
                </a:cubicBezTo>
                <a:cubicBezTo>
                  <a:pt x="277" y="375"/>
                  <a:pt x="274" y="384"/>
                  <a:pt x="270" y="397"/>
                </a:cubicBezTo>
                <a:cubicBezTo>
                  <a:pt x="268" y="411"/>
                  <a:pt x="251" y="440"/>
                  <a:pt x="252" y="448"/>
                </a:cubicBezTo>
                <a:cubicBezTo>
                  <a:pt x="253" y="456"/>
                  <a:pt x="261" y="447"/>
                  <a:pt x="274" y="448"/>
                </a:cubicBezTo>
                <a:cubicBezTo>
                  <a:pt x="287" y="461"/>
                  <a:pt x="311" y="454"/>
                  <a:pt x="329" y="457"/>
                </a:cubicBezTo>
                <a:cubicBezTo>
                  <a:pt x="373" y="465"/>
                  <a:pt x="373" y="475"/>
                  <a:pt x="408" y="487"/>
                </a:cubicBezTo>
                <a:cubicBezTo>
                  <a:pt x="420" y="497"/>
                  <a:pt x="401" y="502"/>
                  <a:pt x="399" y="520"/>
                </a:cubicBezTo>
                <a:cubicBezTo>
                  <a:pt x="397" y="538"/>
                  <a:pt x="387" y="575"/>
                  <a:pt x="396" y="598"/>
                </a:cubicBezTo>
                <a:cubicBezTo>
                  <a:pt x="405" y="621"/>
                  <a:pt x="432" y="656"/>
                  <a:pt x="453" y="661"/>
                </a:cubicBezTo>
                <a:cubicBezTo>
                  <a:pt x="480" y="652"/>
                  <a:pt x="498" y="647"/>
                  <a:pt x="522" y="631"/>
                </a:cubicBezTo>
                <a:cubicBezTo>
                  <a:pt x="531" y="625"/>
                  <a:pt x="586" y="675"/>
                  <a:pt x="597" y="673"/>
                </a:cubicBezTo>
                <a:cubicBezTo>
                  <a:pt x="627" y="666"/>
                  <a:pt x="605" y="637"/>
                  <a:pt x="636" y="634"/>
                </a:cubicBezTo>
                <a:cubicBezTo>
                  <a:pt x="642" y="625"/>
                  <a:pt x="649" y="629"/>
                  <a:pt x="658" y="622"/>
                </a:cubicBezTo>
                <a:cubicBezTo>
                  <a:pt x="666" y="616"/>
                  <a:pt x="668" y="602"/>
                  <a:pt x="675" y="595"/>
                </a:cubicBezTo>
                <a:cubicBezTo>
                  <a:pt x="682" y="586"/>
                  <a:pt x="692" y="591"/>
                  <a:pt x="705" y="586"/>
                </a:cubicBezTo>
                <a:cubicBezTo>
                  <a:pt x="718" y="581"/>
                  <a:pt x="750" y="558"/>
                  <a:pt x="756" y="562"/>
                </a:cubicBezTo>
                <a:cubicBezTo>
                  <a:pt x="807" y="578"/>
                  <a:pt x="740" y="571"/>
                  <a:pt x="740" y="613"/>
                </a:cubicBezTo>
                <a:cubicBezTo>
                  <a:pt x="740" y="623"/>
                  <a:pt x="753" y="646"/>
                  <a:pt x="756" y="655"/>
                </a:cubicBezTo>
                <a:cubicBezTo>
                  <a:pt x="770" y="613"/>
                  <a:pt x="762" y="598"/>
                  <a:pt x="801" y="577"/>
                </a:cubicBezTo>
                <a:cubicBezTo>
                  <a:pt x="819" y="566"/>
                  <a:pt x="830" y="602"/>
                  <a:pt x="861" y="604"/>
                </a:cubicBezTo>
                <a:cubicBezTo>
                  <a:pt x="891" y="608"/>
                  <a:pt x="978" y="610"/>
                  <a:pt x="981" y="601"/>
                </a:cubicBezTo>
                <a:cubicBezTo>
                  <a:pt x="984" y="592"/>
                  <a:pt x="1149" y="567"/>
                  <a:pt x="1152" y="558"/>
                </a:cubicBezTo>
                <a:cubicBezTo>
                  <a:pt x="1162" y="522"/>
                  <a:pt x="1167" y="499"/>
                  <a:pt x="1188" y="467"/>
                </a:cubicBezTo>
                <a:cubicBezTo>
                  <a:pt x="1185" y="427"/>
                  <a:pt x="1186" y="387"/>
                  <a:pt x="1179" y="348"/>
                </a:cubicBezTo>
                <a:cubicBezTo>
                  <a:pt x="1177" y="337"/>
                  <a:pt x="1166" y="330"/>
                  <a:pt x="1161" y="320"/>
                </a:cubicBezTo>
                <a:cubicBezTo>
                  <a:pt x="1130" y="257"/>
                  <a:pt x="1083" y="205"/>
                  <a:pt x="1024" y="165"/>
                </a:cubicBezTo>
                <a:cubicBezTo>
                  <a:pt x="1012" y="128"/>
                  <a:pt x="988" y="95"/>
                  <a:pt x="951" y="83"/>
                </a:cubicBezTo>
                <a:cubicBezTo>
                  <a:pt x="904" y="36"/>
                  <a:pt x="856" y="20"/>
                  <a:pt x="795" y="0"/>
                </a:cubicBezTo>
                <a:cubicBezTo>
                  <a:pt x="692" y="7"/>
                  <a:pt x="678" y="4"/>
                  <a:pt x="603" y="28"/>
                </a:cubicBezTo>
                <a:cubicBezTo>
                  <a:pt x="531" y="100"/>
                  <a:pt x="609" y="13"/>
                  <a:pt x="567" y="83"/>
                </a:cubicBezTo>
                <a:cubicBezTo>
                  <a:pt x="549" y="113"/>
                  <a:pt x="497" y="143"/>
                  <a:pt x="468" y="154"/>
                </a:cubicBezTo>
                <a:close/>
              </a:path>
            </a:pathLst>
          </a:custGeom>
          <a:noFill/>
          <a:ln w="31750">
            <a:solidFill>
              <a:srgbClr val="FF0000"/>
            </a:solidFill>
            <a:round/>
            <a:headEnd/>
            <a:tailEnd/>
          </a:ln>
        </p:spPr>
        <p:txBody>
          <a:bodyPr/>
          <a:lstStyle/>
          <a:p>
            <a:endParaRPr lang="en-US"/>
          </a:p>
        </p:txBody>
      </p:sp>
      <p:pic>
        <p:nvPicPr>
          <p:cNvPr id="82955" name="Picture 11" descr="caribe"/>
          <p:cNvPicPr>
            <a:picLocks noChangeArrowheads="1"/>
          </p:cNvPicPr>
          <p:nvPr/>
        </p:nvPicPr>
        <p:blipFill>
          <a:blip r:embed="rId4"/>
          <a:srcRect/>
          <a:stretch>
            <a:fillRect/>
          </a:stretch>
        </p:blipFill>
        <p:spPr bwMode="auto">
          <a:xfrm>
            <a:off x="228600" y="3124200"/>
            <a:ext cx="4648200" cy="3352800"/>
          </a:xfrm>
          <a:prstGeom prst="rect">
            <a:avLst/>
          </a:prstGeom>
          <a:noFill/>
          <a:ln w="9525">
            <a:noFill/>
            <a:miter lim="800000"/>
            <a:headEnd/>
            <a:tailEnd/>
          </a:ln>
        </p:spPr>
      </p:pic>
      <p:pic>
        <p:nvPicPr>
          <p:cNvPr id="82956" name="Picture 12" descr="fishing_boat_md_wht"/>
          <p:cNvPicPr>
            <a:picLocks noChangeAspect="1" noChangeArrowheads="1" noCrop="1"/>
          </p:cNvPicPr>
          <p:nvPr/>
        </p:nvPicPr>
        <p:blipFill>
          <a:blip r:embed="rId5"/>
          <a:srcRect/>
          <a:stretch>
            <a:fillRect/>
          </a:stretch>
        </p:blipFill>
        <p:spPr bwMode="auto">
          <a:xfrm>
            <a:off x="5105400" y="5410200"/>
            <a:ext cx="2438400" cy="1447800"/>
          </a:xfrm>
          <a:prstGeom prst="rect">
            <a:avLst/>
          </a:prstGeom>
          <a:noFill/>
          <a:ln w="9525">
            <a:noFill/>
            <a:miter lim="800000"/>
            <a:headEnd/>
            <a:tailEnd/>
          </a:ln>
        </p:spPr>
      </p:pic>
      <p:sp>
        <p:nvSpPr>
          <p:cNvPr id="82957" name="WordArt 13"/>
          <p:cNvSpPr>
            <a:spLocks noChangeArrowheads="1" noChangeShapeType="1" noTextEdit="1"/>
          </p:cNvSpPr>
          <p:nvPr/>
        </p:nvSpPr>
        <p:spPr bwMode="auto">
          <a:xfrm>
            <a:off x="381000" y="3543300"/>
            <a:ext cx="4267200" cy="952500"/>
          </a:xfrm>
          <a:prstGeom prst="rect">
            <a:avLst/>
          </a:prstGeom>
        </p:spPr>
        <p:txBody>
          <a:bodyPr wrap="none" fromWordArt="1">
            <a:prstTxWarp prst="textPlain">
              <a:avLst>
                <a:gd name="adj" fmla="val 50000"/>
              </a:avLst>
            </a:prstTxWarp>
          </a:bodyPr>
          <a:lstStyle/>
          <a:p>
            <a:r>
              <a:rPr lang="en-US" sz="3600" kern="1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Arial"/>
                <a:cs typeface="Arial"/>
              </a:rPr>
              <a:t>HÀNH TRÌNH KẾT THÚC</a:t>
            </a:r>
          </a:p>
        </p:txBody>
      </p:sp>
      <p:sp>
        <p:nvSpPr>
          <p:cNvPr id="82958" name="WordArt 14"/>
          <p:cNvSpPr>
            <a:spLocks noChangeArrowheads="1" noChangeShapeType="1" noTextEdit="1"/>
          </p:cNvSpPr>
          <p:nvPr/>
        </p:nvSpPr>
        <p:spPr bwMode="auto">
          <a:xfrm>
            <a:off x="381000" y="5329238"/>
            <a:ext cx="4191000" cy="690562"/>
          </a:xfrm>
          <a:prstGeom prst="rect">
            <a:avLst/>
          </a:prstGeom>
        </p:spPr>
        <p:txBody>
          <a:bodyPr wrap="none" fromWordArt="1">
            <a:prstTxWarp prst="textPlain">
              <a:avLst>
                <a:gd name="adj" fmla="val 50000"/>
              </a:avLst>
            </a:prstTxWarp>
          </a:bodyPr>
          <a:lstStyle/>
          <a:p>
            <a:r>
              <a:rPr lang="en-US" sz="2800" i="1" kern="10">
                <a:ln w="9525">
                  <a:noFill/>
                  <a:round/>
                  <a:headEnd/>
                  <a:tailEnd/>
                </a:ln>
                <a:solidFill>
                  <a:srgbClr val="FFFFFF"/>
                </a:solidFill>
                <a:effectLst>
                  <a:outerShdw dist="35921" dir="2700000" algn="ctr" rotWithShape="0">
                    <a:srgbClr val="C0C0C0">
                      <a:alpha val="79999"/>
                    </a:srgbClr>
                  </a:outerShdw>
                </a:effectLst>
                <a:latin typeface="Arial"/>
                <a:cs typeface="Arial"/>
              </a:rPr>
              <a:t>Chúng ta trở lại với bài học nhé.</a:t>
            </a:r>
          </a:p>
          <a:p>
            <a:r>
              <a:rPr lang="en-US" sz="2800" i="1" kern="10">
                <a:ln w="9525">
                  <a:noFill/>
                  <a:round/>
                  <a:headEnd/>
                  <a:tailEnd/>
                </a:ln>
                <a:solidFill>
                  <a:srgbClr val="FFFFFF"/>
                </a:solidFill>
                <a:effectLst>
                  <a:outerShdw dist="35921" dir="2700000" algn="ctr" rotWithShape="0">
                    <a:srgbClr val="C0C0C0">
                      <a:alpha val="79999"/>
                    </a:srgbClr>
                  </a:outerShdw>
                </a:effectLst>
                <a:latin typeface="Arial"/>
                <a:cs typeface="Arial"/>
              </a:rPr>
              <a:t>Chúc các bạn học tốt!</a:t>
            </a:r>
          </a:p>
        </p:txBody>
      </p:sp>
      <p:sp>
        <p:nvSpPr>
          <p:cNvPr id="82960" name="Line 16"/>
          <p:cNvSpPr>
            <a:spLocks noChangeShapeType="1"/>
          </p:cNvSpPr>
          <p:nvPr/>
        </p:nvSpPr>
        <p:spPr bwMode="auto">
          <a:xfrm>
            <a:off x="685800" y="2971800"/>
            <a:ext cx="3581400" cy="0"/>
          </a:xfrm>
          <a:prstGeom prst="line">
            <a:avLst/>
          </a:prstGeom>
          <a:noFill/>
          <a:ln w="28575">
            <a:solidFill>
              <a:schemeClr val="bg1"/>
            </a:solidFill>
            <a:round/>
            <a:headEnd/>
            <a:tailEnd/>
          </a:ln>
        </p:spPr>
        <p:txBody>
          <a:bodyPr bIns="137160" anchor="ctr"/>
          <a:lstStyle/>
          <a:p>
            <a:endParaRPr lang="en-US"/>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82950"/>
                                        </p:tgtEl>
                                        <p:attrNameLst>
                                          <p:attrName>style.visibility</p:attrName>
                                        </p:attrNameLst>
                                      </p:cBhvr>
                                      <p:to>
                                        <p:strVal val="visible"/>
                                      </p:to>
                                    </p:set>
                                    <p:anim calcmode="lin" valueType="num">
                                      <p:cBhvr>
                                        <p:cTn id="7" dur="500" fill="hold"/>
                                        <p:tgtEl>
                                          <p:spTgt spid="82950"/>
                                        </p:tgtEl>
                                        <p:attrNameLst>
                                          <p:attrName>ppt_w</p:attrName>
                                        </p:attrNameLst>
                                      </p:cBhvr>
                                      <p:tavLst>
                                        <p:tav tm="0">
                                          <p:val>
                                            <p:fltVal val="0"/>
                                          </p:val>
                                        </p:tav>
                                        <p:tav tm="100000">
                                          <p:val>
                                            <p:strVal val="#ppt_w"/>
                                          </p:val>
                                        </p:tav>
                                      </p:tavLst>
                                    </p:anim>
                                    <p:anim calcmode="lin" valueType="num">
                                      <p:cBhvr>
                                        <p:cTn id="8" dur="500" fill="hold"/>
                                        <p:tgtEl>
                                          <p:spTgt spid="82950"/>
                                        </p:tgtEl>
                                        <p:attrNameLst>
                                          <p:attrName>ppt_h</p:attrName>
                                        </p:attrNameLst>
                                      </p:cBhvr>
                                      <p:tavLst>
                                        <p:tav tm="0">
                                          <p:val>
                                            <p:fltVal val="0"/>
                                          </p:val>
                                        </p:tav>
                                        <p:tav tm="100000">
                                          <p:val>
                                            <p:strVal val="#ppt_h"/>
                                          </p:val>
                                        </p:tav>
                                      </p:tavLst>
                                    </p:anim>
                                    <p:animEffect transition="in" filter="fade">
                                      <p:cBhvr>
                                        <p:cTn id="9" dur="500"/>
                                        <p:tgtEl>
                                          <p:spTgt spid="82950"/>
                                        </p:tgtEl>
                                      </p:cBhvr>
                                    </p:animEffect>
                                  </p:childTnLst>
                                </p:cTn>
                              </p:par>
                            </p:childTnLst>
                          </p:cTn>
                        </p:par>
                        <p:par>
                          <p:cTn id="10" fill="hold" nodeType="afterGroup">
                            <p:stCondLst>
                              <p:cond delay="500"/>
                            </p:stCondLst>
                            <p:childTnLst>
                              <p:par>
                                <p:cTn id="11" presetID="10" presetClass="entr" presetSubtype="0" fill="hold" nodeType="afterEffect">
                                  <p:stCondLst>
                                    <p:cond delay="0"/>
                                  </p:stCondLst>
                                  <p:childTnLst>
                                    <p:set>
                                      <p:cBhvr>
                                        <p:cTn id="12" dur="1" fill="hold">
                                          <p:stCondLst>
                                            <p:cond delay="0"/>
                                          </p:stCondLst>
                                        </p:cTn>
                                        <p:tgtEl>
                                          <p:spTgt spid="82956"/>
                                        </p:tgtEl>
                                        <p:attrNameLst>
                                          <p:attrName>style.visibility</p:attrName>
                                        </p:attrNameLst>
                                      </p:cBhvr>
                                      <p:to>
                                        <p:strVal val="visible"/>
                                      </p:to>
                                    </p:set>
                                    <p:animEffect transition="in" filter="fade">
                                      <p:cBhvr>
                                        <p:cTn id="13" dur="2000"/>
                                        <p:tgtEl>
                                          <p:spTgt spid="82956"/>
                                        </p:tgtEl>
                                      </p:cBhvr>
                                    </p:animEffect>
                                  </p:childTnLst>
                                </p:cTn>
                              </p:par>
                            </p:childTnLst>
                          </p:cTn>
                        </p:par>
                        <p:par>
                          <p:cTn id="14" fill="hold" nodeType="afterGroup">
                            <p:stCondLst>
                              <p:cond delay="2500"/>
                            </p:stCondLst>
                            <p:childTnLst>
                              <p:par>
                                <p:cTn id="15" presetID="18" presetClass="entr" presetSubtype="6" fill="hold" grpId="0" nodeType="afterEffect">
                                  <p:stCondLst>
                                    <p:cond delay="0"/>
                                  </p:stCondLst>
                                  <p:childTnLst>
                                    <p:set>
                                      <p:cBhvr>
                                        <p:cTn id="16" dur="1" fill="hold">
                                          <p:stCondLst>
                                            <p:cond delay="0"/>
                                          </p:stCondLst>
                                        </p:cTn>
                                        <p:tgtEl>
                                          <p:spTgt spid="82954"/>
                                        </p:tgtEl>
                                        <p:attrNameLst>
                                          <p:attrName>style.visibility</p:attrName>
                                        </p:attrNameLst>
                                      </p:cBhvr>
                                      <p:to>
                                        <p:strVal val="visible"/>
                                      </p:to>
                                    </p:set>
                                    <p:animEffect transition="in" filter="strips(downRight)">
                                      <p:cBhvr>
                                        <p:cTn id="17" dur="1000"/>
                                        <p:tgtEl>
                                          <p:spTgt spid="82954"/>
                                        </p:tgtEl>
                                      </p:cBhvr>
                                    </p:animEffect>
                                  </p:childTnLst>
                                </p:cTn>
                              </p:par>
                            </p:childTnLst>
                          </p:cTn>
                        </p:par>
                        <p:par>
                          <p:cTn id="18" fill="hold" nodeType="afterGroup">
                            <p:stCondLst>
                              <p:cond delay="3500"/>
                            </p:stCondLst>
                            <p:childTnLst>
                              <p:par>
                                <p:cTn id="19" presetID="55" presetClass="entr" presetSubtype="0" fill="hold" nodeType="afterEffect">
                                  <p:stCondLst>
                                    <p:cond delay="0"/>
                                  </p:stCondLst>
                                  <p:childTnLst>
                                    <p:set>
                                      <p:cBhvr>
                                        <p:cTn id="20" dur="1" fill="hold">
                                          <p:stCondLst>
                                            <p:cond delay="0"/>
                                          </p:stCondLst>
                                        </p:cTn>
                                        <p:tgtEl>
                                          <p:spTgt spid="82955"/>
                                        </p:tgtEl>
                                        <p:attrNameLst>
                                          <p:attrName>style.visibility</p:attrName>
                                        </p:attrNameLst>
                                      </p:cBhvr>
                                      <p:to>
                                        <p:strVal val="visible"/>
                                      </p:to>
                                    </p:set>
                                    <p:anim calcmode="lin" valueType="num">
                                      <p:cBhvr>
                                        <p:cTn id="21" dur="3000" fill="hold"/>
                                        <p:tgtEl>
                                          <p:spTgt spid="82955"/>
                                        </p:tgtEl>
                                        <p:attrNameLst>
                                          <p:attrName>ppt_w</p:attrName>
                                        </p:attrNameLst>
                                      </p:cBhvr>
                                      <p:tavLst>
                                        <p:tav tm="0">
                                          <p:val>
                                            <p:strVal val="#ppt_w*0.70"/>
                                          </p:val>
                                        </p:tav>
                                        <p:tav tm="100000">
                                          <p:val>
                                            <p:strVal val="#ppt_w"/>
                                          </p:val>
                                        </p:tav>
                                      </p:tavLst>
                                    </p:anim>
                                    <p:anim calcmode="lin" valueType="num">
                                      <p:cBhvr>
                                        <p:cTn id="22" dur="3000" fill="hold"/>
                                        <p:tgtEl>
                                          <p:spTgt spid="82955"/>
                                        </p:tgtEl>
                                        <p:attrNameLst>
                                          <p:attrName>ppt_h</p:attrName>
                                        </p:attrNameLst>
                                      </p:cBhvr>
                                      <p:tavLst>
                                        <p:tav tm="0">
                                          <p:val>
                                            <p:strVal val="#ppt_h"/>
                                          </p:val>
                                        </p:tav>
                                        <p:tav tm="100000">
                                          <p:val>
                                            <p:strVal val="#ppt_h"/>
                                          </p:val>
                                        </p:tav>
                                      </p:tavLst>
                                    </p:anim>
                                    <p:animEffect transition="in" filter="fade">
                                      <p:cBhvr>
                                        <p:cTn id="23" dur="3000"/>
                                        <p:tgtEl>
                                          <p:spTgt spid="82955"/>
                                        </p:tgtEl>
                                      </p:cBhvr>
                                    </p:animEffect>
                                  </p:childTnLst>
                                </p:cTn>
                              </p:par>
                            </p:childTnLst>
                          </p:cTn>
                        </p:par>
                        <p:par>
                          <p:cTn id="24" fill="hold" nodeType="afterGroup">
                            <p:stCondLst>
                              <p:cond delay="6500"/>
                            </p:stCondLst>
                            <p:childTnLst>
                              <p:par>
                                <p:cTn id="25" presetID="4" presetClass="entr" presetSubtype="16" fill="hold" grpId="0" nodeType="afterEffect">
                                  <p:stCondLst>
                                    <p:cond delay="0"/>
                                  </p:stCondLst>
                                  <p:childTnLst>
                                    <p:set>
                                      <p:cBhvr>
                                        <p:cTn id="26" dur="1" fill="hold">
                                          <p:stCondLst>
                                            <p:cond delay="0"/>
                                          </p:stCondLst>
                                        </p:cTn>
                                        <p:tgtEl>
                                          <p:spTgt spid="82951"/>
                                        </p:tgtEl>
                                        <p:attrNameLst>
                                          <p:attrName>style.visibility</p:attrName>
                                        </p:attrNameLst>
                                      </p:cBhvr>
                                      <p:to>
                                        <p:strVal val="visible"/>
                                      </p:to>
                                    </p:set>
                                    <p:animEffect transition="in" filter="box(in)">
                                      <p:cBhvr>
                                        <p:cTn id="27" dur="500"/>
                                        <p:tgtEl>
                                          <p:spTgt spid="82951"/>
                                        </p:tgtEl>
                                      </p:cBhvr>
                                    </p:animEffect>
                                  </p:childTnLst>
                                </p:cTn>
                              </p:par>
                            </p:childTnLst>
                          </p:cTn>
                        </p:par>
                        <p:par>
                          <p:cTn id="28" fill="hold" nodeType="afterGroup">
                            <p:stCondLst>
                              <p:cond delay="7000"/>
                            </p:stCondLst>
                            <p:childTnLst>
                              <p:par>
                                <p:cTn id="29" presetID="10" presetClass="exit" presetSubtype="0" fill="hold" nodeType="afterEffect">
                                  <p:stCondLst>
                                    <p:cond delay="0"/>
                                  </p:stCondLst>
                                  <p:childTnLst>
                                    <p:animEffect transition="out" filter="fade">
                                      <p:cBhvr>
                                        <p:cTn id="30" dur="3000"/>
                                        <p:tgtEl>
                                          <p:spTgt spid="82955"/>
                                        </p:tgtEl>
                                      </p:cBhvr>
                                    </p:animEffect>
                                    <p:set>
                                      <p:cBhvr>
                                        <p:cTn id="31" dur="1" fill="hold">
                                          <p:stCondLst>
                                            <p:cond delay="2999"/>
                                          </p:stCondLst>
                                        </p:cTn>
                                        <p:tgtEl>
                                          <p:spTgt spid="82955"/>
                                        </p:tgtEl>
                                        <p:attrNameLst>
                                          <p:attrName>style.visibility</p:attrName>
                                        </p:attrNameLst>
                                      </p:cBhvr>
                                      <p:to>
                                        <p:strVal val="hidden"/>
                                      </p:to>
                                    </p:set>
                                  </p:childTnLst>
                                </p:cTn>
                              </p:par>
                            </p:childTnLst>
                          </p:cTn>
                        </p:par>
                        <p:par>
                          <p:cTn id="32" fill="hold" nodeType="afterGroup">
                            <p:stCondLst>
                              <p:cond delay="10000"/>
                            </p:stCondLst>
                            <p:childTnLst>
                              <p:par>
                                <p:cTn id="33" presetID="10" presetClass="entr" presetSubtype="0" fill="hold" grpId="0" nodeType="afterEffect">
                                  <p:stCondLst>
                                    <p:cond delay="0"/>
                                  </p:stCondLst>
                                  <p:childTnLst>
                                    <p:set>
                                      <p:cBhvr>
                                        <p:cTn id="34" dur="1" fill="hold">
                                          <p:stCondLst>
                                            <p:cond delay="0"/>
                                          </p:stCondLst>
                                        </p:cTn>
                                        <p:tgtEl>
                                          <p:spTgt spid="82960"/>
                                        </p:tgtEl>
                                        <p:attrNameLst>
                                          <p:attrName>style.visibility</p:attrName>
                                        </p:attrNameLst>
                                      </p:cBhvr>
                                      <p:to>
                                        <p:strVal val="visible"/>
                                      </p:to>
                                    </p:set>
                                    <p:animEffect transition="in" filter="fade">
                                      <p:cBhvr>
                                        <p:cTn id="35" dur="500"/>
                                        <p:tgtEl>
                                          <p:spTgt spid="82960"/>
                                        </p:tgtEl>
                                      </p:cBhvr>
                                    </p:animEffect>
                                  </p:childTnLst>
                                </p:cTn>
                              </p:par>
                            </p:childTnLst>
                          </p:cTn>
                        </p:par>
                        <p:par>
                          <p:cTn id="36" fill="hold" nodeType="afterGroup">
                            <p:stCondLst>
                              <p:cond delay="10500"/>
                            </p:stCondLst>
                            <p:childTnLst>
                              <p:par>
                                <p:cTn id="37" presetID="10" presetClass="entr" presetSubtype="0" fill="hold" grpId="0" nodeType="afterEffect">
                                  <p:stCondLst>
                                    <p:cond delay="0"/>
                                  </p:stCondLst>
                                  <p:childTnLst>
                                    <p:set>
                                      <p:cBhvr>
                                        <p:cTn id="38" dur="1" fill="hold">
                                          <p:stCondLst>
                                            <p:cond delay="0"/>
                                          </p:stCondLst>
                                        </p:cTn>
                                        <p:tgtEl>
                                          <p:spTgt spid="82957"/>
                                        </p:tgtEl>
                                        <p:attrNameLst>
                                          <p:attrName>style.visibility</p:attrName>
                                        </p:attrNameLst>
                                      </p:cBhvr>
                                      <p:to>
                                        <p:strVal val="visible"/>
                                      </p:to>
                                    </p:set>
                                    <p:animEffect transition="in" filter="fade">
                                      <p:cBhvr>
                                        <p:cTn id="39" dur="1000"/>
                                        <p:tgtEl>
                                          <p:spTgt spid="82957"/>
                                        </p:tgtEl>
                                      </p:cBhvr>
                                    </p:animEffect>
                                  </p:childTnLst>
                                </p:cTn>
                              </p:par>
                            </p:childTnLst>
                          </p:cTn>
                        </p:par>
                        <p:par>
                          <p:cTn id="40" fill="hold" nodeType="afterGroup">
                            <p:stCondLst>
                              <p:cond delay="11500"/>
                            </p:stCondLst>
                            <p:childTnLst>
                              <p:par>
                                <p:cTn id="41" presetID="23" presetClass="emph" presetSubtype="0" repeatCount="indefinite" fill="hold" grpId="1" nodeType="afterEffect">
                                  <p:stCondLst>
                                    <p:cond delay="0"/>
                                  </p:stCondLst>
                                  <p:childTnLst>
                                    <p:animClr clrSpc="hsl" dir="cw">
                                      <p:cBhvr override="childStyle">
                                        <p:cTn id="42" dur="2000" fill="hold"/>
                                        <p:tgtEl>
                                          <p:spTgt spid="82957"/>
                                        </p:tgtEl>
                                        <p:attrNameLst>
                                          <p:attrName>style.color</p:attrName>
                                        </p:attrNameLst>
                                      </p:cBhvr>
                                      <p:by>
                                        <p:hsl h="10842353" s="0" l="0"/>
                                      </p:by>
                                    </p:animClr>
                                    <p:animClr clrSpc="hsl" dir="cw">
                                      <p:cBhvr>
                                        <p:cTn id="43" dur="2000" fill="hold"/>
                                        <p:tgtEl>
                                          <p:spTgt spid="82957"/>
                                        </p:tgtEl>
                                        <p:attrNameLst>
                                          <p:attrName>fillcolor</p:attrName>
                                        </p:attrNameLst>
                                      </p:cBhvr>
                                      <p:by>
                                        <p:hsl h="10842353" s="0" l="0"/>
                                      </p:by>
                                    </p:animClr>
                                    <p:animClr clrSpc="hsl" dir="cw">
                                      <p:cBhvr>
                                        <p:cTn id="44" dur="2000" fill="hold"/>
                                        <p:tgtEl>
                                          <p:spTgt spid="82957"/>
                                        </p:tgtEl>
                                        <p:attrNameLst>
                                          <p:attrName>stroke.color</p:attrName>
                                        </p:attrNameLst>
                                      </p:cBhvr>
                                      <p:by>
                                        <p:hsl h="10842353" s="0" l="0"/>
                                      </p:by>
                                    </p:animClr>
                                    <p:set>
                                      <p:cBhvr>
                                        <p:cTn id="45" dur="2000" fill="hold"/>
                                        <p:tgtEl>
                                          <p:spTgt spid="82957"/>
                                        </p:tgtEl>
                                        <p:attrNameLst>
                                          <p:attrName>fill.type</p:attrName>
                                        </p:attrNameLst>
                                      </p:cBhvr>
                                      <p:to>
                                        <p:strVal val="solid"/>
                                      </p:to>
                                    </p:set>
                                  </p:childTnLst>
                                </p:cTn>
                              </p:par>
                            </p:childTnLst>
                          </p:cTn>
                        </p:par>
                        <p:par>
                          <p:cTn id="46" fill="hold" nodeType="afterGroup">
                            <p:stCondLst>
                              <p:cond delay="13500"/>
                            </p:stCondLst>
                            <p:childTnLst>
                              <p:par>
                                <p:cTn id="47" presetID="10" presetClass="entr" presetSubtype="0" fill="hold" grpId="0" nodeType="afterEffect">
                                  <p:stCondLst>
                                    <p:cond delay="0"/>
                                  </p:stCondLst>
                                  <p:childTnLst>
                                    <p:set>
                                      <p:cBhvr>
                                        <p:cTn id="48" dur="1" fill="hold">
                                          <p:stCondLst>
                                            <p:cond delay="0"/>
                                          </p:stCondLst>
                                        </p:cTn>
                                        <p:tgtEl>
                                          <p:spTgt spid="82958"/>
                                        </p:tgtEl>
                                        <p:attrNameLst>
                                          <p:attrName>style.visibility</p:attrName>
                                        </p:attrNameLst>
                                      </p:cBhvr>
                                      <p:to>
                                        <p:strVal val="visible"/>
                                      </p:to>
                                    </p:set>
                                    <p:animEffect transition="in" filter="fade">
                                      <p:cBhvr>
                                        <p:cTn id="49" dur="1000"/>
                                        <p:tgtEl>
                                          <p:spTgt spid="82958"/>
                                        </p:tgtEl>
                                      </p:cBhvr>
                                    </p:animEffect>
                                  </p:childTnLst>
                                </p:cTn>
                              </p:par>
                            </p:childTnLst>
                          </p:cTn>
                        </p:par>
                        <p:par>
                          <p:cTn id="50" fill="hold" nodeType="afterGroup">
                            <p:stCondLst>
                              <p:cond delay="14500"/>
                            </p:stCondLst>
                            <p:childTnLst>
                              <p:par>
                                <p:cTn id="51" presetID="23" presetClass="emph" presetSubtype="0" repeatCount="indefinite" fill="hold" grpId="1" nodeType="afterEffect">
                                  <p:stCondLst>
                                    <p:cond delay="0"/>
                                  </p:stCondLst>
                                  <p:childTnLst>
                                    <p:animClr clrSpc="hsl" dir="cw">
                                      <p:cBhvr override="childStyle">
                                        <p:cTn id="52" dur="2000" fill="hold"/>
                                        <p:tgtEl>
                                          <p:spTgt spid="82958"/>
                                        </p:tgtEl>
                                        <p:attrNameLst>
                                          <p:attrName>style.color</p:attrName>
                                        </p:attrNameLst>
                                      </p:cBhvr>
                                      <p:by>
                                        <p:hsl h="10842353" s="0" l="0"/>
                                      </p:by>
                                    </p:animClr>
                                    <p:animClr clrSpc="hsl" dir="cw">
                                      <p:cBhvr>
                                        <p:cTn id="53" dur="2000" fill="hold"/>
                                        <p:tgtEl>
                                          <p:spTgt spid="82958"/>
                                        </p:tgtEl>
                                        <p:attrNameLst>
                                          <p:attrName>fillcolor</p:attrName>
                                        </p:attrNameLst>
                                      </p:cBhvr>
                                      <p:by>
                                        <p:hsl h="10842353" s="0" l="0"/>
                                      </p:by>
                                    </p:animClr>
                                    <p:animClr clrSpc="hsl" dir="cw">
                                      <p:cBhvr>
                                        <p:cTn id="54" dur="2000" fill="hold"/>
                                        <p:tgtEl>
                                          <p:spTgt spid="82958"/>
                                        </p:tgtEl>
                                        <p:attrNameLst>
                                          <p:attrName>stroke.color</p:attrName>
                                        </p:attrNameLst>
                                      </p:cBhvr>
                                      <p:by>
                                        <p:hsl h="10842353" s="0" l="0"/>
                                      </p:by>
                                    </p:animClr>
                                    <p:set>
                                      <p:cBhvr>
                                        <p:cTn id="55" dur="2000" fill="hold"/>
                                        <p:tgtEl>
                                          <p:spTgt spid="8295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50" grpId="0" animBg="1"/>
      <p:bldP spid="82951" grpId="0" animBg="1"/>
      <p:bldP spid="82954" grpId="0" animBg="1"/>
      <p:bldP spid="82957" grpId="0" animBg="1"/>
      <p:bldP spid="82957" grpId="1" animBg="1"/>
      <p:bldP spid="82958" grpId="0" animBg="1"/>
      <p:bldP spid="82958" grpId="1" animBg="1"/>
      <p:bldP spid="8296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6809" name="WordArt 9"/>
          <p:cNvSpPr>
            <a:spLocks noChangeArrowheads="1" noChangeShapeType="1" noTextEdit="1"/>
          </p:cNvSpPr>
          <p:nvPr/>
        </p:nvSpPr>
        <p:spPr bwMode="auto">
          <a:xfrm>
            <a:off x="381000" y="4800600"/>
            <a:ext cx="9410700" cy="762000"/>
          </a:xfrm>
          <a:prstGeom prst="rect">
            <a:avLst/>
          </a:prstGeom>
        </p:spPr>
        <p:txBody>
          <a:bodyPr wrap="none" fromWordArt="1">
            <a:prstTxWarp prst="textFadeUp">
              <a:avLst>
                <a:gd name="adj" fmla="val 15704"/>
              </a:avLst>
            </a:prstTxWarp>
          </a:bodyPr>
          <a:lstStyle/>
          <a:p>
            <a:r>
              <a:rPr lang="en-US" sz="3600" kern="10">
                <a:ln w="12700">
                  <a:solidFill>
                    <a:srgbClr val="B2B2B2"/>
                  </a:solidFill>
                  <a:round/>
                  <a:headEnd/>
                  <a:tailEnd/>
                </a:ln>
                <a:gradFill rotWithShape="1">
                  <a:gsLst>
                    <a:gs pos="0">
                      <a:srgbClr val="00FF00"/>
                    </a:gs>
                    <a:gs pos="50000">
                      <a:srgbClr val="FF9933"/>
                    </a:gs>
                    <a:gs pos="100000">
                      <a:srgbClr val="00FF00"/>
                    </a:gs>
                  </a:gsLst>
                  <a:lin ang="2700000" scaled="1"/>
                </a:gradFill>
                <a:effectLst>
                  <a:outerShdw dist="35921" dir="2700000" sy="50000" rotWithShape="0">
                    <a:srgbClr val="875B0D">
                      <a:alpha val="70000"/>
                    </a:srgbClr>
                  </a:outerShdw>
                </a:effectLst>
                <a:latin typeface="Arial"/>
                <a:cs typeface="Arial"/>
              </a:rPr>
              <a:t>XIN CHÀO VÀ HẸN GẶP LẠI</a:t>
            </a:r>
          </a:p>
        </p:txBody>
      </p:sp>
      <p:pic>
        <p:nvPicPr>
          <p:cNvPr id="76815" name="Picture 15" descr="song 1"/>
          <p:cNvPicPr preferRelativeResize="0">
            <a:picLocks noChangeArrowheads="1"/>
          </p:cNvPicPr>
          <p:nvPr/>
        </p:nvPicPr>
        <p:blipFill>
          <a:blip r:embed="rId4"/>
          <a:srcRect/>
          <a:stretch>
            <a:fillRect/>
          </a:stretch>
        </p:blipFill>
        <p:spPr bwMode="auto">
          <a:xfrm>
            <a:off x="306388" y="382588"/>
            <a:ext cx="4570412" cy="3427412"/>
          </a:xfrm>
          <a:prstGeom prst="rect">
            <a:avLst/>
          </a:prstGeom>
          <a:noFill/>
          <a:ln w="9525">
            <a:solidFill>
              <a:srgbClr val="0000FF"/>
            </a:solidFill>
            <a:miter lim="800000"/>
            <a:headEnd/>
            <a:tailEnd/>
          </a:ln>
        </p:spPr>
      </p:pic>
      <p:pic>
        <p:nvPicPr>
          <p:cNvPr id="76822" name="Picture 22" descr="13_Ni-a-ga-ra2"/>
          <p:cNvPicPr preferRelativeResize="0">
            <a:picLocks noChangeArrowheads="1"/>
          </p:cNvPicPr>
          <p:nvPr/>
        </p:nvPicPr>
        <p:blipFill>
          <a:blip r:embed="rId5"/>
          <a:srcRect/>
          <a:stretch>
            <a:fillRect/>
          </a:stretch>
        </p:blipFill>
        <p:spPr bwMode="auto">
          <a:xfrm>
            <a:off x="5181600" y="381000"/>
            <a:ext cx="4570413" cy="3427413"/>
          </a:xfrm>
          <a:prstGeom prst="rect">
            <a:avLst/>
          </a:prstGeom>
          <a:noFill/>
          <a:ln w="9525">
            <a:solidFill>
              <a:srgbClr val="0000FF"/>
            </a:solidFill>
            <a:miter lim="800000"/>
            <a:headEnd/>
            <a:tailEnd/>
          </a:ln>
        </p:spPr>
      </p:pic>
      <p:pic>
        <p:nvPicPr>
          <p:cNvPr id="76837" name="Picture 37" descr="song 4"/>
          <p:cNvPicPr preferRelativeResize="0">
            <a:picLocks noChangeArrowheads="1"/>
          </p:cNvPicPr>
          <p:nvPr/>
        </p:nvPicPr>
        <p:blipFill>
          <a:blip r:embed="rId6"/>
          <a:srcRect/>
          <a:stretch>
            <a:fillRect/>
          </a:stretch>
        </p:blipFill>
        <p:spPr bwMode="auto">
          <a:xfrm>
            <a:off x="306388" y="382588"/>
            <a:ext cx="4570412" cy="3427412"/>
          </a:xfrm>
          <a:prstGeom prst="rect">
            <a:avLst/>
          </a:prstGeom>
          <a:noFill/>
          <a:ln w="9525">
            <a:solidFill>
              <a:srgbClr val="0000FF"/>
            </a:solidFill>
            <a:miter lim="800000"/>
            <a:headEnd/>
            <a:tailEnd/>
          </a:ln>
        </p:spPr>
      </p:pic>
      <p:pic>
        <p:nvPicPr>
          <p:cNvPr id="76838" name="Picture 38" descr="14_Ni-a-ga-ra3"/>
          <p:cNvPicPr preferRelativeResize="0">
            <a:picLocks noChangeArrowheads="1"/>
          </p:cNvPicPr>
          <p:nvPr/>
        </p:nvPicPr>
        <p:blipFill>
          <a:blip r:embed="rId7"/>
          <a:srcRect/>
          <a:stretch>
            <a:fillRect/>
          </a:stretch>
        </p:blipFill>
        <p:spPr bwMode="auto">
          <a:xfrm>
            <a:off x="5181600" y="381000"/>
            <a:ext cx="4570413" cy="3427413"/>
          </a:xfrm>
          <a:prstGeom prst="rect">
            <a:avLst/>
          </a:prstGeom>
          <a:noFill/>
          <a:ln w="9525">
            <a:solidFill>
              <a:srgbClr val="0000FF"/>
            </a:solidFill>
            <a:miter lim="800000"/>
            <a:headEnd/>
            <a:tailEnd/>
          </a:ln>
        </p:spPr>
      </p:pic>
      <p:pic>
        <p:nvPicPr>
          <p:cNvPr id="76839" name="Picture 39" descr="song 3"/>
          <p:cNvPicPr preferRelativeResize="0">
            <a:picLocks noChangeArrowheads="1"/>
          </p:cNvPicPr>
          <p:nvPr/>
        </p:nvPicPr>
        <p:blipFill>
          <a:blip r:embed="rId8"/>
          <a:srcRect/>
          <a:stretch>
            <a:fillRect/>
          </a:stretch>
        </p:blipFill>
        <p:spPr bwMode="auto">
          <a:xfrm>
            <a:off x="306388" y="382588"/>
            <a:ext cx="4570412" cy="3427412"/>
          </a:xfrm>
          <a:prstGeom prst="rect">
            <a:avLst/>
          </a:prstGeom>
          <a:noFill/>
          <a:ln w="9525">
            <a:solidFill>
              <a:srgbClr val="0000FF"/>
            </a:solidFill>
            <a:miter lim="800000"/>
            <a:headEnd/>
            <a:tailEnd/>
          </a:ln>
        </p:spPr>
      </p:pic>
      <p:grpSp>
        <p:nvGrpSpPr>
          <p:cNvPr id="2" name="Group 40"/>
          <p:cNvGrpSpPr>
            <a:grpSpLocks/>
          </p:cNvGrpSpPr>
          <p:nvPr/>
        </p:nvGrpSpPr>
        <p:grpSpPr bwMode="auto">
          <a:xfrm>
            <a:off x="5181600" y="381000"/>
            <a:ext cx="4570413" cy="3427413"/>
            <a:chOff x="1104" y="1536"/>
            <a:chExt cx="2879" cy="2118"/>
          </a:xfrm>
        </p:grpSpPr>
        <p:pic>
          <p:nvPicPr>
            <p:cNvPr id="29719" name="Picture 41" descr="12_Ni-a-ga-ra1"/>
            <p:cNvPicPr preferRelativeResize="0">
              <a:picLocks noChangeArrowheads="1"/>
            </p:cNvPicPr>
            <p:nvPr/>
          </p:nvPicPr>
          <p:blipFill>
            <a:blip r:embed="rId9"/>
            <a:srcRect/>
            <a:stretch>
              <a:fillRect/>
            </a:stretch>
          </p:blipFill>
          <p:spPr bwMode="auto">
            <a:xfrm>
              <a:off x="1104" y="1536"/>
              <a:ext cx="2879" cy="2118"/>
            </a:xfrm>
            <a:prstGeom prst="rect">
              <a:avLst/>
            </a:prstGeom>
            <a:noFill/>
            <a:ln w="9525">
              <a:noFill/>
              <a:miter lim="800000"/>
              <a:headEnd/>
              <a:tailEnd/>
            </a:ln>
          </p:spPr>
        </p:pic>
        <p:sp>
          <p:nvSpPr>
            <p:cNvPr id="29720" name="Rectangle 42"/>
            <p:cNvSpPr>
              <a:spLocks noChangeArrowheads="1"/>
            </p:cNvSpPr>
            <p:nvPr/>
          </p:nvSpPr>
          <p:spPr bwMode="auto">
            <a:xfrm>
              <a:off x="2448" y="3312"/>
              <a:ext cx="1440" cy="288"/>
            </a:xfrm>
            <a:prstGeom prst="rect">
              <a:avLst/>
            </a:prstGeom>
            <a:noFill/>
            <a:ln w="9525">
              <a:noFill/>
              <a:miter lim="800000"/>
              <a:headEnd/>
              <a:tailEnd/>
            </a:ln>
          </p:spPr>
          <p:txBody>
            <a:bodyPr anchor="ctr"/>
            <a:lstStyle/>
            <a:p>
              <a:r>
                <a:rPr lang="en-US" sz="1600">
                  <a:solidFill>
                    <a:srgbClr val="3333CC"/>
                  </a:solidFill>
                </a:rPr>
                <a:t>Mùa đông trên thác Ni-a-ga-ra</a:t>
              </a:r>
            </a:p>
          </p:txBody>
        </p:sp>
      </p:grpSp>
      <p:pic>
        <p:nvPicPr>
          <p:cNvPr id="76843" name="Picture 43" descr="song 2"/>
          <p:cNvPicPr preferRelativeResize="0">
            <a:picLocks noChangeArrowheads="1"/>
          </p:cNvPicPr>
          <p:nvPr/>
        </p:nvPicPr>
        <p:blipFill>
          <a:blip r:embed="rId10"/>
          <a:srcRect/>
          <a:stretch>
            <a:fillRect/>
          </a:stretch>
        </p:blipFill>
        <p:spPr bwMode="auto">
          <a:xfrm>
            <a:off x="306388" y="382588"/>
            <a:ext cx="4570412" cy="3427412"/>
          </a:xfrm>
          <a:prstGeom prst="rect">
            <a:avLst/>
          </a:prstGeom>
          <a:noFill/>
          <a:ln w="9525">
            <a:solidFill>
              <a:srgbClr val="0000FF"/>
            </a:solidFill>
            <a:miter lim="800000"/>
            <a:headEnd/>
            <a:tailEnd/>
          </a:ln>
        </p:spPr>
      </p:pic>
      <p:pic>
        <p:nvPicPr>
          <p:cNvPr id="76844" name="Picture 44" descr="15_atacama1"/>
          <p:cNvPicPr preferRelativeResize="0">
            <a:picLocks noChangeArrowheads="1"/>
          </p:cNvPicPr>
          <p:nvPr/>
        </p:nvPicPr>
        <p:blipFill>
          <a:blip r:embed="rId11"/>
          <a:srcRect/>
          <a:stretch>
            <a:fillRect/>
          </a:stretch>
        </p:blipFill>
        <p:spPr bwMode="auto">
          <a:xfrm>
            <a:off x="5181600" y="381000"/>
            <a:ext cx="4570413" cy="3427413"/>
          </a:xfrm>
          <a:prstGeom prst="rect">
            <a:avLst/>
          </a:prstGeom>
          <a:noFill/>
          <a:ln w="9525">
            <a:solidFill>
              <a:srgbClr val="0000FF"/>
            </a:solidFill>
            <a:miter lim="800000"/>
            <a:headEnd/>
            <a:tailEnd/>
          </a:ln>
        </p:spPr>
      </p:pic>
      <p:pic>
        <p:nvPicPr>
          <p:cNvPr id="76845" name="Picture 45" descr="song 1"/>
          <p:cNvPicPr preferRelativeResize="0">
            <a:picLocks noChangeArrowheads="1"/>
          </p:cNvPicPr>
          <p:nvPr/>
        </p:nvPicPr>
        <p:blipFill>
          <a:blip r:embed="rId4"/>
          <a:srcRect/>
          <a:stretch>
            <a:fillRect/>
          </a:stretch>
        </p:blipFill>
        <p:spPr bwMode="auto">
          <a:xfrm>
            <a:off x="306388" y="382588"/>
            <a:ext cx="4570412" cy="3427412"/>
          </a:xfrm>
          <a:prstGeom prst="rect">
            <a:avLst/>
          </a:prstGeom>
          <a:noFill/>
          <a:ln w="9525">
            <a:solidFill>
              <a:srgbClr val="0000FF"/>
            </a:solidFill>
            <a:miter lim="800000"/>
            <a:headEnd/>
            <a:tailEnd/>
          </a:ln>
        </p:spPr>
      </p:pic>
      <p:pic>
        <p:nvPicPr>
          <p:cNvPr id="76846" name="Picture 46" descr="19_atacama5"/>
          <p:cNvPicPr preferRelativeResize="0">
            <a:picLocks noChangeArrowheads="1"/>
          </p:cNvPicPr>
          <p:nvPr/>
        </p:nvPicPr>
        <p:blipFill>
          <a:blip r:embed="rId12"/>
          <a:srcRect/>
          <a:stretch>
            <a:fillRect/>
          </a:stretch>
        </p:blipFill>
        <p:spPr bwMode="auto">
          <a:xfrm>
            <a:off x="5181600" y="381000"/>
            <a:ext cx="4570413" cy="3427413"/>
          </a:xfrm>
          <a:prstGeom prst="rect">
            <a:avLst/>
          </a:prstGeom>
          <a:noFill/>
          <a:ln w="9525">
            <a:solidFill>
              <a:srgbClr val="0000FF"/>
            </a:solidFill>
            <a:miter lim="800000"/>
            <a:headEnd/>
            <a:tailEnd/>
          </a:ln>
        </p:spPr>
      </p:pic>
      <p:pic>
        <p:nvPicPr>
          <p:cNvPr id="76847" name="Picture 47" descr="hoangmac copy"/>
          <p:cNvPicPr preferRelativeResize="0">
            <a:picLocks noChangeArrowheads="1"/>
          </p:cNvPicPr>
          <p:nvPr/>
        </p:nvPicPr>
        <p:blipFill>
          <a:blip r:embed="rId13"/>
          <a:srcRect l="8463" r="8316"/>
          <a:stretch>
            <a:fillRect/>
          </a:stretch>
        </p:blipFill>
        <p:spPr bwMode="auto">
          <a:xfrm>
            <a:off x="306388" y="382588"/>
            <a:ext cx="4570412" cy="3427412"/>
          </a:xfrm>
          <a:prstGeom prst="rect">
            <a:avLst/>
          </a:prstGeom>
          <a:noFill/>
          <a:ln w="9525">
            <a:noFill/>
            <a:miter lim="800000"/>
            <a:headEnd/>
            <a:tailEnd/>
          </a:ln>
        </p:spPr>
      </p:pic>
      <p:pic>
        <p:nvPicPr>
          <p:cNvPr id="76848" name="Picture 48" descr="17_atacama3"/>
          <p:cNvPicPr preferRelativeResize="0">
            <a:picLocks noChangeArrowheads="1"/>
          </p:cNvPicPr>
          <p:nvPr/>
        </p:nvPicPr>
        <p:blipFill>
          <a:blip r:embed="rId14"/>
          <a:srcRect/>
          <a:stretch>
            <a:fillRect/>
          </a:stretch>
        </p:blipFill>
        <p:spPr bwMode="auto">
          <a:xfrm>
            <a:off x="5181600" y="381000"/>
            <a:ext cx="4570413" cy="3427413"/>
          </a:xfrm>
          <a:prstGeom prst="rect">
            <a:avLst/>
          </a:prstGeom>
          <a:noFill/>
          <a:ln w="9525">
            <a:solidFill>
              <a:srgbClr val="0000FF"/>
            </a:solidFill>
            <a:miter lim="800000"/>
            <a:headEnd/>
            <a:tailEnd/>
          </a:ln>
        </p:spPr>
      </p:pic>
      <p:pic>
        <p:nvPicPr>
          <p:cNvPr id="76849" name="Picture 49" descr="song 5"/>
          <p:cNvPicPr preferRelativeResize="0">
            <a:picLocks noChangeArrowheads="1"/>
          </p:cNvPicPr>
          <p:nvPr/>
        </p:nvPicPr>
        <p:blipFill>
          <a:blip r:embed="rId15"/>
          <a:srcRect/>
          <a:stretch>
            <a:fillRect/>
          </a:stretch>
        </p:blipFill>
        <p:spPr bwMode="auto">
          <a:xfrm>
            <a:off x="306388" y="382588"/>
            <a:ext cx="4570412" cy="3427412"/>
          </a:xfrm>
          <a:prstGeom prst="rect">
            <a:avLst/>
          </a:prstGeom>
          <a:noFill/>
          <a:ln w="9525">
            <a:solidFill>
              <a:srgbClr val="0000FF"/>
            </a:solidFill>
            <a:miter lim="800000"/>
            <a:headEnd/>
            <a:tailEnd/>
          </a:ln>
        </p:spPr>
      </p:pic>
      <p:pic>
        <p:nvPicPr>
          <p:cNvPr id="76850" name="Picture 50" descr="hoangmac copy"/>
          <p:cNvPicPr preferRelativeResize="0">
            <a:picLocks noChangeArrowheads="1"/>
          </p:cNvPicPr>
          <p:nvPr/>
        </p:nvPicPr>
        <p:blipFill>
          <a:blip r:embed="rId13"/>
          <a:srcRect l="8463" r="8316"/>
          <a:stretch>
            <a:fillRect/>
          </a:stretch>
        </p:blipFill>
        <p:spPr bwMode="auto">
          <a:xfrm>
            <a:off x="5181600" y="381000"/>
            <a:ext cx="4570413" cy="3427413"/>
          </a:xfrm>
          <a:prstGeom prst="rect">
            <a:avLst/>
          </a:prstGeom>
          <a:noFill/>
          <a:ln w="9525">
            <a:noFill/>
            <a:miter lim="800000"/>
            <a:headEnd/>
            <a:tailEnd/>
          </a:ln>
        </p:spPr>
      </p:pic>
      <p:pic>
        <p:nvPicPr>
          <p:cNvPr id="76854" name="Picture 54" descr="16_atacama2"/>
          <p:cNvPicPr preferRelativeResize="0">
            <a:picLocks noChangeArrowheads="1"/>
          </p:cNvPicPr>
          <p:nvPr/>
        </p:nvPicPr>
        <p:blipFill>
          <a:blip r:embed="rId16"/>
          <a:srcRect/>
          <a:stretch>
            <a:fillRect/>
          </a:stretch>
        </p:blipFill>
        <p:spPr bwMode="auto">
          <a:xfrm>
            <a:off x="5181600" y="381000"/>
            <a:ext cx="4570413" cy="3427413"/>
          </a:xfrm>
          <a:prstGeom prst="rect">
            <a:avLst/>
          </a:prstGeom>
          <a:noFill/>
          <a:ln w="9525">
            <a:solidFill>
              <a:srgbClr val="0000FF"/>
            </a:solidFill>
            <a:miter lim="800000"/>
            <a:headEnd/>
            <a:tailEnd/>
          </a:ln>
        </p:spPr>
      </p:pic>
      <p:pic>
        <p:nvPicPr>
          <p:cNvPr id="76855" name="Picture 55" descr="caribe"/>
          <p:cNvPicPr preferRelativeResize="0">
            <a:picLocks noChangeArrowheads="1"/>
          </p:cNvPicPr>
          <p:nvPr/>
        </p:nvPicPr>
        <p:blipFill>
          <a:blip r:embed="rId17"/>
          <a:srcRect/>
          <a:stretch>
            <a:fillRect/>
          </a:stretch>
        </p:blipFill>
        <p:spPr bwMode="auto">
          <a:xfrm>
            <a:off x="5335588" y="228600"/>
            <a:ext cx="4570412" cy="3427413"/>
          </a:xfrm>
          <a:prstGeom prst="rect">
            <a:avLst/>
          </a:prstGeom>
          <a:noFill/>
          <a:ln w="9525">
            <a:noFill/>
            <a:miter lim="800000"/>
            <a:headEnd/>
            <a:tailEnd/>
          </a:ln>
        </p:spPr>
      </p:pic>
      <p:pic>
        <p:nvPicPr>
          <p:cNvPr id="76858" name="Picture 58" descr="Ca1"/>
          <p:cNvPicPr preferRelativeResize="0">
            <a:picLocks noChangeArrowheads="1"/>
          </p:cNvPicPr>
          <p:nvPr/>
        </p:nvPicPr>
        <p:blipFill>
          <a:blip r:embed="rId18"/>
          <a:srcRect/>
          <a:stretch>
            <a:fillRect/>
          </a:stretch>
        </p:blipFill>
        <p:spPr bwMode="auto">
          <a:xfrm>
            <a:off x="306388" y="382588"/>
            <a:ext cx="4570412" cy="3427412"/>
          </a:xfrm>
          <a:prstGeom prst="rect">
            <a:avLst/>
          </a:prstGeom>
          <a:noFill/>
          <a:ln w="9525">
            <a:solidFill>
              <a:srgbClr val="0000FF"/>
            </a:solidFill>
            <a:miter lim="800000"/>
            <a:headEnd/>
            <a:tailEnd/>
          </a:ln>
        </p:spPr>
      </p:pic>
      <p:pic>
        <p:nvPicPr>
          <p:cNvPr id="76859" name="Picture 59" descr="18_atacama4"/>
          <p:cNvPicPr preferRelativeResize="0">
            <a:picLocks noChangeArrowheads="1"/>
          </p:cNvPicPr>
          <p:nvPr/>
        </p:nvPicPr>
        <p:blipFill>
          <a:blip r:embed="rId19"/>
          <a:srcRect/>
          <a:stretch>
            <a:fillRect/>
          </a:stretch>
        </p:blipFill>
        <p:spPr bwMode="auto">
          <a:xfrm>
            <a:off x="306388" y="382588"/>
            <a:ext cx="4570412" cy="3427412"/>
          </a:xfrm>
          <a:prstGeom prst="rect">
            <a:avLst/>
          </a:prstGeom>
          <a:noFill/>
          <a:ln w="9525">
            <a:solidFill>
              <a:srgbClr val="0000FF"/>
            </a:solidFill>
            <a:miter lim="800000"/>
            <a:headEnd/>
            <a:tailEnd/>
          </a:ln>
        </p:spPr>
      </p:pic>
      <p:sp>
        <p:nvSpPr>
          <p:cNvPr id="76861" name="Rectangle 3"/>
          <p:cNvSpPr>
            <a:spLocks noChangeArrowheads="1"/>
          </p:cNvSpPr>
          <p:nvPr/>
        </p:nvSpPr>
        <p:spPr bwMode="auto">
          <a:xfrm>
            <a:off x="990600" y="5334000"/>
            <a:ext cx="9245600" cy="1524000"/>
          </a:xfrm>
          <a:prstGeom prst="rect">
            <a:avLst/>
          </a:prstGeom>
          <a:noFill/>
          <a:ln w="9525">
            <a:noFill/>
            <a:miter lim="800000"/>
            <a:headEnd/>
            <a:tailEnd/>
          </a:ln>
        </p:spPr>
        <p:txBody>
          <a:bodyPr tIns="0" anchor="ctr" anchorCtr="1"/>
          <a:lstStyle/>
          <a:p>
            <a:pPr marL="342900" indent="-342900">
              <a:spcBef>
                <a:spcPct val="20000"/>
              </a:spcBef>
              <a:defRPr/>
            </a:pPr>
            <a:r>
              <a:rPr lang="en-US" sz="2800">
                <a:solidFill>
                  <a:srgbClr val="00FF00"/>
                </a:solidFill>
                <a:effectLst>
                  <a:outerShdw blurRad="38100" dist="38100" dir="2700000" algn="tl">
                    <a:srgbClr val="C0C0C0"/>
                  </a:outerShdw>
                </a:effectLst>
                <a:latin typeface="Arial"/>
              </a:rPr>
              <a:t>XIN CHÂN THÀNH CẢM ƠN CÁC BAN !</a:t>
            </a:r>
            <a:endParaRPr lang="en-US" sz="2800">
              <a:solidFill>
                <a:srgbClr val="FFFF00"/>
              </a:solidFill>
              <a:effectLst>
                <a:outerShdw blurRad="38100" dist="38100" dir="2700000" algn="tl">
                  <a:srgbClr val="C0C0C0"/>
                </a:outerShdw>
              </a:effectLst>
              <a:latin typeface="Arial"/>
            </a:endParaRPr>
          </a:p>
        </p:txBody>
      </p:sp>
      <p:pic>
        <p:nvPicPr>
          <p:cNvPr id="29718" name="Picture 63" descr="globeterrestres13"/>
          <p:cNvPicPr>
            <a:picLocks noChangeAspect="1" noChangeArrowheads="1" noCrop="1"/>
          </p:cNvPicPr>
          <p:nvPr/>
        </p:nvPicPr>
        <p:blipFill>
          <a:blip r:embed="rId20"/>
          <a:srcRect/>
          <a:stretch>
            <a:fillRect/>
          </a:stretch>
        </p:blipFill>
        <p:spPr bwMode="auto">
          <a:xfrm>
            <a:off x="0" y="5715000"/>
            <a:ext cx="1143000" cy="1143000"/>
          </a:xfrm>
          <a:prstGeom prst="rect">
            <a:avLst/>
          </a:prstGeom>
          <a:noFill/>
          <a:ln w="9525">
            <a:noFill/>
            <a:miter lim="800000"/>
            <a:headEnd/>
            <a:tailEnd/>
          </a:ln>
        </p:spPr>
      </p:pic>
    </p:spTree>
  </p:cSld>
  <p:clrMapOvr>
    <a:masterClrMapping/>
  </p:clrMapOvr>
  <p:transition spd="slow" advClick="0">
    <p:checker dir="vert"/>
    <p:sndAc>
      <p:stSnd>
        <p:snd r:embed="rId2" name="ChauMi.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76837"/>
                                        </p:tgtEl>
                                        <p:attrNameLst>
                                          <p:attrName>style.visibility</p:attrName>
                                        </p:attrNameLst>
                                      </p:cBhvr>
                                      <p:to>
                                        <p:strVal val="visible"/>
                                      </p:to>
                                    </p:set>
                                    <p:animEffect transition="in" filter="fade">
                                      <p:cBhvr>
                                        <p:cTn id="7" dur="2000"/>
                                        <p:tgtEl>
                                          <p:spTgt spid="76837"/>
                                        </p:tgtEl>
                                      </p:cBhvr>
                                    </p:animEffect>
                                  </p:childTnLst>
                                </p:cTn>
                              </p:par>
                            </p:childTnLst>
                          </p:cTn>
                        </p:par>
                        <p:par>
                          <p:cTn id="8" fill="hold" nodeType="afterGroup">
                            <p:stCondLst>
                              <p:cond delay="2000"/>
                            </p:stCondLst>
                            <p:childTnLst>
                              <p:par>
                                <p:cTn id="9" presetID="10" presetClass="entr" presetSubtype="0" fill="hold" nodeType="afterEffect">
                                  <p:stCondLst>
                                    <p:cond delay="0"/>
                                  </p:stCondLst>
                                  <p:childTnLst>
                                    <p:set>
                                      <p:cBhvr>
                                        <p:cTn id="10" dur="1" fill="hold">
                                          <p:stCondLst>
                                            <p:cond delay="0"/>
                                          </p:stCondLst>
                                        </p:cTn>
                                        <p:tgtEl>
                                          <p:spTgt spid="76838"/>
                                        </p:tgtEl>
                                        <p:attrNameLst>
                                          <p:attrName>style.visibility</p:attrName>
                                        </p:attrNameLst>
                                      </p:cBhvr>
                                      <p:to>
                                        <p:strVal val="visible"/>
                                      </p:to>
                                    </p:set>
                                    <p:animEffect transition="in" filter="fade">
                                      <p:cBhvr>
                                        <p:cTn id="11" dur="2000"/>
                                        <p:tgtEl>
                                          <p:spTgt spid="76838"/>
                                        </p:tgtEl>
                                      </p:cBhvr>
                                    </p:animEffect>
                                  </p:childTnLst>
                                </p:cTn>
                              </p:par>
                            </p:childTnLst>
                          </p:cTn>
                        </p:par>
                        <p:par>
                          <p:cTn id="12" fill="hold" nodeType="afterGroup">
                            <p:stCondLst>
                              <p:cond delay="4000"/>
                            </p:stCondLst>
                            <p:childTnLst>
                              <p:par>
                                <p:cTn id="13" presetID="3" presetClass="entr" presetSubtype="10" fill="hold" nodeType="afterEffect">
                                  <p:stCondLst>
                                    <p:cond delay="0"/>
                                  </p:stCondLst>
                                  <p:childTnLst>
                                    <p:set>
                                      <p:cBhvr>
                                        <p:cTn id="14" dur="1" fill="hold">
                                          <p:stCondLst>
                                            <p:cond delay="0"/>
                                          </p:stCondLst>
                                        </p:cTn>
                                        <p:tgtEl>
                                          <p:spTgt spid="76839"/>
                                        </p:tgtEl>
                                        <p:attrNameLst>
                                          <p:attrName>style.visibility</p:attrName>
                                        </p:attrNameLst>
                                      </p:cBhvr>
                                      <p:to>
                                        <p:strVal val="visible"/>
                                      </p:to>
                                    </p:set>
                                    <p:animEffect transition="in" filter="blinds(horizontal)">
                                      <p:cBhvr>
                                        <p:cTn id="15" dur="2000"/>
                                        <p:tgtEl>
                                          <p:spTgt spid="76839"/>
                                        </p:tgtEl>
                                      </p:cBhvr>
                                    </p:animEffect>
                                  </p:childTnLst>
                                </p:cTn>
                              </p:par>
                            </p:childTnLst>
                          </p:cTn>
                        </p:par>
                        <p:par>
                          <p:cTn id="16" fill="hold" nodeType="afterGroup">
                            <p:stCondLst>
                              <p:cond delay="6000"/>
                            </p:stCondLst>
                            <p:childTnLst>
                              <p:par>
                                <p:cTn id="17" presetID="3" presetClass="entr" presetSubtype="1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linds(horizontal)">
                                      <p:cBhvr>
                                        <p:cTn id="19" dur="2000"/>
                                        <p:tgtEl>
                                          <p:spTgt spid="2"/>
                                        </p:tgtEl>
                                      </p:cBhvr>
                                    </p:animEffect>
                                  </p:childTnLst>
                                </p:cTn>
                              </p:par>
                            </p:childTnLst>
                          </p:cTn>
                        </p:par>
                        <p:par>
                          <p:cTn id="20" fill="hold" nodeType="afterGroup">
                            <p:stCondLst>
                              <p:cond delay="8000"/>
                            </p:stCondLst>
                            <p:childTnLst>
                              <p:par>
                                <p:cTn id="21" presetID="8" presetClass="entr" presetSubtype="32" fill="hold" nodeType="afterEffect">
                                  <p:stCondLst>
                                    <p:cond delay="0"/>
                                  </p:stCondLst>
                                  <p:iterate type="lt">
                                    <p:tmPct val="0"/>
                                  </p:iterate>
                                  <p:childTnLst>
                                    <p:set>
                                      <p:cBhvr>
                                        <p:cTn id="22" dur="1" fill="hold">
                                          <p:stCondLst>
                                            <p:cond delay="0"/>
                                          </p:stCondLst>
                                        </p:cTn>
                                        <p:tgtEl>
                                          <p:spTgt spid="76843"/>
                                        </p:tgtEl>
                                        <p:attrNameLst>
                                          <p:attrName>style.visibility</p:attrName>
                                        </p:attrNameLst>
                                      </p:cBhvr>
                                      <p:to>
                                        <p:strVal val="visible"/>
                                      </p:to>
                                    </p:set>
                                    <p:animEffect transition="in" filter="diamond(out)">
                                      <p:cBhvr>
                                        <p:cTn id="23" dur="2000"/>
                                        <p:tgtEl>
                                          <p:spTgt spid="76843"/>
                                        </p:tgtEl>
                                      </p:cBhvr>
                                    </p:animEffect>
                                  </p:childTnLst>
                                </p:cTn>
                              </p:par>
                            </p:childTnLst>
                          </p:cTn>
                        </p:par>
                        <p:par>
                          <p:cTn id="24" fill="hold" nodeType="afterGroup">
                            <p:stCondLst>
                              <p:cond delay="10000"/>
                            </p:stCondLst>
                            <p:childTnLst>
                              <p:par>
                                <p:cTn id="25" presetID="8" presetClass="entr" presetSubtype="32" fill="hold" nodeType="afterEffect">
                                  <p:stCondLst>
                                    <p:cond delay="0"/>
                                  </p:stCondLst>
                                  <p:iterate type="lt">
                                    <p:tmPct val="0"/>
                                  </p:iterate>
                                  <p:childTnLst>
                                    <p:set>
                                      <p:cBhvr>
                                        <p:cTn id="26" dur="1" fill="hold">
                                          <p:stCondLst>
                                            <p:cond delay="0"/>
                                          </p:stCondLst>
                                        </p:cTn>
                                        <p:tgtEl>
                                          <p:spTgt spid="76844"/>
                                        </p:tgtEl>
                                        <p:attrNameLst>
                                          <p:attrName>style.visibility</p:attrName>
                                        </p:attrNameLst>
                                      </p:cBhvr>
                                      <p:to>
                                        <p:strVal val="visible"/>
                                      </p:to>
                                    </p:set>
                                    <p:animEffect transition="in" filter="diamond(out)">
                                      <p:cBhvr>
                                        <p:cTn id="27" dur="2000"/>
                                        <p:tgtEl>
                                          <p:spTgt spid="76844"/>
                                        </p:tgtEl>
                                      </p:cBhvr>
                                    </p:animEffect>
                                  </p:childTnLst>
                                </p:cTn>
                              </p:par>
                            </p:childTnLst>
                          </p:cTn>
                        </p:par>
                        <p:par>
                          <p:cTn id="28" fill="hold" nodeType="afterGroup">
                            <p:stCondLst>
                              <p:cond delay="12000"/>
                            </p:stCondLst>
                            <p:childTnLst>
                              <p:par>
                                <p:cTn id="29" presetID="9" presetClass="entr" presetSubtype="0" fill="hold" nodeType="afterEffect">
                                  <p:stCondLst>
                                    <p:cond delay="0"/>
                                  </p:stCondLst>
                                  <p:childTnLst>
                                    <p:set>
                                      <p:cBhvr>
                                        <p:cTn id="30" dur="1" fill="hold">
                                          <p:stCondLst>
                                            <p:cond delay="0"/>
                                          </p:stCondLst>
                                        </p:cTn>
                                        <p:tgtEl>
                                          <p:spTgt spid="76846"/>
                                        </p:tgtEl>
                                        <p:attrNameLst>
                                          <p:attrName>style.visibility</p:attrName>
                                        </p:attrNameLst>
                                      </p:cBhvr>
                                      <p:to>
                                        <p:strVal val="visible"/>
                                      </p:to>
                                    </p:set>
                                    <p:animEffect transition="in" filter="dissolve">
                                      <p:cBhvr>
                                        <p:cTn id="31" dur="2000"/>
                                        <p:tgtEl>
                                          <p:spTgt spid="76846"/>
                                        </p:tgtEl>
                                      </p:cBhvr>
                                    </p:animEffect>
                                  </p:childTnLst>
                                </p:cTn>
                              </p:par>
                            </p:childTnLst>
                          </p:cTn>
                        </p:par>
                        <p:par>
                          <p:cTn id="32" fill="hold" nodeType="afterGroup">
                            <p:stCondLst>
                              <p:cond delay="14000"/>
                            </p:stCondLst>
                            <p:childTnLst>
                              <p:par>
                                <p:cTn id="33" presetID="9" presetClass="entr" presetSubtype="0" fill="hold" nodeType="afterEffect">
                                  <p:stCondLst>
                                    <p:cond delay="0"/>
                                  </p:stCondLst>
                                  <p:childTnLst>
                                    <p:set>
                                      <p:cBhvr>
                                        <p:cTn id="34" dur="1" fill="hold">
                                          <p:stCondLst>
                                            <p:cond delay="0"/>
                                          </p:stCondLst>
                                        </p:cTn>
                                        <p:tgtEl>
                                          <p:spTgt spid="76845"/>
                                        </p:tgtEl>
                                        <p:attrNameLst>
                                          <p:attrName>style.visibility</p:attrName>
                                        </p:attrNameLst>
                                      </p:cBhvr>
                                      <p:to>
                                        <p:strVal val="visible"/>
                                      </p:to>
                                    </p:set>
                                    <p:animEffect transition="in" filter="dissolve">
                                      <p:cBhvr>
                                        <p:cTn id="35" dur="2000"/>
                                        <p:tgtEl>
                                          <p:spTgt spid="76845"/>
                                        </p:tgtEl>
                                      </p:cBhvr>
                                    </p:animEffect>
                                  </p:childTnLst>
                                </p:cTn>
                              </p:par>
                            </p:childTnLst>
                          </p:cTn>
                        </p:par>
                        <p:par>
                          <p:cTn id="36" fill="hold" nodeType="afterGroup">
                            <p:stCondLst>
                              <p:cond delay="16000"/>
                            </p:stCondLst>
                            <p:childTnLst>
                              <p:par>
                                <p:cTn id="37" presetID="53" presetClass="entr" presetSubtype="0" fill="hold" nodeType="afterEffect">
                                  <p:stCondLst>
                                    <p:cond delay="0"/>
                                  </p:stCondLst>
                                  <p:childTnLst>
                                    <p:set>
                                      <p:cBhvr>
                                        <p:cTn id="38" dur="1" fill="hold">
                                          <p:stCondLst>
                                            <p:cond delay="0"/>
                                          </p:stCondLst>
                                        </p:cTn>
                                        <p:tgtEl>
                                          <p:spTgt spid="76847"/>
                                        </p:tgtEl>
                                        <p:attrNameLst>
                                          <p:attrName>style.visibility</p:attrName>
                                        </p:attrNameLst>
                                      </p:cBhvr>
                                      <p:to>
                                        <p:strVal val="visible"/>
                                      </p:to>
                                    </p:set>
                                    <p:anim calcmode="lin" valueType="num">
                                      <p:cBhvr>
                                        <p:cTn id="39" dur="2000" fill="hold"/>
                                        <p:tgtEl>
                                          <p:spTgt spid="76847"/>
                                        </p:tgtEl>
                                        <p:attrNameLst>
                                          <p:attrName>ppt_w</p:attrName>
                                        </p:attrNameLst>
                                      </p:cBhvr>
                                      <p:tavLst>
                                        <p:tav tm="0">
                                          <p:val>
                                            <p:fltVal val="0"/>
                                          </p:val>
                                        </p:tav>
                                        <p:tav tm="100000">
                                          <p:val>
                                            <p:strVal val="#ppt_w"/>
                                          </p:val>
                                        </p:tav>
                                      </p:tavLst>
                                    </p:anim>
                                    <p:anim calcmode="lin" valueType="num">
                                      <p:cBhvr>
                                        <p:cTn id="40" dur="2000" fill="hold"/>
                                        <p:tgtEl>
                                          <p:spTgt spid="76847"/>
                                        </p:tgtEl>
                                        <p:attrNameLst>
                                          <p:attrName>ppt_h</p:attrName>
                                        </p:attrNameLst>
                                      </p:cBhvr>
                                      <p:tavLst>
                                        <p:tav tm="0">
                                          <p:val>
                                            <p:fltVal val="0"/>
                                          </p:val>
                                        </p:tav>
                                        <p:tav tm="100000">
                                          <p:val>
                                            <p:strVal val="#ppt_h"/>
                                          </p:val>
                                        </p:tav>
                                      </p:tavLst>
                                    </p:anim>
                                    <p:animEffect transition="in" filter="fade">
                                      <p:cBhvr>
                                        <p:cTn id="41" dur="2000"/>
                                        <p:tgtEl>
                                          <p:spTgt spid="76847"/>
                                        </p:tgtEl>
                                      </p:cBhvr>
                                    </p:animEffect>
                                  </p:childTnLst>
                                </p:cTn>
                              </p:par>
                            </p:childTnLst>
                          </p:cTn>
                        </p:par>
                        <p:par>
                          <p:cTn id="42" fill="hold" nodeType="afterGroup">
                            <p:stCondLst>
                              <p:cond delay="18000"/>
                            </p:stCondLst>
                            <p:childTnLst>
                              <p:par>
                                <p:cTn id="43" presetID="53" presetClass="entr" presetSubtype="0" fill="hold" nodeType="afterEffect">
                                  <p:stCondLst>
                                    <p:cond delay="0"/>
                                  </p:stCondLst>
                                  <p:childTnLst>
                                    <p:set>
                                      <p:cBhvr>
                                        <p:cTn id="44" dur="1" fill="hold">
                                          <p:stCondLst>
                                            <p:cond delay="0"/>
                                          </p:stCondLst>
                                        </p:cTn>
                                        <p:tgtEl>
                                          <p:spTgt spid="76848"/>
                                        </p:tgtEl>
                                        <p:attrNameLst>
                                          <p:attrName>style.visibility</p:attrName>
                                        </p:attrNameLst>
                                      </p:cBhvr>
                                      <p:to>
                                        <p:strVal val="visible"/>
                                      </p:to>
                                    </p:set>
                                    <p:anim calcmode="lin" valueType="num">
                                      <p:cBhvr>
                                        <p:cTn id="45" dur="2000" fill="hold"/>
                                        <p:tgtEl>
                                          <p:spTgt spid="76848"/>
                                        </p:tgtEl>
                                        <p:attrNameLst>
                                          <p:attrName>ppt_w</p:attrName>
                                        </p:attrNameLst>
                                      </p:cBhvr>
                                      <p:tavLst>
                                        <p:tav tm="0">
                                          <p:val>
                                            <p:fltVal val="0"/>
                                          </p:val>
                                        </p:tav>
                                        <p:tav tm="100000">
                                          <p:val>
                                            <p:strVal val="#ppt_w"/>
                                          </p:val>
                                        </p:tav>
                                      </p:tavLst>
                                    </p:anim>
                                    <p:anim calcmode="lin" valueType="num">
                                      <p:cBhvr>
                                        <p:cTn id="46" dur="2000" fill="hold"/>
                                        <p:tgtEl>
                                          <p:spTgt spid="76848"/>
                                        </p:tgtEl>
                                        <p:attrNameLst>
                                          <p:attrName>ppt_h</p:attrName>
                                        </p:attrNameLst>
                                      </p:cBhvr>
                                      <p:tavLst>
                                        <p:tav tm="0">
                                          <p:val>
                                            <p:fltVal val="0"/>
                                          </p:val>
                                        </p:tav>
                                        <p:tav tm="100000">
                                          <p:val>
                                            <p:strVal val="#ppt_h"/>
                                          </p:val>
                                        </p:tav>
                                      </p:tavLst>
                                    </p:anim>
                                    <p:animEffect transition="in" filter="fade">
                                      <p:cBhvr>
                                        <p:cTn id="47" dur="2000"/>
                                        <p:tgtEl>
                                          <p:spTgt spid="76848"/>
                                        </p:tgtEl>
                                      </p:cBhvr>
                                    </p:animEffect>
                                  </p:childTnLst>
                                </p:cTn>
                              </p:par>
                            </p:childTnLst>
                          </p:cTn>
                        </p:par>
                        <p:par>
                          <p:cTn id="48" fill="hold" nodeType="afterGroup">
                            <p:stCondLst>
                              <p:cond delay="20000"/>
                            </p:stCondLst>
                            <p:childTnLst>
                              <p:par>
                                <p:cTn id="49" presetID="23" presetClass="entr" presetSubtype="16" fill="hold" nodeType="afterEffect">
                                  <p:stCondLst>
                                    <p:cond delay="0"/>
                                  </p:stCondLst>
                                  <p:childTnLst>
                                    <p:set>
                                      <p:cBhvr>
                                        <p:cTn id="50" dur="1" fill="hold">
                                          <p:stCondLst>
                                            <p:cond delay="0"/>
                                          </p:stCondLst>
                                        </p:cTn>
                                        <p:tgtEl>
                                          <p:spTgt spid="76849"/>
                                        </p:tgtEl>
                                        <p:attrNameLst>
                                          <p:attrName>style.visibility</p:attrName>
                                        </p:attrNameLst>
                                      </p:cBhvr>
                                      <p:to>
                                        <p:strVal val="visible"/>
                                      </p:to>
                                    </p:set>
                                    <p:anim calcmode="lin" valueType="num">
                                      <p:cBhvr>
                                        <p:cTn id="51" dur="2000" fill="hold"/>
                                        <p:tgtEl>
                                          <p:spTgt spid="76849"/>
                                        </p:tgtEl>
                                        <p:attrNameLst>
                                          <p:attrName>ppt_w</p:attrName>
                                        </p:attrNameLst>
                                      </p:cBhvr>
                                      <p:tavLst>
                                        <p:tav tm="0">
                                          <p:val>
                                            <p:fltVal val="0"/>
                                          </p:val>
                                        </p:tav>
                                        <p:tav tm="100000">
                                          <p:val>
                                            <p:strVal val="#ppt_w"/>
                                          </p:val>
                                        </p:tav>
                                      </p:tavLst>
                                    </p:anim>
                                    <p:anim calcmode="lin" valueType="num">
                                      <p:cBhvr>
                                        <p:cTn id="52" dur="2000" fill="hold"/>
                                        <p:tgtEl>
                                          <p:spTgt spid="76849"/>
                                        </p:tgtEl>
                                        <p:attrNameLst>
                                          <p:attrName>ppt_h</p:attrName>
                                        </p:attrNameLst>
                                      </p:cBhvr>
                                      <p:tavLst>
                                        <p:tav tm="0">
                                          <p:val>
                                            <p:fltVal val="0"/>
                                          </p:val>
                                        </p:tav>
                                        <p:tav tm="100000">
                                          <p:val>
                                            <p:strVal val="#ppt_h"/>
                                          </p:val>
                                        </p:tav>
                                      </p:tavLst>
                                    </p:anim>
                                  </p:childTnLst>
                                </p:cTn>
                              </p:par>
                            </p:childTnLst>
                          </p:cTn>
                        </p:par>
                        <p:par>
                          <p:cTn id="53" fill="hold" nodeType="afterGroup">
                            <p:stCondLst>
                              <p:cond delay="22000"/>
                            </p:stCondLst>
                            <p:childTnLst>
                              <p:par>
                                <p:cTn id="54" presetID="23" presetClass="entr" presetSubtype="16" fill="hold" nodeType="afterEffect">
                                  <p:stCondLst>
                                    <p:cond delay="0"/>
                                  </p:stCondLst>
                                  <p:childTnLst>
                                    <p:set>
                                      <p:cBhvr>
                                        <p:cTn id="55" dur="1" fill="hold">
                                          <p:stCondLst>
                                            <p:cond delay="0"/>
                                          </p:stCondLst>
                                        </p:cTn>
                                        <p:tgtEl>
                                          <p:spTgt spid="76850"/>
                                        </p:tgtEl>
                                        <p:attrNameLst>
                                          <p:attrName>style.visibility</p:attrName>
                                        </p:attrNameLst>
                                      </p:cBhvr>
                                      <p:to>
                                        <p:strVal val="visible"/>
                                      </p:to>
                                    </p:set>
                                    <p:anim calcmode="lin" valueType="num">
                                      <p:cBhvr>
                                        <p:cTn id="56" dur="2000" fill="hold"/>
                                        <p:tgtEl>
                                          <p:spTgt spid="76850"/>
                                        </p:tgtEl>
                                        <p:attrNameLst>
                                          <p:attrName>ppt_w</p:attrName>
                                        </p:attrNameLst>
                                      </p:cBhvr>
                                      <p:tavLst>
                                        <p:tav tm="0">
                                          <p:val>
                                            <p:fltVal val="0"/>
                                          </p:val>
                                        </p:tav>
                                        <p:tav tm="100000">
                                          <p:val>
                                            <p:strVal val="#ppt_w"/>
                                          </p:val>
                                        </p:tav>
                                      </p:tavLst>
                                    </p:anim>
                                    <p:anim calcmode="lin" valueType="num">
                                      <p:cBhvr>
                                        <p:cTn id="57" dur="2000" fill="hold"/>
                                        <p:tgtEl>
                                          <p:spTgt spid="76850"/>
                                        </p:tgtEl>
                                        <p:attrNameLst>
                                          <p:attrName>ppt_h</p:attrName>
                                        </p:attrNameLst>
                                      </p:cBhvr>
                                      <p:tavLst>
                                        <p:tav tm="0">
                                          <p:val>
                                            <p:fltVal val="0"/>
                                          </p:val>
                                        </p:tav>
                                        <p:tav tm="100000">
                                          <p:val>
                                            <p:strVal val="#ppt_h"/>
                                          </p:val>
                                        </p:tav>
                                      </p:tavLst>
                                    </p:anim>
                                  </p:childTnLst>
                                </p:cTn>
                              </p:par>
                            </p:childTnLst>
                          </p:cTn>
                        </p:par>
                        <p:par>
                          <p:cTn id="58" fill="hold" nodeType="afterGroup">
                            <p:stCondLst>
                              <p:cond delay="24000"/>
                            </p:stCondLst>
                            <p:childTnLst>
                              <p:par>
                                <p:cTn id="59" presetID="55" presetClass="entr" presetSubtype="0" fill="hold" nodeType="afterEffect">
                                  <p:stCondLst>
                                    <p:cond delay="0"/>
                                  </p:stCondLst>
                                  <p:childTnLst>
                                    <p:set>
                                      <p:cBhvr>
                                        <p:cTn id="60" dur="1" fill="hold">
                                          <p:stCondLst>
                                            <p:cond delay="0"/>
                                          </p:stCondLst>
                                        </p:cTn>
                                        <p:tgtEl>
                                          <p:spTgt spid="76858"/>
                                        </p:tgtEl>
                                        <p:attrNameLst>
                                          <p:attrName>style.visibility</p:attrName>
                                        </p:attrNameLst>
                                      </p:cBhvr>
                                      <p:to>
                                        <p:strVal val="visible"/>
                                      </p:to>
                                    </p:set>
                                    <p:anim calcmode="lin" valueType="num">
                                      <p:cBhvr>
                                        <p:cTn id="61" dur="5000" fill="hold"/>
                                        <p:tgtEl>
                                          <p:spTgt spid="76858"/>
                                        </p:tgtEl>
                                        <p:attrNameLst>
                                          <p:attrName>ppt_w</p:attrName>
                                        </p:attrNameLst>
                                      </p:cBhvr>
                                      <p:tavLst>
                                        <p:tav tm="0">
                                          <p:val>
                                            <p:strVal val="#ppt_w*0.70"/>
                                          </p:val>
                                        </p:tav>
                                        <p:tav tm="100000">
                                          <p:val>
                                            <p:strVal val="#ppt_w"/>
                                          </p:val>
                                        </p:tav>
                                      </p:tavLst>
                                    </p:anim>
                                    <p:anim calcmode="lin" valueType="num">
                                      <p:cBhvr>
                                        <p:cTn id="62" dur="5000" fill="hold"/>
                                        <p:tgtEl>
                                          <p:spTgt spid="76858"/>
                                        </p:tgtEl>
                                        <p:attrNameLst>
                                          <p:attrName>ppt_h</p:attrName>
                                        </p:attrNameLst>
                                      </p:cBhvr>
                                      <p:tavLst>
                                        <p:tav tm="0">
                                          <p:val>
                                            <p:strVal val="#ppt_h"/>
                                          </p:val>
                                        </p:tav>
                                        <p:tav tm="100000">
                                          <p:val>
                                            <p:strVal val="#ppt_h"/>
                                          </p:val>
                                        </p:tav>
                                      </p:tavLst>
                                    </p:anim>
                                    <p:animEffect transition="in" filter="fade">
                                      <p:cBhvr>
                                        <p:cTn id="63" dur="5000"/>
                                        <p:tgtEl>
                                          <p:spTgt spid="76858"/>
                                        </p:tgtEl>
                                      </p:cBhvr>
                                    </p:animEffect>
                                  </p:childTnLst>
                                </p:cTn>
                              </p:par>
                            </p:childTnLst>
                          </p:cTn>
                        </p:par>
                        <p:par>
                          <p:cTn id="64" fill="hold" nodeType="afterGroup">
                            <p:stCondLst>
                              <p:cond delay="29000"/>
                            </p:stCondLst>
                            <p:childTnLst>
                              <p:par>
                                <p:cTn id="65" presetID="55" presetClass="entr" presetSubtype="0" fill="hold" nodeType="afterEffect">
                                  <p:stCondLst>
                                    <p:cond delay="0"/>
                                  </p:stCondLst>
                                  <p:childTnLst>
                                    <p:set>
                                      <p:cBhvr>
                                        <p:cTn id="66" dur="1" fill="hold">
                                          <p:stCondLst>
                                            <p:cond delay="0"/>
                                          </p:stCondLst>
                                        </p:cTn>
                                        <p:tgtEl>
                                          <p:spTgt spid="76854"/>
                                        </p:tgtEl>
                                        <p:attrNameLst>
                                          <p:attrName>style.visibility</p:attrName>
                                        </p:attrNameLst>
                                      </p:cBhvr>
                                      <p:to>
                                        <p:strVal val="visible"/>
                                      </p:to>
                                    </p:set>
                                    <p:anim calcmode="lin" valueType="num">
                                      <p:cBhvr>
                                        <p:cTn id="67" dur="2000" fill="hold"/>
                                        <p:tgtEl>
                                          <p:spTgt spid="76854"/>
                                        </p:tgtEl>
                                        <p:attrNameLst>
                                          <p:attrName>ppt_w</p:attrName>
                                        </p:attrNameLst>
                                      </p:cBhvr>
                                      <p:tavLst>
                                        <p:tav tm="0">
                                          <p:val>
                                            <p:strVal val="#ppt_w*0.70"/>
                                          </p:val>
                                        </p:tav>
                                        <p:tav tm="100000">
                                          <p:val>
                                            <p:strVal val="#ppt_w"/>
                                          </p:val>
                                        </p:tav>
                                      </p:tavLst>
                                    </p:anim>
                                    <p:anim calcmode="lin" valueType="num">
                                      <p:cBhvr>
                                        <p:cTn id="68" dur="2000" fill="hold"/>
                                        <p:tgtEl>
                                          <p:spTgt spid="76854"/>
                                        </p:tgtEl>
                                        <p:attrNameLst>
                                          <p:attrName>ppt_h</p:attrName>
                                        </p:attrNameLst>
                                      </p:cBhvr>
                                      <p:tavLst>
                                        <p:tav tm="0">
                                          <p:val>
                                            <p:strVal val="#ppt_h"/>
                                          </p:val>
                                        </p:tav>
                                        <p:tav tm="100000">
                                          <p:val>
                                            <p:strVal val="#ppt_h"/>
                                          </p:val>
                                        </p:tav>
                                      </p:tavLst>
                                    </p:anim>
                                    <p:animEffect transition="in" filter="fade">
                                      <p:cBhvr>
                                        <p:cTn id="69" dur="2000"/>
                                        <p:tgtEl>
                                          <p:spTgt spid="76854"/>
                                        </p:tgtEl>
                                      </p:cBhvr>
                                    </p:animEffect>
                                  </p:childTnLst>
                                </p:cTn>
                              </p:par>
                            </p:childTnLst>
                          </p:cTn>
                        </p:par>
                        <p:par>
                          <p:cTn id="70" fill="hold" nodeType="afterGroup">
                            <p:stCondLst>
                              <p:cond delay="31000"/>
                            </p:stCondLst>
                            <p:childTnLst>
                              <p:par>
                                <p:cTn id="71" presetID="22" presetClass="entr" presetSubtype="1" fill="hold" nodeType="afterEffect">
                                  <p:stCondLst>
                                    <p:cond delay="0"/>
                                  </p:stCondLst>
                                  <p:childTnLst>
                                    <p:set>
                                      <p:cBhvr>
                                        <p:cTn id="72" dur="1" fill="hold">
                                          <p:stCondLst>
                                            <p:cond delay="0"/>
                                          </p:stCondLst>
                                        </p:cTn>
                                        <p:tgtEl>
                                          <p:spTgt spid="76859"/>
                                        </p:tgtEl>
                                        <p:attrNameLst>
                                          <p:attrName>style.visibility</p:attrName>
                                        </p:attrNameLst>
                                      </p:cBhvr>
                                      <p:to>
                                        <p:strVal val="visible"/>
                                      </p:to>
                                    </p:set>
                                    <p:animEffect transition="in" filter="wipe(up)">
                                      <p:cBhvr>
                                        <p:cTn id="73" dur="2000"/>
                                        <p:tgtEl>
                                          <p:spTgt spid="76859"/>
                                        </p:tgtEl>
                                      </p:cBhvr>
                                    </p:animEffect>
                                  </p:childTnLst>
                                </p:cTn>
                              </p:par>
                            </p:childTnLst>
                          </p:cTn>
                        </p:par>
                        <p:par>
                          <p:cTn id="74" fill="hold" nodeType="afterGroup">
                            <p:stCondLst>
                              <p:cond delay="33000"/>
                            </p:stCondLst>
                            <p:childTnLst>
                              <p:par>
                                <p:cTn id="75" presetID="22" presetClass="entr" presetSubtype="1" fill="hold" nodeType="afterEffect">
                                  <p:stCondLst>
                                    <p:cond delay="0"/>
                                  </p:stCondLst>
                                  <p:childTnLst>
                                    <p:set>
                                      <p:cBhvr>
                                        <p:cTn id="76" dur="1" fill="hold">
                                          <p:stCondLst>
                                            <p:cond delay="0"/>
                                          </p:stCondLst>
                                        </p:cTn>
                                        <p:tgtEl>
                                          <p:spTgt spid="76855"/>
                                        </p:tgtEl>
                                        <p:attrNameLst>
                                          <p:attrName>style.visibility</p:attrName>
                                        </p:attrNameLst>
                                      </p:cBhvr>
                                      <p:to>
                                        <p:strVal val="visible"/>
                                      </p:to>
                                    </p:set>
                                    <p:animEffect transition="in" filter="wipe(up)">
                                      <p:cBhvr>
                                        <p:cTn id="77" dur="2000"/>
                                        <p:tgtEl>
                                          <p:spTgt spid="76855"/>
                                        </p:tgtEl>
                                      </p:cBhvr>
                                    </p:animEffect>
                                  </p:childTnLst>
                                </p:cTn>
                              </p:par>
                            </p:childTnLst>
                          </p:cTn>
                        </p:par>
                        <p:par>
                          <p:cTn id="78" fill="hold" nodeType="afterGroup">
                            <p:stCondLst>
                              <p:cond delay="35000"/>
                            </p:stCondLst>
                            <p:childTnLst>
                              <p:par>
                                <p:cTn id="79" presetID="50" presetClass="entr" presetSubtype="0" decel="100000" fill="hold" grpId="0" nodeType="afterEffect">
                                  <p:stCondLst>
                                    <p:cond delay="0"/>
                                  </p:stCondLst>
                                  <p:childTnLst>
                                    <p:set>
                                      <p:cBhvr>
                                        <p:cTn id="80" dur="1" fill="hold">
                                          <p:stCondLst>
                                            <p:cond delay="0"/>
                                          </p:stCondLst>
                                        </p:cTn>
                                        <p:tgtEl>
                                          <p:spTgt spid="76861"/>
                                        </p:tgtEl>
                                        <p:attrNameLst>
                                          <p:attrName>style.visibility</p:attrName>
                                        </p:attrNameLst>
                                      </p:cBhvr>
                                      <p:to>
                                        <p:strVal val="visible"/>
                                      </p:to>
                                    </p:set>
                                    <p:anim calcmode="lin" valueType="num">
                                      <p:cBhvr>
                                        <p:cTn id="81" dur="2000" fill="hold"/>
                                        <p:tgtEl>
                                          <p:spTgt spid="76861"/>
                                        </p:tgtEl>
                                        <p:attrNameLst>
                                          <p:attrName>ppt_w</p:attrName>
                                        </p:attrNameLst>
                                      </p:cBhvr>
                                      <p:tavLst>
                                        <p:tav tm="0">
                                          <p:val>
                                            <p:strVal val="#ppt_w+.3"/>
                                          </p:val>
                                        </p:tav>
                                        <p:tav tm="100000">
                                          <p:val>
                                            <p:strVal val="#ppt_w"/>
                                          </p:val>
                                        </p:tav>
                                      </p:tavLst>
                                    </p:anim>
                                    <p:anim calcmode="lin" valueType="num">
                                      <p:cBhvr>
                                        <p:cTn id="82" dur="2000" fill="hold"/>
                                        <p:tgtEl>
                                          <p:spTgt spid="76861"/>
                                        </p:tgtEl>
                                        <p:attrNameLst>
                                          <p:attrName>ppt_h</p:attrName>
                                        </p:attrNameLst>
                                      </p:cBhvr>
                                      <p:tavLst>
                                        <p:tav tm="0">
                                          <p:val>
                                            <p:strVal val="#ppt_h"/>
                                          </p:val>
                                        </p:tav>
                                        <p:tav tm="100000">
                                          <p:val>
                                            <p:strVal val="#ppt_h"/>
                                          </p:val>
                                        </p:tav>
                                      </p:tavLst>
                                    </p:anim>
                                    <p:animEffect transition="in" filter="fade">
                                      <p:cBhvr>
                                        <p:cTn id="83" dur="2000"/>
                                        <p:tgtEl>
                                          <p:spTgt spid="76861"/>
                                        </p:tgtEl>
                                      </p:cBhvr>
                                    </p:animEffect>
                                  </p:childTnLst>
                                </p:cTn>
                              </p:par>
                            </p:childTnLst>
                          </p:cTn>
                        </p:par>
                        <p:par>
                          <p:cTn id="84" fill="hold" nodeType="afterGroup">
                            <p:stCondLst>
                              <p:cond delay="37000"/>
                            </p:stCondLst>
                            <p:childTnLst>
                              <p:par>
                                <p:cTn id="85" presetID="14" presetClass="exit" presetSubtype="10" fill="hold" nodeType="afterEffect">
                                  <p:stCondLst>
                                    <p:cond delay="0"/>
                                  </p:stCondLst>
                                  <p:childTnLst>
                                    <p:animEffect transition="out" filter="randombar(horizontal)">
                                      <p:cBhvr>
                                        <p:cTn id="86" dur="2000"/>
                                        <p:tgtEl>
                                          <p:spTgt spid="76859"/>
                                        </p:tgtEl>
                                      </p:cBhvr>
                                    </p:animEffect>
                                    <p:set>
                                      <p:cBhvr>
                                        <p:cTn id="87" dur="1" fill="hold">
                                          <p:stCondLst>
                                            <p:cond delay="1999"/>
                                          </p:stCondLst>
                                        </p:cTn>
                                        <p:tgtEl>
                                          <p:spTgt spid="76859"/>
                                        </p:tgtEl>
                                        <p:attrNameLst>
                                          <p:attrName>style.visibility</p:attrName>
                                        </p:attrNameLst>
                                      </p:cBhvr>
                                      <p:to>
                                        <p:strVal val="hidden"/>
                                      </p:to>
                                    </p:set>
                                  </p:childTnLst>
                                </p:cTn>
                              </p:par>
                            </p:childTnLst>
                          </p:cTn>
                        </p:par>
                        <p:par>
                          <p:cTn id="88" fill="hold" nodeType="afterGroup">
                            <p:stCondLst>
                              <p:cond delay="39000"/>
                            </p:stCondLst>
                            <p:childTnLst>
                              <p:par>
                                <p:cTn id="89" presetID="14" presetClass="exit" presetSubtype="10" fill="hold" nodeType="afterEffect">
                                  <p:stCondLst>
                                    <p:cond delay="0"/>
                                  </p:stCondLst>
                                  <p:childTnLst>
                                    <p:animEffect transition="out" filter="randombar(horizontal)">
                                      <p:cBhvr>
                                        <p:cTn id="90" dur="2000"/>
                                        <p:tgtEl>
                                          <p:spTgt spid="76855"/>
                                        </p:tgtEl>
                                      </p:cBhvr>
                                    </p:animEffect>
                                    <p:set>
                                      <p:cBhvr>
                                        <p:cTn id="91" dur="1" fill="hold">
                                          <p:stCondLst>
                                            <p:cond delay="1999"/>
                                          </p:stCondLst>
                                        </p:cTn>
                                        <p:tgtEl>
                                          <p:spTgt spid="76855"/>
                                        </p:tgtEl>
                                        <p:attrNameLst>
                                          <p:attrName>style.visibility</p:attrName>
                                        </p:attrNameLst>
                                      </p:cBhvr>
                                      <p:to>
                                        <p:strVal val="hidden"/>
                                      </p:to>
                                    </p:set>
                                  </p:childTnLst>
                                </p:cTn>
                              </p:par>
                            </p:childTnLst>
                          </p:cTn>
                        </p:par>
                        <p:par>
                          <p:cTn id="92" fill="hold" nodeType="afterGroup">
                            <p:stCondLst>
                              <p:cond delay="41000"/>
                            </p:stCondLst>
                            <p:childTnLst>
                              <p:par>
                                <p:cTn id="93" presetID="7" presetClass="exit" presetSubtype="4" fill="hold" nodeType="afterEffect">
                                  <p:stCondLst>
                                    <p:cond delay="0"/>
                                  </p:stCondLst>
                                  <p:childTnLst>
                                    <p:anim calcmode="lin" valueType="num">
                                      <p:cBhvr additive="base">
                                        <p:cTn id="94" dur="2000"/>
                                        <p:tgtEl>
                                          <p:spTgt spid="76858"/>
                                        </p:tgtEl>
                                        <p:attrNameLst>
                                          <p:attrName>ppt_x</p:attrName>
                                        </p:attrNameLst>
                                      </p:cBhvr>
                                      <p:tavLst>
                                        <p:tav tm="0">
                                          <p:val>
                                            <p:strVal val="ppt_x"/>
                                          </p:val>
                                        </p:tav>
                                        <p:tav tm="100000">
                                          <p:val>
                                            <p:strVal val="ppt_x"/>
                                          </p:val>
                                        </p:tav>
                                      </p:tavLst>
                                    </p:anim>
                                    <p:anim calcmode="lin" valueType="num">
                                      <p:cBhvr additive="base">
                                        <p:cTn id="95" dur="2000"/>
                                        <p:tgtEl>
                                          <p:spTgt spid="76858"/>
                                        </p:tgtEl>
                                        <p:attrNameLst>
                                          <p:attrName>ppt_y</p:attrName>
                                        </p:attrNameLst>
                                      </p:cBhvr>
                                      <p:tavLst>
                                        <p:tav tm="0">
                                          <p:val>
                                            <p:strVal val="ppt_y"/>
                                          </p:val>
                                        </p:tav>
                                        <p:tav tm="100000">
                                          <p:val>
                                            <p:strVal val="1+ppt_h/2"/>
                                          </p:val>
                                        </p:tav>
                                      </p:tavLst>
                                    </p:anim>
                                    <p:set>
                                      <p:cBhvr>
                                        <p:cTn id="96" dur="1" fill="hold">
                                          <p:stCondLst>
                                            <p:cond delay="1999"/>
                                          </p:stCondLst>
                                        </p:cTn>
                                        <p:tgtEl>
                                          <p:spTgt spid="76858"/>
                                        </p:tgtEl>
                                        <p:attrNameLst>
                                          <p:attrName>style.visibility</p:attrName>
                                        </p:attrNameLst>
                                      </p:cBhvr>
                                      <p:to>
                                        <p:strVal val="hidden"/>
                                      </p:to>
                                    </p:set>
                                  </p:childTnLst>
                                </p:cTn>
                              </p:par>
                            </p:childTnLst>
                          </p:cTn>
                        </p:par>
                        <p:par>
                          <p:cTn id="97" fill="hold" nodeType="afterGroup">
                            <p:stCondLst>
                              <p:cond delay="43000"/>
                            </p:stCondLst>
                            <p:childTnLst>
                              <p:par>
                                <p:cTn id="98" presetID="7" presetClass="exit" presetSubtype="4" fill="hold" nodeType="afterEffect">
                                  <p:stCondLst>
                                    <p:cond delay="0"/>
                                  </p:stCondLst>
                                  <p:childTnLst>
                                    <p:anim calcmode="lin" valueType="num">
                                      <p:cBhvr additive="base">
                                        <p:cTn id="99" dur="2000"/>
                                        <p:tgtEl>
                                          <p:spTgt spid="76854"/>
                                        </p:tgtEl>
                                        <p:attrNameLst>
                                          <p:attrName>ppt_x</p:attrName>
                                        </p:attrNameLst>
                                      </p:cBhvr>
                                      <p:tavLst>
                                        <p:tav tm="0">
                                          <p:val>
                                            <p:strVal val="ppt_x"/>
                                          </p:val>
                                        </p:tav>
                                        <p:tav tm="100000">
                                          <p:val>
                                            <p:strVal val="ppt_x"/>
                                          </p:val>
                                        </p:tav>
                                      </p:tavLst>
                                    </p:anim>
                                    <p:anim calcmode="lin" valueType="num">
                                      <p:cBhvr additive="base">
                                        <p:cTn id="100" dur="2000"/>
                                        <p:tgtEl>
                                          <p:spTgt spid="76854"/>
                                        </p:tgtEl>
                                        <p:attrNameLst>
                                          <p:attrName>ppt_y</p:attrName>
                                        </p:attrNameLst>
                                      </p:cBhvr>
                                      <p:tavLst>
                                        <p:tav tm="0">
                                          <p:val>
                                            <p:strVal val="ppt_y"/>
                                          </p:val>
                                        </p:tav>
                                        <p:tav tm="100000">
                                          <p:val>
                                            <p:strVal val="1+ppt_h/2"/>
                                          </p:val>
                                        </p:tav>
                                      </p:tavLst>
                                    </p:anim>
                                    <p:set>
                                      <p:cBhvr>
                                        <p:cTn id="101" dur="1" fill="hold">
                                          <p:stCondLst>
                                            <p:cond delay="1999"/>
                                          </p:stCondLst>
                                        </p:cTn>
                                        <p:tgtEl>
                                          <p:spTgt spid="76854"/>
                                        </p:tgtEl>
                                        <p:attrNameLst>
                                          <p:attrName>style.visibility</p:attrName>
                                        </p:attrNameLst>
                                      </p:cBhvr>
                                      <p:to>
                                        <p:strVal val="hidden"/>
                                      </p:to>
                                    </p:set>
                                  </p:childTnLst>
                                </p:cTn>
                              </p:par>
                            </p:childTnLst>
                          </p:cTn>
                        </p:par>
                        <p:par>
                          <p:cTn id="102" fill="hold" nodeType="afterGroup">
                            <p:stCondLst>
                              <p:cond delay="45000"/>
                            </p:stCondLst>
                            <p:childTnLst>
                              <p:par>
                                <p:cTn id="103" presetID="13" presetClass="exit" presetSubtype="16" fill="hold" nodeType="afterEffect">
                                  <p:stCondLst>
                                    <p:cond delay="0"/>
                                  </p:stCondLst>
                                  <p:childTnLst>
                                    <p:animEffect transition="out" filter="plus(in)">
                                      <p:cBhvr>
                                        <p:cTn id="104" dur="2000"/>
                                        <p:tgtEl>
                                          <p:spTgt spid="76850"/>
                                        </p:tgtEl>
                                      </p:cBhvr>
                                    </p:animEffect>
                                    <p:set>
                                      <p:cBhvr>
                                        <p:cTn id="105" dur="1" fill="hold">
                                          <p:stCondLst>
                                            <p:cond delay="1999"/>
                                          </p:stCondLst>
                                        </p:cTn>
                                        <p:tgtEl>
                                          <p:spTgt spid="76850"/>
                                        </p:tgtEl>
                                        <p:attrNameLst>
                                          <p:attrName>style.visibility</p:attrName>
                                        </p:attrNameLst>
                                      </p:cBhvr>
                                      <p:to>
                                        <p:strVal val="hidden"/>
                                      </p:to>
                                    </p:set>
                                  </p:childTnLst>
                                </p:cTn>
                              </p:par>
                            </p:childTnLst>
                          </p:cTn>
                        </p:par>
                        <p:par>
                          <p:cTn id="106" fill="hold" nodeType="afterGroup">
                            <p:stCondLst>
                              <p:cond delay="47000"/>
                            </p:stCondLst>
                            <p:childTnLst>
                              <p:par>
                                <p:cTn id="107" presetID="13" presetClass="exit" presetSubtype="16" fill="hold" nodeType="afterEffect">
                                  <p:stCondLst>
                                    <p:cond delay="0"/>
                                  </p:stCondLst>
                                  <p:childTnLst>
                                    <p:animEffect transition="out" filter="plus(in)">
                                      <p:cBhvr>
                                        <p:cTn id="108" dur="2000"/>
                                        <p:tgtEl>
                                          <p:spTgt spid="76849"/>
                                        </p:tgtEl>
                                      </p:cBhvr>
                                    </p:animEffect>
                                    <p:set>
                                      <p:cBhvr>
                                        <p:cTn id="109" dur="1" fill="hold">
                                          <p:stCondLst>
                                            <p:cond delay="1999"/>
                                          </p:stCondLst>
                                        </p:cTn>
                                        <p:tgtEl>
                                          <p:spTgt spid="76849"/>
                                        </p:tgtEl>
                                        <p:attrNameLst>
                                          <p:attrName>style.visibility</p:attrName>
                                        </p:attrNameLst>
                                      </p:cBhvr>
                                      <p:to>
                                        <p:strVal val="hidden"/>
                                      </p:to>
                                    </p:set>
                                  </p:childTnLst>
                                </p:cTn>
                              </p:par>
                            </p:childTnLst>
                          </p:cTn>
                        </p:par>
                        <p:par>
                          <p:cTn id="110" fill="hold" nodeType="afterGroup">
                            <p:stCondLst>
                              <p:cond delay="49000"/>
                            </p:stCondLst>
                            <p:childTnLst>
                              <p:par>
                                <p:cTn id="111" presetID="6" presetClass="exit" presetSubtype="16" fill="hold" nodeType="afterEffect">
                                  <p:stCondLst>
                                    <p:cond delay="0"/>
                                  </p:stCondLst>
                                  <p:childTnLst>
                                    <p:animEffect transition="out" filter="circle(in)">
                                      <p:cBhvr>
                                        <p:cTn id="112" dur="2000"/>
                                        <p:tgtEl>
                                          <p:spTgt spid="76847"/>
                                        </p:tgtEl>
                                      </p:cBhvr>
                                    </p:animEffect>
                                    <p:set>
                                      <p:cBhvr>
                                        <p:cTn id="113" dur="1" fill="hold">
                                          <p:stCondLst>
                                            <p:cond delay="1999"/>
                                          </p:stCondLst>
                                        </p:cTn>
                                        <p:tgtEl>
                                          <p:spTgt spid="76847"/>
                                        </p:tgtEl>
                                        <p:attrNameLst>
                                          <p:attrName>style.visibility</p:attrName>
                                        </p:attrNameLst>
                                      </p:cBhvr>
                                      <p:to>
                                        <p:strVal val="hidden"/>
                                      </p:to>
                                    </p:set>
                                  </p:childTnLst>
                                </p:cTn>
                              </p:par>
                            </p:childTnLst>
                          </p:cTn>
                        </p:par>
                        <p:par>
                          <p:cTn id="114" fill="hold" nodeType="afterGroup">
                            <p:stCondLst>
                              <p:cond delay="51000"/>
                            </p:stCondLst>
                            <p:childTnLst>
                              <p:par>
                                <p:cTn id="115" presetID="6" presetClass="exit" presetSubtype="16" fill="hold" nodeType="afterEffect">
                                  <p:stCondLst>
                                    <p:cond delay="0"/>
                                  </p:stCondLst>
                                  <p:childTnLst>
                                    <p:animEffect transition="out" filter="circle(in)">
                                      <p:cBhvr>
                                        <p:cTn id="116" dur="2000"/>
                                        <p:tgtEl>
                                          <p:spTgt spid="76848"/>
                                        </p:tgtEl>
                                      </p:cBhvr>
                                    </p:animEffect>
                                    <p:set>
                                      <p:cBhvr>
                                        <p:cTn id="117" dur="1" fill="hold">
                                          <p:stCondLst>
                                            <p:cond delay="1999"/>
                                          </p:stCondLst>
                                        </p:cTn>
                                        <p:tgtEl>
                                          <p:spTgt spid="76848"/>
                                        </p:tgtEl>
                                        <p:attrNameLst>
                                          <p:attrName>style.visibility</p:attrName>
                                        </p:attrNameLst>
                                      </p:cBhvr>
                                      <p:to>
                                        <p:strVal val="hidden"/>
                                      </p:to>
                                    </p:set>
                                  </p:childTnLst>
                                </p:cTn>
                              </p:par>
                            </p:childTnLst>
                          </p:cTn>
                        </p:par>
                        <p:par>
                          <p:cTn id="118" fill="hold" nodeType="afterGroup">
                            <p:stCondLst>
                              <p:cond delay="53000"/>
                            </p:stCondLst>
                            <p:childTnLst>
                              <p:par>
                                <p:cTn id="119" presetID="20" presetClass="exit" presetSubtype="0" fill="hold" nodeType="afterEffect">
                                  <p:stCondLst>
                                    <p:cond delay="0"/>
                                  </p:stCondLst>
                                  <p:childTnLst>
                                    <p:animEffect transition="out" filter="wedge">
                                      <p:cBhvr>
                                        <p:cTn id="120" dur="2000"/>
                                        <p:tgtEl>
                                          <p:spTgt spid="76845"/>
                                        </p:tgtEl>
                                      </p:cBhvr>
                                    </p:animEffect>
                                    <p:set>
                                      <p:cBhvr>
                                        <p:cTn id="121" dur="1" fill="hold">
                                          <p:stCondLst>
                                            <p:cond delay="1999"/>
                                          </p:stCondLst>
                                        </p:cTn>
                                        <p:tgtEl>
                                          <p:spTgt spid="76845"/>
                                        </p:tgtEl>
                                        <p:attrNameLst>
                                          <p:attrName>style.visibility</p:attrName>
                                        </p:attrNameLst>
                                      </p:cBhvr>
                                      <p:to>
                                        <p:strVal val="hidden"/>
                                      </p:to>
                                    </p:set>
                                  </p:childTnLst>
                                </p:cTn>
                              </p:par>
                            </p:childTnLst>
                          </p:cTn>
                        </p:par>
                        <p:par>
                          <p:cTn id="122" fill="hold" nodeType="afterGroup">
                            <p:stCondLst>
                              <p:cond delay="55000"/>
                            </p:stCondLst>
                            <p:childTnLst>
                              <p:par>
                                <p:cTn id="123" presetID="20" presetClass="exit" presetSubtype="0" fill="hold" nodeType="afterEffect">
                                  <p:stCondLst>
                                    <p:cond delay="0"/>
                                  </p:stCondLst>
                                  <p:childTnLst>
                                    <p:animEffect transition="out" filter="wedge">
                                      <p:cBhvr>
                                        <p:cTn id="124" dur="2000"/>
                                        <p:tgtEl>
                                          <p:spTgt spid="76846"/>
                                        </p:tgtEl>
                                      </p:cBhvr>
                                    </p:animEffect>
                                    <p:set>
                                      <p:cBhvr>
                                        <p:cTn id="125" dur="1" fill="hold">
                                          <p:stCondLst>
                                            <p:cond delay="1999"/>
                                          </p:stCondLst>
                                        </p:cTn>
                                        <p:tgtEl>
                                          <p:spTgt spid="76846"/>
                                        </p:tgtEl>
                                        <p:attrNameLst>
                                          <p:attrName>style.visibility</p:attrName>
                                        </p:attrNameLst>
                                      </p:cBhvr>
                                      <p:to>
                                        <p:strVal val="hidden"/>
                                      </p:to>
                                    </p:set>
                                  </p:childTnLst>
                                </p:cTn>
                              </p:par>
                            </p:childTnLst>
                          </p:cTn>
                        </p:par>
                        <p:par>
                          <p:cTn id="126" fill="hold" nodeType="afterGroup">
                            <p:stCondLst>
                              <p:cond delay="57000"/>
                            </p:stCondLst>
                            <p:childTnLst>
                              <p:par>
                                <p:cTn id="127" presetID="18" presetClass="exit" presetSubtype="9" fill="hold" nodeType="afterEffect">
                                  <p:stCondLst>
                                    <p:cond delay="0"/>
                                  </p:stCondLst>
                                  <p:iterate type="lt">
                                    <p:tmPct val="0"/>
                                  </p:iterate>
                                  <p:childTnLst>
                                    <p:animEffect transition="out" filter="strips(upLeft)">
                                      <p:cBhvr>
                                        <p:cTn id="128" dur="2000"/>
                                        <p:tgtEl>
                                          <p:spTgt spid="76843"/>
                                        </p:tgtEl>
                                      </p:cBhvr>
                                    </p:animEffect>
                                    <p:set>
                                      <p:cBhvr>
                                        <p:cTn id="129" dur="1" fill="hold">
                                          <p:stCondLst>
                                            <p:cond delay="1999"/>
                                          </p:stCondLst>
                                        </p:cTn>
                                        <p:tgtEl>
                                          <p:spTgt spid="76843"/>
                                        </p:tgtEl>
                                        <p:attrNameLst>
                                          <p:attrName>style.visibility</p:attrName>
                                        </p:attrNameLst>
                                      </p:cBhvr>
                                      <p:to>
                                        <p:strVal val="hidden"/>
                                      </p:to>
                                    </p:set>
                                  </p:childTnLst>
                                </p:cTn>
                              </p:par>
                            </p:childTnLst>
                          </p:cTn>
                        </p:par>
                        <p:par>
                          <p:cTn id="130" fill="hold" nodeType="afterGroup">
                            <p:stCondLst>
                              <p:cond delay="59000"/>
                            </p:stCondLst>
                            <p:childTnLst>
                              <p:par>
                                <p:cTn id="131" presetID="18" presetClass="exit" presetSubtype="9" fill="hold" nodeType="afterEffect">
                                  <p:stCondLst>
                                    <p:cond delay="0"/>
                                  </p:stCondLst>
                                  <p:iterate type="lt">
                                    <p:tmPct val="0"/>
                                  </p:iterate>
                                  <p:childTnLst>
                                    <p:animEffect transition="out" filter="strips(upLeft)">
                                      <p:cBhvr>
                                        <p:cTn id="132" dur="2000"/>
                                        <p:tgtEl>
                                          <p:spTgt spid="76844"/>
                                        </p:tgtEl>
                                      </p:cBhvr>
                                    </p:animEffect>
                                    <p:set>
                                      <p:cBhvr>
                                        <p:cTn id="133" dur="1" fill="hold">
                                          <p:stCondLst>
                                            <p:cond delay="1999"/>
                                          </p:stCondLst>
                                        </p:cTn>
                                        <p:tgtEl>
                                          <p:spTgt spid="76844"/>
                                        </p:tgtEl>
                                        <p:attrNameLst>
                                          <p:attrName>style.visibility</p:attrName>
                                        </p:attrNameLst>
                                      </p:cBhvr>
                                      <p:to>
                                        <p:strVal val="hidden"/>
                                      </p:to>
                                    </p:set>
                                  </p:childTnLst>
                                </p:cTn>
                              </p:par>
                            </p:childTnLst>
                          </p:cTn>
                        </p:par>
                        <p:par>
                          <p:cTn id="134" fill="hold" nodeType="afterGroup">
                            <p:stCondLst>
                              <p:cond delay="61000"/>
                            </p:stCondLst>
                            <p:childTnLst>
                              <p:par>
                                <p:cTn id="135" presetID="4" presetClass="exit" presetSubtype="16" fill="hold" nodeType="afterEffect">
                                  <p:stCondLst>
                                    <p:cond delay="0"/>
                                  </p:stCondLst>
                                  <p:childTnLst>
                                    <p:animEffect transition="out" filter="box(in)">
                                      <p:cBhvr>
                                        <p:cTn id="136" dur="2000"/>
                                        <p:tgtEl>
                                          <p:spTgt spid="2"/>
                                        </p:tgtEl>
                                      </p:cBhvr>
                                    </p:animEffect>
                                    <p:set>
                                      <p:cBhvr>
                                        <p:cTn id="137" dur="1" fill="hold">
                                          <p:stCondLst>
                                            <p:cond delay="1999"/>
                                          </p:stCondLst>
                                        </p:cTn>
                                        <p:tgtEl>
                                          <p:spTgt spid="2"/>
                                        </p:tgtEl>
                                        <p:attrNameLst>
                                          <p:attrName>style.visibility</p:attrName>
                                        </p:attrNameLst>
                                      </p:cBhvr>
                                      <p:to>
                                        <p:strVal val="hidden"/>
                                      </p:to>
                                    </p:set>
                                  </p:childTnLst>
                                </p:cTn>
                              </p:par>
                            </p:childTnLst>
                          </p:cTn>
                        </p:par>
                        <p:par>
                          <p:cTn id="138" fill="hold" nodeType="afterGroup">
                            <p:stCondLst>
                              <p:cond delay="63000"/>
                            </p:stCondLst>
                            <p:childTnLst>
                              <p:par>
                                <p:cTn id="139" presetID="4" presetClass="exit" presetSubtype="16" fill="hold" nodeType="afterEffect">
                                  <p:stCondLst>
                                    <p:cond delay="0"/>
                                  </p:stCondLst>
                                  <p:childTnLst>
                                    <p:animEffect transition="out" filter="box(in)">
                                      <p:cBhvr>
                                        <p:cTn id="140" dur="2000"/>
                                        <p:tgtEl>
                                          <p:spTgt spid="76839"/>
                                        </p:tgtEl>
                                      </p:cBhvr>
                                    </p:animEffect>
                                    <p:set>
                                      <p:cBhvr>
                                        <p:cTn id="141" dur="1" fill="hold">
                                          <p:stCondLst>
                                            <p:cond delay="1999"/>
                                          </p:stCondLst>
                                        </p:cTn>
                                        <p:tgtEl>
                                          <p:spTgt spid="76839"/>
                                        </p:tgtEl>
                                        <p:attrNameLst>
                                          <p:attrName>style.visibility</p:attrName>
                                        </p:attrNameLst>
                                      </p:cBhvr>
                                      <p:to>
                                        <p:strVal val="hidden"/>
                                      </p:to>
                                    </p:set>
                                  </p:childTnLst>
                                </p:cTn>
                              </p:par>
                            </p:childTnLst>
                          </p:cTn>
                        </p:par>
                        <p:par>
                          <p:cTn id="142" fill="hold" nodeType="afterGroup">
                            <p:stCondLst>
                              <p:cond delay="65000"/>
                            </p:stCondLst>
                            <p:childTnLst>
                              <p:par>
                                <p:cTn id="143" presetID="14" presetClass="exit" presetSubtype="10" fill="hold" grpId="1" nodeType="afterEffect">
                                  <p:stCondLst>
                                    <p:cond delay="0"/>
                                  </p:stCondLst>
                                  <p:childTnLst>
                                    <p:animEffect transition="out" filter="randombar(horizontal)">
                                      <p:cBhvr>
                                        <p:cTn id="144" dur="2000"/>
                                        <p:tgtEl>
                                          <p:spTgt spid="76861"/>
                                        </p:tgtEl>
                                      </p:cBhvr>
                                    </p:animEffect>
                                    <p:set>
                                      <p:cBhvr>
                                        <p:cTn id="145" dur="1" fill="hold">
                                          <p:stCondLst>
                                            <p:cond delay="1999"/>
                                          </p:stCondLst>
                                        </p:cTn>
                                        <p:tgtEl>
                                          <p:spTgt spid="76861"/>
                                        </p:tgtEl>
                                        <p:attrNameLst>
                                          <p:attrName>style.visibility</p:attrName>
                                        </p:attrNameLst>
                                      </p:cBhvr>
                                      <p:to>
                                        <p:strVal val="hidden"/>
                                      </p:to>
                                    </p:set>
                                  </p:childTnLst>
                                </p:cTn>
                              </p:par>
                            </p:childTnLst>
                          </p:cTn>
                        </p:par>
                        <p:par>
                          <p:cTn id="146" fill="hold" nodeType="afterGroup">
                            <p:stCondLst>
                              <p:cond delay="67000"/>
                            </p:stCondLst>
                            <p:childTnLst>
                              <p:par>
                                <p:cTn id="147" presetID="53" presetClass="entr" presetSubtype="0" fill="hold" grpId="0" nodeType="afterEffect">
                                  <p:stCondLst>
                                    <p:cond delay="0"/>
                                  </p:stCondLst>
                                  <p:childTnLst>
                                    <p:set>
                                      <p:cBhvr>
                                        <p:cTn id="148" dur="1" fill="hold">
                                          <p:stCondLst>
                                            <p:cond delay="0"/>
                                          </p:stCondLst>
                                        </p:cTn>
                                        <p:tgtEl>
                                          <p:spTgt spid="76809"/>
                                        </p:tgtEl>
                                        <p:attrNameLst>
                                          <p:attrName>style.visibility</p:attrName>
                                        </p:attrNameLst>
                                      </p:cBhvr>
                                      <p:to>
                                        <p:strVal val="visible"/>
                                      </p:to>
                                    </p:set>
                                    <p:anim calcmode="lin" valueType="num">
                                      <p:cBhvr>
                                        <p:cTn id="149" dur="1000" fill="hold"/>
                                        <p:tgtEl>
                                          <p:spTgt spid="76809"/>
                                        </p:tgtEl>
                                        <p:attrNameLst>
                                          <p:attrName>ppt_w</p:attrName>
                                        </p:attrNameLst>
                                      </p:cBhvr>
                                      <p:tavLst>
                                        <p:tav tm="0">
                                          <p:val>
                                            <p:fltVal val="0"/>
                                          </p:val>
                                        </p:tav>
                                        <p:tav tm="100000">
                                          <p:val>
                                            <p:strVal val="#ppt_w"/>
                                          </p:val>
                                        </p:tav>
                                      </p:tavLst>
                                    </p:anim>
                                    <p:anim calcmode="lin" valueType="num">
                                      <p:cBhvr>
                                        <p:cTn id="150" dur="1000" fill="hold"/>
                                        <p:tgtEl>
                                          <p:spTgt spid="76809"/>
                                        </p:tgtEl>
                                        <p:attrNameLst>
                                          <p:attrName>ppt_h</p:attrName>
                                        </p:attrNameLst>
                                      </p:cBhvr>
                                      <p:tavLst>
                                        <p:tav tm="0">
                                          <p:val>
                                            <p:fltVal val="0"/>
                                          </p:val>
                                        </p:tav>
                                        <p:tav tm="100000">
                                          <p:val>
                                            <p:strVal val="#ppt_h"/>
                                          </p:val>
                                        </p:tav>
                                      </p:tavLst>
                                    </p:anim>
                                    <p:animEffect transition="in" filter="fade">
                                      <p:cBhvr>
                                        <p:cTn id="151" dur="1000"/>
                                        <p:tgtEl>
                                          <p:spTgt spid="76809"/>
                                        </p:tgtEl>
                                      </p:cBhvr>
                                    </p:animEffect>
                                  </p:childTnLst>
                                </p:cTn>
                              </p:par>
                            </p:childTnLst>
                          </p:cTn>
                        </p:par>
                        <p:par>
                          <p:cTn id="152" fill="hold" nodeType="afterGroup">
                            <p:stCondLst>
                              <p:cond delay="68000"/>
                            </p:stCondLst>
                            <p:childTnLst>
                              <p:par>
                                <p:cTn id="153" presetID="23" presetClass="emph" presetSubtype="0" repeatCount="indefinite" fill="hold" grpId="1" nodeType="afterEffect">
                                  <p:stCondLst>
                                    <p:cond delay="0"/>
                                  </p:stCondLst>
                                  <p:childTnLst>
                                    <p:animClr clrSpc="hsl" dir="cw">
                                      <p:cBhvr override="childStyle">
                                        <p:cTn id="154" dur="1000" fill="hold"/>
                                        <p:tgtEl>
                                          <p:spTgt spid="76809"/>
                                        </p:tgtEl>
                                        <p:attrNameLst>
                                          <p:attrName>style.color</p:attrName>
                                        </p:attrNameLst>
                                      </p:cBhvr>
                                      <p:by>
                                        <p:hsl h="10842353" s="0" l="0"/>
                                      </p:by>
                                    </p:animClr>
                                    <p:animClr clrSpc="hsl" dir="cw">
                                      <p:cBhvr>
                                        <p:cTn id="155" dur="1000" fill="hold"/>
                                        <p:tgtEl>
                                          <p:spTgt spid="76809"/>
                                        </p:tgtEl>
                                        <p:attrNameLst>
                                          <p:attrName>fillcolor</p:attrName>
                                        </p:attrNameLst>
                                      </p:cBhvr>
                                      <p:by>
                                        <p:hsl h="10842353" s="0" l="0"/>
                                      </p:by>
                                    </p:animClr>
                                    <p:animClr clrSpc="hsl" dir="cw">
                                      <p:cBhvr>
                                        <p:cTn id="156" dur="1000" fill="hold"/>
                                        <p:tgtEl>
                                          <p:spTgt spid="76809"/>
                                        </p:tgtEl>
                                        <p:attrNameLst>
                                          <p:attrName>stroke.color</p:attrName>
                                        </p:attrNameLst>
                                      </p:cBhvr>
                                      <p:by>
                                        <p:hsl h="10842353" s="0" l="0"/>
                                      </p:by>
                                    </p:animClr>
                                    <p:set>
                                      <p:cBhvr>
                                        <p:cTn id="157" dur="1000" fill="hold"/>
                                        <p:tgtEl>
                                          <p:spTgt spid="76809"/>
                                        </p:tgtEl>
                                        <p:attrNameLst>
                                          <p:attrName>fill.type</p:attrName>
                                        </p:attrNameLst>
                                      </p:cBhvr>
                                      <p:to>
                                        <p:strVal val="solid"/>
                                      </p:to>
                                    </p:set>
                                  </p:childTnLst>
                                </p:cTn>
                              </p:par>
                            </p:childTnLst>
                          </p:cTn>
                        </p:par>
                        <p:par>
                          <p:cTn id="158" fill="hold" nodeType="afterGroup">
                            <p:stCondLst>
                              <p:cond delay="69000"/>
                            </p:stCondLst>
                            <p:childTnLst>
                              <p:par>
                                <p:cTn id="159" presetID="14" presetClass="exit" presetSubtype="10" fill="hold" nodeType="afterEffect">
                                  <p:stCondLst>
                                    <p:cond delay="0"/>
                                  </p:stCondLst>
                                  <p:childTnLst>
                                    <p:animEffect transition="out" filter="randombar(horizontal)">
                                      <p:cBhvr>
                                        <p:cTn id="160" dur="2000"/>
                                        <p:tgtEl>
                                          <p:spTgt spid="76837"/>
                                        </p:tgtEl>
                                      </p:cBhvr>
                                    </p:animEffect>
                                    <p:set>
                                      <p:cBhvr>
                                        <p:cTn id="161" dur="1" fill="hold">
                                          <p:stCondLst>
                                            <p:cond delay="1999"/>
                                          </p:stCondLst>
                                        </p:cTn>
                                        <p:tgtEl>
                                          <p:spTgt spid="76837"/>
                                        </p:tgtEl>
                                        <p:attrNameLst>
                                          <p:attrName>style.visibility</p:attrName>
                                        </p:attrNameLst>
                                      </p:cBhvr>
                                      <p:to>
                                        <p:strVal val="hidden"/>
                                      </p:to>
                                    </p:set>
                                  </p:childTnLst>
                                </p:cTn>
                              </p:par>
                            </p:childTnLst>
                          </p:cTn>
                        </p:par>
                        <p:par>
                          <p:cTn id="162" fill="hold" nodeType="afterGroup">
                            <p:stCondLst>
                              <p:cond delay="71000"/>
                            </p:stCondLst>
                            <p:childTnLst>
                              <p:par>
                                <p:cTn id="163" presetID="14" presetClass="exit" presetSubtype="10" fill="hold" nodeType="afterEffect">
                                  <p:stCondLst>
                                    <p:cond delay="0"/>
                                  </p:stCondLst>
                                  <p:childTnLst>
                                    <p:animEffect transition="out" filter="randombar(horizontal)">
                                      <p:cBhvr>
                                        <p:cTn id="164" dur="2000"/>
                                        <p:tgtEl>
                                          <p:spTgt spid="76838"/>
                                        </p:tgtEl>
                                      </p:cBhvr>
                                    </p:animEffect>
                                    <p:set>
                                      <p:cBhvr>
                                        <p:cTn id="165" dur="1" fill="hold">
                                          <p:stCondLst>
                                            <p:cond delay="1999"/>
                                          </p:stCondLst>
                                        </p:cTn>
                                        <p:tgtEl>
                                          <p:spTgt spid="76838"/>
                                        </p:tgtEl>
                                        <p:attrNameLst>
                                          <p:attrName>style.visibility</p:attrName>
                                        </p:attrNameLst>
                                      </p:cBhvr>
                                      <p:to>
                                        <p:strVal val="hidden"/>
                                      </p:to>
                                    </p:set>
                                  </p:childTnLst>
                                </p:cTn>
                              </p:par>
                            </p:childTnLst>
                          </p:cTn>
                        </p:par>
                        <p:par>
                          <p:cTn id="166" fill="hold" nodeType="afterGroup">
                            <p:stCondLst>
                              <p:cond delay="73000"/>
                            </p:stCondLst>
                            <p:childTnLst>
                              <p:par>
                                <p:cTn id="167" presetID="23" presetClass="emph" presetSubtype="0" repeatCount="indefinite" fill="hold" nodeType="afterEffect">
                                  <p:stCondLst>
                                    <p:cond delay="0"/>
                                  </p:stCondLst>
                                  <p:childTnLst>
                                    <p:animClr clrSpc="hsl" dir="cw">
                                      <p:cBhvr override="childStyle">
                                        <p:cTn id="168" dur="1000" fill="hold"/>
                                        <p:tgtEl>
                                          <p:spTgt spid="76815"/>
                                        </p:tgtEl>
                                        <p:attrNameLst>
                                          <p:attrName>style.color</p:attrName>
                                        </p:attrNameLst>
                                      </p:cBhvr>
                                      <p:by>
                                        <p:hsl h="10842353" s="0" l="0"/>
                                      </p:by>
                                    </p:animClr>
                                    <p:animClr clrSpc="hsl" dir="cw">
                                      <p:cBhvr>
                                        <p:cTn id="169" dur="1000" fill="hold"/>
                                        <p:tgtEl>
                                          <p:spTgt spid="76815"/>
                                        </p:tgtEl>
                                        <p:attrNameLst>
                                          <p:attrName>fillcolor</p:attrName>
                                        </p:attrNameLst>
                                      </p:cBhvr>
                                      <p:by>
                                        <p:hsl h="10842353" s="0" l="0"/>
                                      </p:by>
                                    </p:animClr>
                                    <p:animClr clrSpc="hsl" dir="cw">
                                      <p:cBhvr>
                                        <p:cTn id="170" dur="1000" fill="hold"/>
                                        <p:tgtEl>
                                          <p:spTgt spid="76815"/>
                                        </p:tgtEl>
                                        <p:attrNameLst>
                                          <p:attrName>stroke.color</p:attrName>
                                        </p:attrNameLst>
                                      </p:cBhvr>
                                      <p:by>
                                        <p:hsl h="10842353" s="0" l="0"/>
                                      </p:by>
                                    </p:animClr>
                                    <p:set>
                                      <p:cBhvr>
                                        <p:cTn id="171" dur="1000" fill="hold"/>
                                        <p:tgtEl>
                                          <p:spTgt spid="76815"/>
                                        </p:tgtEl>
                                        <p:attrNameLst>
                                          <p:attrName>fill.type</p:attrName>
                                        </p:attrNameLst>
                                      </p:cBhvr>
                                      <p:to>
                                        <p:strVal val="solid"/>
                                      </p:to>
                                    </p:set>
                                  </p:childTnLst>
                                </p:cTn>
                              </p:par>
                            </p:childTnLst>
                          </p:cTn>
                        </p:par>
                        <p:par>
                          <p:cTn id="172" fill="hold" nodeType="afterGroup">
                            <p:stCondLst>
                              <p:cond delay="74000"/>
                            </p:stCondLst>
                            <p:childTnLst>
                              <p:par>
                                <p:cTn id="173" presetID="23" presetClass="emph" presetSubtype="0" repeatCount="indefinite" fill="hold" nodeType="afterEffect">
                                  <p:stCondLst>
                                    <p:cond delay="0"/>
                                  </p:stCondLst>
                                  <p:childTnLst>
                                    <p:animClr clrSpc="hsl" dir="cw">
                                      <p:cBhvr override="childStyle">
                                        <p:cTn id="174" dur="1000" fill="hold"/>
                                        <p:tgtEl>
                                          <p:spTgt spid="76822"/>
                                        </p:tgtEl>
                                        <p:attrNameLst>
                                          <p:attrName>style.color</p:attrName>
                                        </p:attrNameLst>
                                      </p:cBhvr>
                                      <p:by>
                                        <p:hsl h="10842353" s="0" l="0"/>
                                      </p:by>
                                    </p:animClr>
                                    <p:animClr clrSpc="hsl" dir="cw">
                                      <p:cBhvr>
                                        <p:cTn id="175" dur="1000" fill="hold"/>
                                        <p:tgtEl>
                                          <p:spTgt spid="76822"/>
                                        </p:tgtEl>
                                        <p:attrNameLst>
                                          <p:attrName>fillcolor</p:attrName>
                                        </p:attrNameLst>
                                      </p:cBhvr>
                                      <p:by>
                                        <p:hsl h="10842353" s="0" l="0"/>
                                      </p:by>
                                    </p:animClr>
                                    <p:animClr clrSpc="hsl" dir="cw">
                                      <p:cBhvr>
                                        <p:cTn id="176" dur="1000" fill="hold"/>
                                        <p:tgtEl>
                                          <p:spTgt spid="76822"/>
                                        </p:tgtEl>
                                        <p:attrNameLst>
                                          <p:attrName>stroke.color</p:attrName>
                                        </p:attrNameLst>
                                      </p:cBhvr>
                                      <p:by>
                                        <p:hsl h="10842353" s="0" l="0"/>
                                      </p:by>
                                    </p:animClr>
                                    <p:set>
                                      <p:cBhvr>
                                        <p:cTn id="177" dur="1000" fill="hold"/>
                                        <p:tgtEl>
                                          <p:spTgt spid="76822"/>
                                        </p:tgtEl>
                                        <p:attrNameLst>
                                          <p:attrName>fill.type</p:attrName>
                                        </p:attrNameLst>
                                      </p:cBhvr>
                                      <p:to>
                                        <p:strVal val="solid"/>
                                      </p:to>
                                    </p:set>
                                  </p:childTnLst>
                                </p:cTn>
                              </p:par>
                            </p:childTnLst>
                          </p:cTn>
                        </p:par>
                        <p:par>
                          <p:cTn id="178" fill="hold" nodeType="afterGroup">
                            <p:stCondLst>
                              <p:cond delay="75000"/>
                            </p:stCondLst>
                            <p:childTnLst>
                              <p:par>
                                <p:cTn id="179" presetID="33" presetClass="emph" presetSubtype="0" repeatCount="2000" fill="remove" grpId="2" nodeType="afterEffect">
                                  <p:stCondLst>
                                    <p:cond delay="0"/>
                                  </p:stCondLst>
                                  <p:childTnLst>
                                    <p:animClr clrSpc="rgb" dir="cw">
                                      <p:cBhvr override="childStyle">
                                        <p:cTn id="180" dur="2500" accel="50000" autoRev="1" fill="hold" tmFilter="0, 0; .33333, 1; 1, 1">
                                          <p:stCondLst>
                                            <p:cond delay="0"/>
                                          </p:stCondLst>
                                        </p:cTn>
                                        <p:tgtEl>
                                          <p:spTgt spid="76809"/>
                                        </p:tgtEl>
                                        <p:attrNameLst>
                                          <p:attrName>style.color</p:attrName>
                                        </p:attrNameLst>
                                      </p:cBhvr>
                                      <p:to>
                                        <a:srgbClr val="FF0000"/>
                                      </p:to>
                                    </p:animClr>
                                    <p:animClr clrSpc="rgb" dir="cw">
                                      <p:cBhvr>
                                        <p:cTn id="181" dur="2500" accel="50000" autoRev="1" fill="hold" tmFilter="0, 0; .33333, 1; 1, 1">
                                          <p:stCondLst>
                                            <p:cond delay="0"/>
                                          </p:stCondLst>
                                        </p:cTn>
                                        <p:tgtEl>
                                          <p:spTgt spid="76809"/>
                                        </p:tgtEl>
                                        <p:attrNameLst>
                                          <p:attrName>fillcolor</p:attrName>
                                        </p:attrNameLst>
                                      </p:cBhvr>
                                      <p:to>
                                        <a:srgbClr val="FF0000"/>
                                      </p:to>
                                    </p:animClr>
                                    <p:set>
                                      <p:cBhvr>
                                        <p:cTn id="182" dur="5000" fill="hold"/>
                                        <p:tgtEl>
                                          <p:spTgt spid="76809"/>
                                        </p:tgtEl>
                                        <p:attrNameLst>
                                          <p:attrName>fill.type</p:attrName>
                                        </p:attrNameLst>
                                      </p:cBhvr>
                                      <p:to>
                                        <p:strVal val="solid"/>
                                      </p:to>
                                    </p:set>
                                    <p:set>
                                      <p:cBhvr>
                                        <p:cTn id="183" dur="5000" fill="hold"/>
                                        <p:tgtEl>
                                          <p:spTgt spid="76809"/>
                                        </p:tgtEl>
                                        <p:attrNameLst>
                                          <p:attrName>fill.on</p:attrName>
                                        </p:attrNameLst>
                                      </p:cBhvr>
                                      <p:to>
                                        <p:strVal val="true"/>
                                      </p:to>
                                    </p:set>
                                    <p:animScale>
                                      <p:cBhvr>
                                        <p:cTn id="184" dur="2500" accel="50000" autoRev="1" fill="hold" tmFilter="0, 0; .33333, 1; 1, 1">
                                          <p:stCondLst>
                                            <p:cond delay="0"/>
                                          </p:stCondLst>
                                        </p:cTn>
                                        <p:tgtEl>
                                          <p:spTgt spid="76809"/>
                                        </p:tgtEl>
                                      </p:cBhvr>
                                      <p:from x="100000" y="100000"/>
                                      <p:to x="100000" y="14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9" grpId="0" animBg="1"/>
      <p:bldP spid="76809" grpId="1" animBg="1"/>
      <p:bldP spid="76809" grpId="2" animBg="1"/>
      <p:bldP spid="76861" grpId="0"/>
      <p:bldP spid="76861"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28600" y="228600"/>
            <a:ext cx="4610100" cy="1143000"/>
          </a:xfrm>
        </p:spPr>
        <p:txBody>
          <a:bodyPr/>
          <a:lstStyle/>
          <a:p>
            <a:pPr eaLnBrk="1" hangingPunct="1">
              <a:defRPr/>
            </a:pPr>
            <a:r>
              <a:rPr lang="en-US" sz="4000" b="1" u="sng" smtClean="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rPr>
              <a:t>ĐI TÌM SỰ KIỆN?</a:t>
            </a:r>
          </a:p>
        </p:txBody>
      </p:sp>
      <p:grpSp>
        <p:nvGrpSpPr>
          <p:cNvPr id="2" name="Group 25"/>
          <p:cNvGrpSpPr>
            <a:grpSpLocks/>
          </p:cNvGrpSpPr>
          <p:nvPr/>
        </p:nvGrpSpPr>
        <p:grpSpPr bwMode="auto">
          <a:xfrm>
            <a:off x="228600" y="3276600"/>
            <a:ext cx="3581400" cy="3352800"/>
            <a:chOff x="144" y="2064"/>
            <a:chExt cx="2256" cy="2112"/>
          </a:xfrm>
        </p:grpSpPr>
        <p:sp>
          <p:nvSpPr>
            <p:cNvPr id="8198" name="AutoShape 6"/>
            <p:cNvSpPr>
              <a:spLocks noChangeArrowheads="1"/>
            </p:cNvSpPr>
            <p:nvPr/>
          </p:nvSpPr>
          <p:spPr bwMode="auto">
            <a:xfrm>
              <a:off x="144" y="2064"/>
              <a:ext cx="2256" cy="2112"/>
            </a:xfrm>
            <a:prstGeom prst="wedgeRectCallout">
              <a:avLst>
                <a:gd name="adj1" fmla="val 61926"/>
                <a:gd name="adj2" fmla="val -44176"/>
              </a:avLst>
            </a:prstGeom>
            <a:gradFill rotWithShape="1">
              <a:gsLst>
                <a:gs pos="0">
                  <a:srgbClr val="3366FF"/>
                </a:gs>
                <a:gs pos="50000">
                  <a:srgbClr val="3366FF">
                    <a:gamma/>
                    <a:shade val="46275"/>
                    <a:invGamma/>
                  </a:srgbClr>
                </a:gs>
                <a:gs pos="100000">
                  <a:srgbClr val="3366FF"/>
                </a:gs>
              </a:gsLst>
              <a:lin ang="5400000" scaled="1"/>
            </a:gradFill>
            <a:ln w="25400">
              <a:solidFill>
                <a:schemeClr val="bg1"/>
              </a:solidFill>
              <a:miter lim="800000"/>
              <a:headEnd/>
              <a:tailEnd/>
            </a:ln>
            <a:effectLst/>
          </p:spPr>
          <p:txBody>
            <a:bodyPr/>
            <a:lstStyle/>
            <a:p>
              <a:pPr marL="342900" indent="-342900">
                <a:spcBef>
                  <a:spcPct val="20000"/>
                </a:spcBef>
                <a:defRPr/>
              </a:pPr>
              <a:r>
                <a:rPr lang="en-US" sz="3200" b="0">
                  <a:solidFill>
                    <a:srgbClr val="FFFF00"/>
                  </a:solidFill>
                  <a:latin typeface="Arial"/>
                </a:rPr>
                <a:t>   </a:t>
              </a:r>
            </a:p>
            <a:p>
              <a:pPr marL="342900" indent="-342900">
                <a:spcBef>
                  <a:spcPct val="20000"/>
                </a:spcBef>
                <a:defRPr/>
              </a:pPr>
              <a:endParaRPr lang="en-US" sz="3200" b="0">
                <a:solidFill>
                  <a:srgbClr val="FFFF00"/>
                </a:solidFill>
                <a:latin typeface="Arial"/>
              </a:endParaRPr>
            </a:p>
            <a:p>
              <a:pPr marL="342900" indent="-342900">
                <a:spcBef>
                  <a:spcPct val="20000"/>
                </a:spcBef>
                <a:defRPr/>
              </a:pPr>
              <a:endParaRPr lang="en-US" sz="3200" b="0">
                <a:solidFill>
                  <a:srgbClr val="FFFF00"/>
                </a:solidFill>
                <a:latin typeface="Arial"/>
              </a:endParaRPr>
            </a:p>
            <a:p>
              <a:pPr marL="342900" indent="-342900">
                <a:spcBef>
                  <a:spcPct val="20000"/>
                </a:spcBef>
                <a:defRPr/>
              </a:pPr>
              <a:endParaRPr lang="en-US" sz="3200" b="0">
                <a:solidFill>
                  <a:srgbClr val="FFFF00"/>
                </a:solidFill>
                <a:latin typeface="Arial"/>
              </a:endParaRPr>
            </a:p>
            <a:p>
              <a:pPr marL="342900" indent="-342900">
                <a:spcBef>
                  <a:spcPct val="20000"/>
                </a:spcBef>
                <a:defRPr/>
              </a:pPr>
              <a:r>
                <a:rPr lang="en-US" sz="2400">
                  <a:solidFill>
                    <a:srgbClr val="FFFF00"/>
                  </a:solidFill>
                  <a:effectLst>
                    <a:outerShdw blurRad="38100" dist="38100" dir="2700000" algn="tl">
                      <a:srgbClr val="000000"/>
                    </a:outerShdw>
                  </a:effectLst>
                  <a:latin typeface="Arial"/>
                </a:rPr>
                <a:t>Chiếc thuyền buồm vượt Đại tây dương</a:t>
              </a:r>
            </a:p>
          </p:txBody>
        </p:sp>
        <p:pic>
          <p:nvPicPr>
            <p:cNvPr id="4108" name="Picture 8" descr="Chiếc thuyền Mayflower đưa người di cư đến Tân Thế giới năm 1620, được miêu tả trong tác phẩm của William Halsall năm 1882"/>
            <p:cNvPicPr>
              <a:picLocks noChangeAspect="1" noChangeArrowheads="1"/>
            </p:cNvPicPr>
            <p:nvPr/>
          </p:nvPicPr>
          <p:blipFill>
            <a:blip r:embed="rId8"/>
            <a:srcRect/>
            <a:stretch>
              <a:fillRect/>
            </a:stretch>
          </p:blipFill>
          <p:spPr bwMode="auto">
            <a:xfrm>
              <a:off x="192" y="2112"/>
              <a:ext cx="2160" cy="1220"/>
            </a:xfrm>
            <a:prstGeom prst="rect">
              <a:avLst/>
            </a:prstGeom>
            <a:noFill/>
            <a:ln w="25400">
              <a:solidFill>
                <a:schemeClr val="bg1"/>
              </a:solidFill>
              <a:miter lim="800000"/>
              <a:headEnd/>
              <a:tailEnd/>
            </a:ln>
          </p:spPr>
        </p:pic>
      </p:grpSp>
      <p:sp>
        <p:nvSpPr>
          <p:cNvPr id="4100" name="AutoShape 13"/>
          <p:cNvSpPr>
            <a:spLocks noChangeArrowheads="1"/>
          </p:cNvSpPr>
          <p:nvPr/>
        </p:nvSpPr>
        <p:spPr bwMode="auto">
          <a:xfrm>
            <a:off x="4267200" y="1676400"/>
            <a:ext cx="914400" cy="609600"/>
          </a:xfrm>
          <a:prstGeom prst="wedgeRectCallout">
            <a:avLst>
              <a:gd name="adj1" fmla="val -43750"/>
              <a:gd name="adj2" fmla="val 70000"/>
            </a:avLst>
          </a:prstGeom>
          <a:noFill/>
          <a:ln w="9525" algn="ctr">
            <a:noFill/>
            <a:miter lim="800000"/>
            <a:headEnd/>
            <a:tailEnd/>
          </a:ln>
        </p:spPr>
        <p:txBody>
          <a:bodyPr/>
          <a:lstStyle/>
          <a:p>
            <a:endParaRPr lang="en-US" b="0"/>
          </a:p>
        </p:txBody>
      </p:sp>
      <p:sp>
        <p:nvSpPr>
          <p:cNvPr id="8207" name="Rectangle 15"/>
          <p:cNvSpPr>
            <a:spLocks noChangeArrowheads="1"/>
          </p:cNvSpPr>
          <p:nvPr/>
        </p:nvSpPr>
        <p:spPr bwMode="auto">
          <a:xfrm>
            <a:off x="457200" y="1447800"/>
            <a:ext cx="3124200" cy="1524000"/>
          </a:xfrm>
          <a:prstGeom prst="rect">
            <a:avLst/>
          </a:prstGeom>
          <a:gradFill rotWithShape="1">
            <a:gsLst>
              <a:gs pos="0">
                <a:srgbClr val="FFFFFF"/>
              </a:gs>
              <a:gs pos="50000">
                <a:srgbClr val="1ABC04"/>
              </a:gs>
              <a:gs pos="100000">
                <a:srgbClr val="FFFFFF"/>
              </a:gs>
            </a:gsLst>
            <a:lin ang="2700000" scaled="1"/>
          </a:gradFill>
          <a:ln w="25400">
            <a:solidFill>
              <a:schemeClr val="bg1"/>
            </a:solidFill>
            <a:miter lim="800000"/>
            <a:headEnd/>
            <a:tailEnd/>
          </a:ln>
          <a:effectLst>
            <a:outerShdw dist="89803" dir="13500000" algn="ctr" rotWithShape="0">
              <a:srgbClr val="1ABC04">
                <a:alpha val="50000"/>
              </a:srgbClr>
            </a:outerShdw>
          </a:effectLst>
        </p:spPr>
        <p:txBody>
          <a:bodyPr anchor="ctr"/>
          <a:lstStyle/>
          <a:p>
            <a:pPr>
              <a:defRPr/>
            </a:pPr>
            <a:r>
              <a:rPr lang="en-US" sz="2400">
                <a:solidFill>
                  <a:srgbClr val="FF0000"/>
                </a:solidFill>
                <a:effectLst>
                  <a:outerShdw blurRad="38100" dist="38100" dir="2700000" algn="tl">
                    <a:srgbClr val="C0C0C0"/>
                  </a:outerShdw>
                </a:effectLst>
                <a:latin typeface="Arial"/>
              </a:rPr>
              <a:t>Chuỗi hình ảnh bên liên quan đến sự kiện nào?</a:t>
            </a:r>
          </a:p>
        </p:txBody>
      </p:sp>
      <p:grpSp>
        <p:nvGrpSpPr>
          <p:cNvPr id="3" name="Group 24"/>
          <p:cNvGrpSpPr>
            <a:grpSpLocks/>
          </p:cNvGrpSpPr>
          <p:nvPr/>
        </p:nvGrpSpPr>
        <p:grpSpPr bwMode="auto">
          <a:xfrm>
            <a:off x="4267200" y="1447800"/>
            <a:ext cx="3581400" cy="5181600"/>
            <a:chOff x="2688" y="720"/>
            <a:chExt cx="2256" cy="3264"/>
          </a:xfrm>
        </p:grpSpPr>
        <p:sp>
          <p:nvSpPr>
            <p:cNvPr id="8201" name="AutoShape 9"/>
            <p:cNvSpPr>
              <a:spLocks noChangeArrowheads="1"/>
            </p:cNvSpPr>
            <p:nvPr/>
          </p:nvSpPr>
          <p:spPr bwMode="auto">
            <a:xfrm>
              <a:off x="2688" y="720"/>
              <a:ext cx="2256" cy="3264"/>
            </a:xfrm>
            <a:prstGeom prst="flowChartAlternateProcess">
              <a:avLst/>
            </a:prstGeom>
            <a:gradFill rotWithShape="1">
              <a:gsLst>
                <a:gs pos="0">
                  <a:srgbClr val="D5FCA2"/>
                </a:gs>
                <a:gs pos="100000">
                  <a:srgbClr val="D5FCA2">
                    <a:gamma/>
                    <a:shade val="46275"/>
                    <a:invGamma/>
                  </a:srgbClr>
                </a:gs>
              </a:gsLst>
              <a:path path="rect">
                <a:fillToRect r="100000" b="100000"/>
              </a:path>
            </a:gradFill>
            <a:ln w="25400">
              <a:solidFill>
                <a:srgbClr val="FF0000"/>
              </a:solidFill>
              <a:miter lim="800000"/>
              <a:headEnd/>
              <a:tailEnd/>
            </a:ln>
            <a:effectLst/>
          </p:spPr>
          <p:txBody>
            <a:bodyPr/>
            <a:lstStyle/>
            <a:p>
              <a:pPr marL="342900" indent="-342900">
                <a:spcBef>
                  <a:spcPct val="20000"/>
                </a:spcBef>
                <a:defRPr/>
              </a:pPr>
              <a:r>
                <a:rPr lang="en-US" sz="3200" b="0">
                  <a:solidFill>
                    <a:srgbClr val="FFFF00"/>
                  </a:solidFill>
                  <a:latin typeface="Arial"/>
                </a:rPr>
                <a:t>   </a:t>
              </a:r>
            </a:p>
            <a:p>
              <a:pPr marL="342900" indent="-342900">
                <a:spcBef>
                  <a:spcPct val="20000"/>
                </a:spcBef>
                <a:defRPr/>
              </a:pPr>
              <a:endParaRPr lang="en-US" sz="3200" b="0">
                <a:solidFill>
                  <a:srgbClr val="FFFF00"/>
                </a:solidFill>
                <a:latin typeface="Arial"/>
              </a:endParaRPr>
            </a:p>
            <a:p>
              <a:pPr marL="342900" indent="-342900">
                <a:spcBef>
                  <a:spcPct val="20000"/>
                </a:spcBef>
                <a:defRPr/>
              </a:pPr>
              <a:endParaRPr lang="en-US" sz="3200" b="0">
                <a:solidFill>
                  <a:srgbClr val="FFFF00"/>
                </a:solidFill>
                <a:latin typeface="Arial"/>
              </a:endParaRPr>
            </a:p>
            <a:p>
              <a:pPr marL="342900" indent="-342900">
                <a:spcBef>
                  <a:spcPct val="20000"/>
                </a:spcBef>
                <a:defRPr/>
              </a:pPr>
              <a:endParaRPr lang="en-US" sz="3200" b="0">
                <a:solidFill>
                  <a:srgbClr val="FFFF00"/>
                </a:solidFill>
                <a:latin typeface="Arial"/>
              </a:endParaRPr>
            </a:p>
            <a:p>
              <a:pPr marL="342900" indent="-342900">
                <a:spcBef>
                  <a:spcPct val="20000"/>
                </a:spcBef>
                <a:defRPr/>
              </a:pPr>
              <a:endParaRPr lang="en-US" sz="3200" b="0">
                <a:solidFill>
                  <a:srgbClr val="FFFF00"/>
                </a:solidFill>
                <a:latin typeface="Arial"/>
              </a:endParaRPr>
            </a:p>
            <a:p>
              <a:pPr marL="342900" indent="-342900">
                <a:spcBef>
                  <a:spcPct val="20000"/>
                </a:spcBef>
                <a:defRPr/>
              </a:pPr>
              <a:endParaRPr lang="en-US" sz="3200" b="0">
                <a:solidFill>
                  <a:srgbClr val="FFFF00"/>
                </a:solidFill>
                <a:latin typeface="Arial"/>
              </a:endParaRPr>
            </a:p>
            <a:p>
              <a:pPr marL="342900" indent="-342900">
                <a:spcBef>
                  <a:spcPct val="20000"/>
                </a:spcBef>
                <a:defRPr/>
              </a:pPr>
              <a:endParaRPr lang="en-US" sz="2000">
                <a:solidFill>
                  <a:srgbClr val="FFFF00"/>
                </a:solidFill>
                <a:effectLst>
                  <a:outerShdw blurRad="38100" dist="38100" dir="2700000" algn="tl">
                    <a:srgbClr val="000000"/>
                  </a:outerShdw>
                </a:effectLst>
                <a:latin typeface="Arial"/>
              </a:endParaRPr>
            </a:p>
            <a:p>
              <a:pPr marL="342900" indent="-342900">
                <a:spcBef>
                  <a:spcPct val="20000"/>
                </a:spcBef>
                <a:defRPr/>
              </a:pPr>
              <a:endParaRPr lang="en-US" sz="2000">
                <a:solidFill>
                  <a:srgbClr val="FFFF00"/>
                </a:solidFill>
                <a:effectLst>
                  <a:outerShdw blurRad="38100" dist="38100" dir="2700000" algn="tl">
                    <a:srgbClr val="000000"/>
                  </a:outerShdw>
                </a:effectLst>
                <a:latin typeface="Arial"/>
              </a:endParaRPr>
            </a:p>
            <a:p>
              <a:pPr marL="342900" indent="-342900">
                <a:spcBef>
                  <a:spcPct val="20000"/>
                </a:spcBef>
                <a:defRPr/>
              </a:pPr>
              <a:r>
                <a:rPr lang="en-US" sz="2000">
                  <a:solidFill>
                    <a:srgbClr val="FFFF00"/>
                  </a:solidFill>
                  <a:effectLst>
                    <a:outerShdw blurRad="38100" dist="38100" dir="2700000" algn="tl">
                      <a:srgbClr val="000000"/>
                    </a:outerShdw>
                  </a:effectLst>
                  <a:latin typeface="Arial"/>
                </a:rPr>
                <a:t>Nhà thám hiểm Christopher Columbus</a:t>
              </a:r>
              <a:r>
                <a:rPr lang="en-US" sz="3200" b="0">
                  <a:latin typeface="Arial"/>
                </a:rPr>
                <a:t> </a:t>
              </a:r>
            </a:p>
          </p:txBody>
        </p:sp>
        <p:pic>
          <p:nvPicPr>
            <p:cNvPr id="4106" name="Picture 22" descr="02_colobo"/>
            <p:cNvPicPr>
              <a:picLocks noChangeAspect="1" noChangeArrowheads="1"/>
            </p:cNvPicPr>
            <p:nvPr/>
          </p:nvPicPr>
          <p:blipFill>
            <a:blip r:embed="rId9"/>
            <a:srcRect/>
            <a:stretch>
              <a:fillRect/>
            </a:stretch>
          </p:blipFill>
          <p:spPr bwMode="auto">
            <a:xfrm>
              <a:off x="2880" y="816"/>
              <a:ext cx="1920" cy="2645"/>
            </a:xfrm>
            <a:prstGeom prst="rect">
              <a:avLst/>
            </a:prstGeom>
            <a:noFill/>
            <a:ln w="9525">
              <a:solidFill>
                <a:schemeClr val="bg1"/>
              </a:solidFill>
              <a:miter lim="800000"/>
              <a:headEnd/>
              <a:tailEnd/>
            </a:ln>
          </p:spPr>
        </p:pic>
      </p:grpSp>
      <p:sp>
        <p:nvSpPr>
          <p:cNvPr id="8215" name="AutoShape 23"/>
          <p:cNvSpPr>
            <a:spLocks noChangeArrowheads="1"/>
          </p:cNvSpPr>
          <p:nvPr/>
        </p:nvSpPr>
        <p:spPr bwMode="auto">
          <a:xfrm>
            <a:off x="6934200" y="457200"/>
            <a:ext cx="2819400" cy="1524000"/>
          </a:xfrm>
          <a:prstGeom prst="cloudCallout">
            <a:avLst>
              <a:gd name="adj1" fmla="val -17343"/>
              <a:gd name="adj2" fmla="val 73750"/>
            </a:avLst>
          </a:prstGeom>
          <a:gradFill rotWithShape="1">
            <a:gsLst>
              <a:gs pos="0">
                <a:srgbClr val="0C5702"/>
              </a:gs>
              <a:gs pos="50000">
                <a:srgbClr val="1ABC04"/>
              </a:gs>
              <a:gs pos="100000">
                <a:srgbClr val="0C5702"/>
              </a:gs>
            </a:gsLst>
            <a:lin ang="18900000" scaled="1"/>
          </a:gradFill>
          <a:ln w="38100">
            <a:solidFill>
              <a:schemeClr val="bg1"/>
            </a:solidFill>
            <a:round/>
            <a:headEnd/>
            <a:tailEnd/>
          </a:ln>
        </p:spPr>
        <p:txBody>
          <a:bodyPr/>
          <a:lstStyle/>
          <a:p>
            <a:pPr marL="342900" indent="-342900" algn="l">
              <a:lnSpc>
                <a:spcPct val="80000"/>
              </a:lnSpc>
              <a:spcBef>
                <a:spcPct val="20000"/>
              </a:spcBef>
            </a:pPr>
            <a:r>
              <a:rPr lang="en-US" sz="2000" b="0">
                <a:solidFill>
                  <a:srgbClr val="FFFF00"/>
                </a:solidFill>
              </a:rPr>
              <a:t>   </a:t>
            </a:r>
            <a:r>
              <a:rPr lang="vi-VN" sz="2000">
                <a:solidFill>
                  <a:srgbClr val="FFFF00"/>
                </a:solidFill>
              </a:rPr>
              <a:t>2 giờ sáng ngày 12 tháng 10</a:t>
            </a:r>
            <a:r>
              <a:rPr lang="en-US" sz="2000">
                <a:solidFill>
                  <a:srgbClr val="FFFF00"/>
                </a:solidFill>
              </a:rPr>
              <a:t> </a:t>
            </a:r>
            <a:r>
              <a:rPr lang="vi-VN" sz="2000">
                <a:solidFill>
                  <a:srgbClr val="FFFF00"/>
                </a:solidFill>
              </a:rPr>
              <a:t>năm 1492</a:t>
            </a:r>
            <a:r>
              <a:rPr lang="en-US" sz="2000">
                <a:solidFill>
                  <a:srgbClr val="FFFF00"/>
                </a:solidFill>
              </a:rPr>
              <a:t> </a:t>
            </a:r>
          </a:p>
        </p:txBody>
      </p:sp>
      <p:sp>
        <p:nvSpPr>
          <p:cNvPr id="8218" name="Rectangle 26"/>
          <p:cNvSpPr>
            <a:spLocks noChangeArrowheads="1"/>
          </p:cNvSpPr>
          <p:nvPr/>
        </p:nvSpPr>
        <p:spPr bwMode="auto">
          <a:xfrm>
            <a:off x="1219200" y="7162800"/>
            <a:ext cx="7010400" cy="3419475"/>
          </a:xfrm>
          <a:prstGeom prst="rect">
            <a:avLst/>
          </a:prstGeom>
          <a:gradFill rotWithShape="1">
            <a:gsLst>
              <a:gs pos="0">
                <a:srgbClr val="FFFFFF"/>
              </a:gs>
              <a:gs pos="50000">
                <a:srgbClr val="1ABC04"/>
              </a:gs>
              <a:gs pos="100000">
                <a:srgbClr val="FFFFFF"/>
              </a:gs>
            </a:gsLst>
            <a:lin ang="2700000" scaled="1"/>
          </a:gradFill>
          <a:ln w="38100" cmpd="dbl">
            <a:solidFill>
              <a:srgbClr val="FF0000"/>
            </a:solidFill>
            <a:miter lim="800000"/>
            <a:headEnd/>
            <a:tailEnd/>
          </a:ln>
          <a:effectLst>
            <a:outerShdw dist="89803" dir="13500000" algn="ctr" rotWithShape="0">
              <a:srgbClr val="1ABC04">
                <a:alpha val="50000"/>
              </a:srgbClr>
            </a:outerShdw>
          </a:effectLst>
        </p:spPr>
        <p:txBody>
          <a:bodyPr anchor="ctr"/>
          <a:lstStyle/>
          <a:p>
            <a:pPr>
              <a:defRPr/>
            </a:pPr>
            <a:r>
              <a:rPr lang="en-US" sz="9600">
                <a:solidFill>
                  <a:srgbClr val="FF0000"/>
                </a:solidFill>
                <a:effectLst>
                  <a:outerShdw blurRad="38100" dist="38100" dir="2700000" algn="tl">
                    <a:srgbClr val="C0C0C0"/>
                  </a:outerShdw>
                </a:effectLst>
                <a:latin typeface="Arial"/>
              </a:rPr>
              <a:t>TÌM RA CHÂU MỸ</a:t>
            </a:r>
          </a:p>
        </p:txBody>
      </p:sp>
    </p:spTree>
  </p:cSld>
  <p:clrMapOvr>
    <a:masterClrMapping/>
  </p:clrMapOvr>
  <p:transition spd="slow">
    <p:wheel spokes="1"/>
    <p:sndAc>
      <p:stSnd>
        <p:snd r:embed="rId3" name="Slide moi.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8194"/>
                                        </p:tgtEl>
                                        <p:attrNameLst>
                                          <p:attrName>style.visibility</p:attrName>
                                        </p:attrNameLst>
                                      </p:cBhvr>
                                      <p:to>
                                        <p:strVal val="visible"/>
                                      </p:to>
                                    </p:set>
                                    <p:animEffect transition="in" filter="fade">
                                      <p:cBhvr>
                                        <p:cTn id="7" dur="500"/>
                                        <p:tgtEl>
                                          <p:spTgt spid="8194"/>
                                        </p:tgtEl>
                                      </p:cBhvr>
                                    </p:animEffect>
                                    <p:anim calcmode="lin" valueType="num">
                                      <p:cBhvr>
                                        <p:cTn id="8" dur="500" fill="hold"/>
                                        <p:tgtEl>
                                          <p:spTgt spid="8194"/>
                                        </p:tgtEl>
                                        <p:attrNameLst>
                                          <p:attrName>ppt_x</p:attrName>
                                        </p:attrNameLst>
                                      </p:cBhvr>
                                      <p:tavLst>
                                        <p:tav tm="0">
                                          <p:val>
                                            <p:strVal val="#ppt_x-.1"/>
                                          </p:val>
                                        </p:tav>
                                        <p:tav tm="100000">
                                          <p:val>
                                            <p:strVal val="#ppt_x"/>
                                          </p:val>
                                        </p:tav>
                                      </p:tavLst>
                                    </p:anim>
                                    <p:anim calcmode="lin" valueType="num">
                                      <p:cBhvr>
                                        <p:cTn id="9" dur="500" fill="hold"/>
                                        <p:tgtEl>
                                          <p:spTgt spid="8194"/>
                                        </p:tgtEl>
                                        <p:attrNameLst>
                                          <p:attrName>ppt_y</p:attrName>
                                        </p:attrNameLst>
                                      </p:cBhvr>
                                      <p:tavLst>
                                        <p:tav tm="0">
                                          <p:val>
                                            <p:strVal val="#ppt_y"/>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childTnLst>
                                  <p:subTnLst>
                                    <p:audio>
                                      <p:cMediaNode>
                                        <p:cTn display="0" masterRel="sameClick">
                                          <p:stCondLst>
                                            <p:cond evt="begin" delay="0">
                                              <p:tn val="12"/>
                                            </p:cond>
                                          </p:stCondLst>
                                          <p:endCondLst>
                                            <p:cond evt="onStopAudio" delay="0">
                                              <p:tgtEl>
                                                <p:sldTgt/>
                                              </p:tgtEl>
                                            </p:cond>
                                          </p:endCondLst>
                                        </p:cTn>
                                        <p:tgtEl>
                                          <p:sndTgt r:embed="rId4" name="explode.wav" builtIn="1"/>
                                        </p:tgtEl>
                                      </p:cMediaNode>
                                    </p:audio>
                                  </p:subTnLst>
                                </p:cTn>
                              </p:par>
                            </p:childTnLst>
                          </p:cTn>
                        </p:par>
                        <p:par>
                          <p:cTn id="15" fill="hold" nodeType="afterGroup">
                            <p:stCondLst>
                              <p:cond delay="1000"/>
                            </p:stCondLst>
                            <p:childTnLst>
                              <p:par>
                                <p:cTn id="16" presetID="10"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childTnLst>
                                  <p:subTnLst>
                                    <p:audio>
                                      <p:cMediaNode>
                                        <p:cTn display="0" masterRel="sameClick">
                                          <p:stCondLst>
                                            <p:cond evt="begin" delay="0">
                                              <p:tn val="16"/>
                                            </p:cond>
                                          </p:stCondLst>
                                          <p:endCondLst>
                                            <p:cond evt="onStopAudio" delay="0">
                                              <p:tgtEl>
                                                <p:sldTgt/>
                                              </p:tgtEl>
                                            </p:cond>
                                          </p:endCondLst>
                                        </p:cTn>
                                        <p:tgtEl>
                                          <p:sndTgt r:embed="rId5" name="push.wav" builtIn="1"/>
                                        </p:tgtEl>
                                      </p:cMediaNode>
                                    </p:audio>
                                  </p:subTnLst>
                                </p:cTn>
                              </p:par>
                            </p:childTnLst>
                          </p:cTn>
                        </p:par>
                        <p:par>
                          <p:cTn id="19" fill="hold" nodeType="afterGroup">
                            <p:stCondLst>
                              <p:cond delay="2000"/>
                            </p:stCondLst>
                            <p:childTnLst>
                              <p:par>
                                <p:cTn id="20" presetID="10" presetClass="entr" presetSubtype="0" fill="hold" grpId="0" nodeType="afterEffect">
                                  <p:stCondLst>
                                    <p:cond delay="0"/>
                                  </p:stCondLst>
                                  <p:iterate type="lt">
                                    <p:tmPct val="0"/>
                                  </p:iterate>
                                  <p:childTnLst>
                                    <p:set>
                                      <p:cBhvr>
                                        <p:cTn id="21" dur="1" fill="hold">
                                          <p:stCondLst>
                                            <p:cond delay="0"/>
                                          </p:stCondLst>
                                        </p:cTn>
                                        <p:tgtEl>
                                          <p:spTgt spid="8215"/>
                                        </p:tgtEl>
                                        <p:attrNameLst>
                                          <p:attrName>style.visibility</p:attrName>
                                        </p:attrNameLst>
                                      </p:cBhvr>
                                      <p:to>
                                        <p:strVal val="visible"/>
                                      </p:to>
                                    </p:set>
                                    <p:animEffect transition="in" filter="fade">
                                      <p:cBhvr>
                                        <p:cTn id="22" dur="1000"/>
                                        <p:tgtEl>
                                          <p:spTgt spid="8215"/>
                                        </p:tgtEl>
                                      </p:cBhvr>
                                    </p:animEffect>
                                  </p:childTnLst>
                                  <p:subTnLst>
                                    <p:audio>
                                      <p:cMediaNode>
                                        <p:cTn display="0" masterRel="sameClick">
                                          <p:stCondLst>
                                            <p:cond evt="begin" delay="0">
                                              <p:tn val="20"/>
                                            </p:cond>
                                          </p:stCondLst>
                                          <p:endCondLst>
                                            <p:cond evt="onStopAudio" delay="0">
                                              <p:tgtEl>
                                                <p:sldTgt/>
                                              </p:tgtEl>
                                            </p:cond>
                                          </p:endCondLst>
                                        </p:cTn>
                                        <p:tgtEl>
                                          <p:sndTgt r:embed="rId4" name="explode.wav" builtIn="1"/>
                                        </p:tgtEl>
                                      </p:cMediaNode>
                                    </p:audio>
                                  </p:subTnLst>
                                </p:cTn>
                              </p:par>
                            </p:childTnLst>
                          </p:cTn>
                        </p:par>
                        <p:par>
                          <p:cTn id="23" fill="hold" nodeType="afterGroup">
                            <p:stCondLst>
                              <p:cond delay="3000"/>
                            </p:stCondLst>
                            <p:childTnLst>
                              <p:par>
                                <p:cTn id="24" presetID="53" presetClass="entr" presetSubtype="0" fill="hold" grpId="0" nodeType="afterEffect">
                                  <p:stCondLst>
                                    <p:cond delay="0"/>
                                  </p:stCondLst>
                                  <p:childTnLst>
                                    <p:set>
                                      <p:cBhvr>
                                        <p:cTn id="25" dur="1" fill="hold">
                                          <p:stCondLst>
                                            <p:cond delay="0"/>
                                          </p:stCondLst>
                                        </p:cTn>
                                        <p:tgtEl>
                                          <p:spTgt spid="8207"/>
                                        </p:tgtEl>
                                        <p:attrNameLst>
                                          <p:attrName>style.visibility</p:attrName>
                                        </p:attrNameLst>
                                      </p:cBhvr>
                                      <p:to>
                                        <p:strVal val="visible"/>
                                      </p:to>
                                    </p:set>
                                    <p:anim calcmode="lin" valueType="num">
                                      <p:cBhvr>
                                        <p:cTn id="26" dur="500" fill="hold"/>
                                        <p:tgtEl>
                                          <p:spTgt spid="8207"/>
                                        </p:tgtEl>
                                        <p:attrNameLst>
                                          <p:attrName>ppt_w</p:attrName>
                                        </p:attrNameLst>
                                      </p:cBhvr>
                                      <p:tavLst>
                                        <p:tav tm="0">
                                          <p:val>
                                            <p:fltVal val="0"/>
                                          </p:val>
                                        </p:tav>
                                        <p:tav tm="100000">
                                          <p:val>
                                            <p:strVal val="#ppt_w"/>
                                          </p:val>
                                        </p:tav>
                                      </p:tavLst>
                                    </p:anim>
                                    <p:anim calcmode="lin" valueType="num">
                                      <p:cBhvr>
                                        <p:cTn id="27" dur="500" fill="hold"/>
                                        <p:tgtEl>
                                          <p:spTgt spid="8207"/>
                                        </p:tgtEl>
                                        <p:attrNameLst>
                                          <p:attrName>ppt_h</p:attrName>
                                        </p:attrNameLst>
                                      </p:cBhvr>
                                      <p:tavLst>
                                        <p:tav tm="0">
                                          <p:val>
                                            <p:fltVal val="0"/>
                                          </p:val>
                                        </p:tav>
                                        <p:tav tm="100000">
                                          <p:val>
                                            <p:strVal val="#ppt_h"/>
                                          </p:val>
                                        </p:tav>
                                      </p:tavLst>
                                    </p:anim>
                                    <p:animEffect transition="in" filter="fade">
                                      <p:cBhvr>
                                        <p:cTn id="28" dur="500"/>
                                        <p:tgtEl>
                                          <p:spTgt spid="8207"/>
                                        </p:tgtEl>
                                      </p:cBhvr>
                                    </p:animEffect>
                                  </p:childTnLst>
                                  <p:subTnLst>
                                    <p:audio>
                                      <p:cMediaNode>
                                        <p:cTn display="0" masterRel="sameClick">
                                          <p:stCondLst>
                                            <p:cond evt="begin" delay="0">
                                              <p:tn val="24"/>
                                            </p:cond>
                                          </p:stCondLst>
                                          <p:endCondLst>
                                            <p:cond evt="onStopAudio" delay="0">
                                              <p:tgtEl>
                                                <p:sldTgt/>
                                              </p:tgtEl>
                                            </p:cond>
                                          </p:endCondLst>
                                        </p:cTn>
                                        <p:tgtEl>
                                          <p:sndTgt r:embed="rId6" name="chimes.wav" builtIn="1"/>
                                        </p:tgtEl>
                                      </p:cMediaNode>
                                    </p:audio>
                                  </p:sub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xit" presetSubtype="0" fill="hold" grpId="1" nodeType="clickEffect">
                                  <p:stCondLst>
                                    <p:cond delay="0"/>
                                  </p:stCondLst>
                                  <p:iterate type="lt">
                                    <p:tmPct val="0"/>
                                  </p:iterate>
                                  <p:childTnLst>
                                    <p:animEffect transition="out" filter="fade">
                                      <p:cBhvr>
                                        <p:cTn id="32" dur="10"/>
                                        <p:tgtEl>
                                          <p:spTgt spid="8194"/>
                                        </p:tgtEl>
                                      </p:cBhvr>
                                    </p:animEffect>
                                    <p:set>
                                      <p:cBhvr>
                                        <p:cTn id="33" dur="1" fill="hold">
                                          <p:stCondLst>
                                            <p:cond delay="9"/>
                                          </p:stCondLst>
                                        </p:cTn>
                                        <p:tgtEl>
                                          <p:spTgt spid="8194"/>
                                        </p:tgtEl>
                                        <p:attrNameLst>
                                          <p:attrName>style.visibility</p:attrName>
                                        </p:attrNameLst>
                                      </p:cBhvr>
                                      <p:to>
                                        <p:strVal val="hidden"/>
                                      </p:to>
                                    </p:set>
                                  </p:childTnLst>
                                </p:cTn>
                              </p:par>
                            </p:childTnLst>
                          </p:cTn>
                        </p:par>
                        <p:par>
                          <p:cTn id="34" fill="hold" nodeType="afterGroup">
                            <p:stCondLst>
                              <p:cond delay="10"/>
                            </p:stCondLst>
                            <p:childTnLst>
                              <p:par>
                                <p:cTn id="35" presetID="10" presetClass="exit" presetSubtype="0" fill="hold" grpId="1" nodeType="afterEffect">
                                  <p:stCondLst>
                                    <p:cond delay="0"/>
                                  </p:stCondLst>
                                  <p:childTnLst>
                                    <p:animEffect transition="out" filter="fade">
                                      <p:cBhvr>
                                        <p:cTn id="36" dur="10"/>
                                        <p:tgtEl>
                                          <p:spTgt spid="8207"/>
                                        </p:tgtEl>
                                      </p:cBhvr>
                                    </p:animEffect>
                                    <p:set>
                                      <p:cBhvr>
                                        <p:cTn id="37" dur="1" fill="hold">
                                          <p:stCondLst>
                                            <p:cond delay="9"/>
                                          </p:stCondLst>
                                        </p:cTn>
                                        <p:tgtEl>
                                          <p:spTgt spid="8207"/>
                                        </p:tgtEl>
                                        <p:attrNameLst>
                                          <p:attrName>style.visibility</p:attrName>
                                        </p:attrNameLst>
                                      </p:cBhvr>
                                      <p:to>
                                        <p:strVal val="hidden"/>
                                      </p:to>
                                    </p:set>
                                  </p:childTnLst>
                                </p:cTn>
                              </p:par>
                            </p:childTnLst>
                          </p:cTn>
                        </p:par>
                        <p:par>
                          <p:cTn id="38" fill="hold" nodeType="afterGroup">
                            <p:stCondLst>
                              <p:cond delay="20"/>
                            </p:stCondLst>
                            <p:childTnLst>
                              <p:par>
                                <p:cTn id="39" presetID="10" presetClass="exit" presetSubtype="0" fill="hold" nodeType="afterEffect">
                                  <p:stCondLst>
                                    <p:cond delay="0"/>
                                  </p:stCondLst>
                                  <p:childTnLst>
                                    <p:animEffect transition="out" filter="fade">
                                      <p:cBhvr>
                                        <p:cTn id="40" dur="10"/>
                                        <p:tgtEl>
                                          <p:spTgt spid="2"/>
                                        </p:tgtEl>
                                      </p:cBhvr>
                                    </p:animEffect>
                                    <p:set>
                                      <p:cBhvr>
                                        <p:cTn id="41" dur="1" fill="hold">
                                          <p:stCondLst>
                                            <p:cond delay="9"/>
                                          </p:stCondLst>
                                        </p:cTn>
                                        <p:tgtEl>
                                          <p:spTgt spid="2"/>
                                        </p:tgtEl>
                                        <p:attrNameLst>
                                          <p:attrName>style.visibility</p:attrName>
                                        </p:attrNameLst>
                                      </p:cBhvr>
                                      <p:to>
                                        <p:strVal val="hidden"/>
                                      </p:to>
                                    </p:set>
                                  </p:childTnLst>
                                </p:cTn>
                              </p:par>
                            </p:childTnLst>
                          </p:cTn>
                        </p:par>
                        <p:par>
                          <p:cTn id="42" fill="hold" nodeType="afterGroup">
                            <p:stCondLst>
                              <p:cond delay="30"/>
                            </p:stCondLst>
                            <p:childTnLst>
                              <p:par>
                                <p:cTn id="43" presetID="10" presetClass="exit" presetSubtype="0" fill="hold" nodeType="afterEffect">
                                  <p:stCondLst>
                                    <p:cond delay="0"/>
                                  </p:stCondLst>
                                  <p:childTnLst>
                                    <p:animEffect transition="out" filter="fade">
                                      <p:cBhvr>
                                        <p:cTn id="44" dur="10"/>
                                        <p:tgtEl>
                                          <p:spTgt spid="3"/>
                                        </p:tgtEl>
                                      </p:cBhvr>
                                    </p:animEffect>
                                    <p:set>
                                      <p:cBhvr>
                                        <p:cTn id="45" dur="1" fill="hold">
                                          <p:stCondLst>
                                            <p:cond delay="9"/>
                                          </p:stCondLst>
                                        </p:cTn>
                                        <p:tgtEl>
                                          <p:spTgt spid="3"/>
                                        </p:tgtEl>
                                        <p:attrNameLst>
                                          <p:attrName>style.visibility</p:attrName>
                                        </p:attrNameLst>
                                      </p:cBhvr>
                                      <p:to>
                                        <p:strVal val="hidden"/>
                                      </p:to>
                                    </p:set>
                                  </p:childTnLst>
                                </p:cTn>
                              </p:par>
                            </p:childTnLst>
                          </p:cTn>
                        </p:par>
                        <p:par>
                          <p:cTn id="46" fill="hold" nodeType="afterGroup">
                            <p:stCondLst>
                              <p:cond delay="40"/>
                            </p:stCondLst>
                            <p:childTnLst>
                              <p:par>
                                <p:cTn id="47" presetID="10" presetClass="exit" presetSubtype="0" fill="hold" grpId="1" nodeType="afterEffect">
                                  <p:stCondLst>
                                    <p:cond delay="0"/>
                                  </p:stCondLst>
                                  <p:iterate type="lt">
                                    <p:tmPct val="0"/>
                                  </p:iterate>
                                  <p:childTnLst>
                                    <p:animEffect transition="out" filter="fade">
                                      <p:cBhvr>
                                        <p:cTn id="48" dur="10"/>
                                        <p:tgtEl>
                                          <p:spTgt spid="8215"/>
                                        </p:tgtEl>
                                      </p:cBhvr>
                                    </p:animEffect>
                                    <p:set>
                                      <p:cBhvr>
                                        <p:cTn id="49" dur="1" fill="hold">
                                          <p:stCondLst>
                                            <p:cond delay="9"/>
                                          </p:stCondLst>
                                        </p:cTn>
                                        <p:tgtEl>
                                          <p:spTgt spid="8215"/>
                                        </p:tgtEl>
                                        <p:attrNameLst>
                                          <p:attrName>style.visibility</p:attrName>
                                        </p:attrNameLst>
                                      </p:cBhvr>
                                      <p:to>
                                        <p:strVal val="hidden"/>
                                      </p:to>
                                    </p:set>
                                  </p:childTnLst>
                                </p:cTn>
                              </p:par>
                            </p:childTnLst>
                          </p:cTn>
                        </p:par>
                        <p:par>
                          <p:cTn id="50" fill="hold" nodeType="afterGroup">
                            <p:stCondLst>
                              <p:cond delay="50"/>
                            </p:stCondLst>
                            <p:childTnLst>
                              <p:par>
                                <p:cTn id="51" presetID="64" presetClass="path" presetSubtype="0" accel="50000" decel="50000" fill="hold" grpId="0" nodeType="afterEffect">
                                  <p:stCondLst>
                                    <p:cond delay="0"/>
                                  </p:stCondLst>
                                  <p:childTnLst>
                                    <p:animMotion origin="layout" path="M -1.23299E-6 -4.33526E-6 L 0.00769 -0.82612 " pathEditMode="relative" rAng="0" ptsTypes="AA">
                                      <p:cBhvr>
                                        <p:cTn id="52" dur="2000" fill="hold"/>
                                        <p:tgtEl>
                                          <p:spTgt spid="8218"/>
                                        </p:tgtEl>
                                        <p:attrNameLst>
                                          <p:attrName>ppt_x</p:attrName>
                                          <p:attrName>ppt_y</p:attrName>
                                        </p:attrNameLst>
                                      </p:cBhvr>
                                      <p:rCtr x="4" y="-413"/>
                                    </p:animMotion>
                                  </p:childTnLst>
                                  <p:subTnLst>
                                    <p:audio>
                                      <p:cMediaNode>
                                        <p:cTn display="0" masterRel="sameClick">
                                          <p:stCondLst>
                                            <p:cond evt="begin" delay="0">
                                              <p:tn val="51"/>
                                            </p:cond>
                                          </p:stCondLst>
                                          <p:endCondLst>
                                            <p:cond evt="onStopAudio" delay="0">
                                              <p:tgtEl>
                                                <p:sldTgt/>
                                              </p:tgtEl>
                                            </p:cond>
                                          </p:endCondLst>
                                        </p:cTn>
                                        <p:tgtEl>
                                          <p:sndTgt r:embed="rId7" name="applause.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8194" grpId="1"/>
      <p:bldP spid="8207" grpId="0" animBg="1"/>
      <p:bldP spid="8207" grpId="1" animBg="1"/>
      <p:bldP spid="8215" grpId="0" animBg="1"/>
      <p:bldP spid="8215" grpId="1" animBg="1"/>
      <p:bldP spid="821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slow">
    <p:randomBar dir="vert"/>
    <p:sndAc>
      <p:stSnd>
        <p:snd r:embed="rId2" name="Mo man.WAV"/>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a:xfrm>
            <a:off x="609600" y="838200"/>
            <a:ext cx="8915400" cy="5791200"/>
          </a:xfrm>
          <a:ln w="25400">
            <a:solidFill>
              <a:schemeClr val="bg1"/>
            </a:solidFill>
          </a:ln>
        </p:spPr>
        <p:txBody>
          <a:bodyPr/>
          <a:lstStyle/>
          <a:p>
            <a:pPr eaLnBrk="1" hangingPunct="1">
              <a:lnSpc>
                <a:spcPct val="90000"/>
              </a:lnSpc>
              <a:buFontTx/>
              <a:buNone/>
              <a:defRPr/>
            </a:pPr>
            <a:r>
              <a:rPr lang="en-US" b="1" u="sng" smtClean="0">
                <a:solidFill>
                  <a:srgbClr val="FFFF00"/>
                </a:solidFill>
                <a:effectLst>
                  <a:outerShdw blurRad="38100" dist="38100" dir="2700000" algn="tl">
                    <a:srgbClr val="C0C0C0"/>
                  </a:outerShdw>
                </a:effectLst>
              </a:rPr>
              <a:t>QUAN SÁT VÀ NHẬN XÉT</a:t>
            </a:r>
          </a:p>
          <a:p>
            <a:pPr eaLnBrk="1" hangingPunct="1">
              <a:lnSpc>
                <a:spcPct val="90000"/>
              </a:lnSpc>
              <a:defRPr/>
            </a:pPr>
            <a:r>
              <a:rPr lang="en-US" smtClean="0">
                <a:solidFill>
                  <a:schemeClr val="bg1"/>
                </a:solidFill>
                <a:effectLst>
                  <a:outerShdw blurRad="38100" dist="38100" dir="2700000" algn="tl">
                    <a:srgbClr val="C0C0C0"/>
                  </a:outerShdw>
                </a:effectLst>
              </a:rPr>
              <a:t>Quan sát Bản đồ Thế giới, Lược đồ tự nhiên châu Mĩ; bảng số liệu về diện tích và dân số các châu lục và ghi kết quả quan sát được vào Phiếu học tập (Tổng thời gian quan sát là </a:t>
            </a:r>
            <a:r>
              <a:rPr lang="en-US" smtClean="0">
                <a:solidFill>
                  <a:srgbClr val="FFFF00"/>
                </a:solidFill>
                <a:effectLst>
                  <a:outerShdw blurRad="38100" dist="38100" dir="2700000" algn="tl">
                    <a:srgbClr val="C0C0C0"/>
                  </a:outerShdw>
                </a:effectLst>
              </a:rPr>
              <a:t>3 phút</a:t>
            </a:r>
            <a:r>
              <a:rPr lang="en-US" smtClean="0">
                <a:solidFill>
                  <a:schemeClr val="bg1"/>
                </a:solidFill>
                <a:effectLst>
                  <a:outerShdw blurRad="38100" dist="38100" dir="2700000" algn="tl">
                    <a:srgbClr val="C0C0C0"/>
                  </a:outerShdw>
                </a:effectLst>
              </a:rPr>
              <a:t>)</a:t>
            </a:r>
          </a:p>
          <a:p>
            <a:pPr eaLnBrk="1" hangingPunct="1">
              <a:lnSpc>
                <a:spcPct val="90000"/>
              </a:lnSpc>
              <a:buFontTx/>
              <a:buNone/>
              <a:defRPr/>
            </a:pPr>
            <a:r>
              <a:rPr lang="en-US" smtClean="0">
                <a:solidFill>
                  <a:schemeClr val="bg1"/>
                </a:solidFill>
                <a:effectLst>
                  <a:outerShdw blurRad="38100" dist="38100" dir="2700000" algn="tl">
                    <a:srgbClr val="C0C0C0"/>
                  </a:outerShdw>
                </a:effectLst>
              </a:rPr>
              <a:t>1- Những châu lục nào nằm ở bán cầu Đông và châu lục nào nằm ở bán cầu Tây?</a:t>
            </a:r>
          </a:p>
          <a:p>
            <a:pPr eaLnBrk="1" hangingPunct="1">
              <a:lnSpc>
                <a:spcPct val="90000"/>
              </a:lnSpc>
              <a:buFontTx/>
              <a:buNone/>
              <a:defRPr/>
            </a:pPr>
            <a:r>
              <a:rPr lang="en-US" smtClean="0">
                <a:solidFill>
                  <a:schemeClr val="bg1"/>
                </a:solidFill>
                <a:effectLst>
                  <a:outerShdw blurRad="38100" dist="38100" dir="2700000" algn="tl">
                    <a:srgbClr val="C0C0C0"/>
                  </a:outerShdw>
                </a:effectLst>
              </a:rPr>
              <a:t>2- Châu Mỹ giáp với những đại dương nào?</a:t>
            </a:r>
          </a:p>
          <a:p>
            <a:pPr eaLnBrk="1" hangingPunct="1">
              <a:lnSpc>
                <a:spcPct val="90000"/>
              </a:lnSpc>
              <a:buFontTx/>
              <a:buNone/>
              <a:defRPr/>
            </a:pPr>
            <a:r>
              <a:rPr lang="en-US" smtClean="0">
                <a:solidFill>
                  <a:schemeClr val="bg1"/>
                </a:solidFill>
                <a:effectLst>
                  <a:outerShdw blurRad="38100" dist="38100" dir="2700000" algn="tl">
                    <a:srgbClr val="C0C0C0"/>
                  </a:outerShdw>
                </a:effectLst>
              </a:rPr>
              <a:t>3- Châu Mĩ có diện tích bao nhiêu triệu km</a:t>
            </a:r>
            <a:r>
              <a:rPr lang="en-US" baseline="30000" smtClean="0">
                <a:solidFill>
                  <a:schemeClr val="bg1"/>
                </a:solidFill>
                <a:effectLst>
                  <a:outerShdw blurRad="38100" dist="38100" dir="2700000" algn="tl">
                    <a:srgbClr val="C0C0C0"/>
                  </a:outerShdw>
                </a:effectLst>
              </a:rPr>
              <a:t>2</a:t>
            </a:r>
            <a:r>
              <a:rPr lang="en-US" smtClean="0">
                <a:solidFill>
                  <a:schemeClr val="bg1"/>
                </a:solidFill>
                <a:effectLst>
                  <a:outerShdw blurRad="38100" dist="38100" dir="2700000" algn="tl">
                    <a:srgbClr val="C0C0C0"/>
                  </a:outerShdw>
                </a:effectLst>
              </a:rPr>
              <a:t> và đứng thứ mấy về diện tích trong số các châu lục trên thế giới</a:t>
            </a:r>
          </a:p>
        </p:txBody>
      </p:sp>
      <p:sp>
        <p:nvSpPr>
          <p:cNvPr id="10244" name="Rectangle 4"/>
          <p:cNvSpPr>
            <a:spLocks noChangeArrowheads="1"/>
          </p:cNvSpPr>
          <p:nvPr/>
        </p:nvSpPr>
        <p:spPr bwMode="auto">
          <a:xfrm>
            <a:off x="228600" y="0"/>
            <a:ext cx="6172200" cy="762000"/>
          </a:xfrm>
          <a:prstGeom prst="rect">
            <a:avLst/>
          </a:prstGeom>
          <a:noFill/>
          <a:ln w="9525">
            <a:noFill/>
            <a:miter lim="800000"/>
            <a:headEnd/>
            <a:tailEnd/>
          </a:ln>
          <a:effectLst/>
        </p:spPr>
        <p:txBody>
          <a:bodyPr anchor="ctr"/>
          <a:lstStyle/>
          <a:p>
            <a:pPr algn="l">
              <a:defRPr/>
            </a:pPr>
            <a:r>
              <a:rPr lang="en-US" sz="3600">
                <a:solidFill>
                  <a:schemeClr val="bg1"/>
                </a:solidFill>
                <a:effectLst>
                  <a:outerShdw blurRad="38100" dist="38100" dir="2700000" algn="tl">
                    <a:srgbClr val="C0C0C0"/>
                  </a:outerShdw>
                </a:effectLst>
                <a:latin typeface="Arial"/>
              </a:rPr>
              <a:t>1- VỊ TRÍ  LÝ VÀ  GIỚI HẠN</a:t>
            </a:r>
          </a:p>
        </p:txBody>
      </p:sp>
    </p:spTree>
  </p:cSld>
  <p:clrMapOvr>
    <a:masterClrMapping/>
  </p:clrMapOvr>
  <p:transition spd="slow">
    <p:checker/>
    <p:sndAc>
      <p:stSnd>
        <p:snd r:embed="rId2" name="Slide moi.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10244"/>
                                        </p:tgtEl>
                                        <p:attrNameLst>
                                          <p:attrName>style.visibility</p:attrName>
                                        </p:attrNameLst>
                                      </p:cBhvr>
                                      <p:to>
                                        <p:strVal val="visible"/>
                                      </p:to>
                                    </p:set>
                                    <p:anim calcmode="lin" valueType="num">
                                      <p:cBhvr>
                                        <p:cTn id="7" dur="1000" fill="hold"/>
                                        <p:tgtEl>
                                          <p:spTgt spid="10244"/>
                                        </p:tgtEl>
                                        <p:attrNameLst>
                                          <p:attrName>ppt_x</p:attrName>
                                        </p:attrNameLst>
                                      </p:cBhvr>
                                      <p:tavLst>
                                        <p:tav tm="0">
                                          <p:val>
                                            <p:strVal val="#ppt_x-.2"/>
                                          </p:val>
                                        </p:tav>
                                        <p:tav tm="100000">
                                          <p:val>
                                            <p:strVal val="#ppt_x"/>
                                          </p:val>
                                        </p:tav>
                                      </p:tavLst>
                                    </p:anim>
                                    <p:anim calcmode="lin" valueType="num">
                                      <p:cBhvr>
                                        <p:cTn id="8" dur="1000" fill="hold"/>
                                        <p:tgtEl>
                                          <p:spTgt spid="10244"/>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244"/>
                                        </p:tgtEl>
                                      </p:cBhvr>
                                    </p:animEffect>
                                  </p:childTnLst>
                                </p:cTn>
                              </p:par>
                            </p:childTnLst>
                          </p:cTn>
                        </p:par>
                        <p:par>
                          <p:cTn id="10" fill="hold" nodeType="afterGroup">
                            <p:stCondLst>
                              <p:cond delay="1000"/>
                            </p:stCondLst>
                            <p:childTnLst>
                              <p:par>
                                <p:cTn id="11" presetID="50" presetClass="entr" presetSubtype="0" decel="100000" fill="hold" grpId="0" nodeType="afterEffect">
                                  <p:stCondLst>
                                    <p:cond delay="0"/>
                                  </p:stCondLst>
                                  <p:childTnLst>
                                    <p:set>
                                      <p:cBhvr>
                                        <p:cTn id="12" dur="1" fill="hold">
                                          <p:stCondLst>
                                            <p:cond delay="0"/>
                                          </p:stCondLst>
                                        </p:cTn>
                                        <p:tgtEl>
                                          <p:spTgt spid="10243">
                                            <p:bg/>
                                          </p:spTgt>
                                        </p:tgtEl>
                                        <p:attrNameLst>
                                          <p:attrName>style.visibility</p:attrName>
                                        </p:attrNameLst>
                                      </p:cBhvr>
                                      <p:to>
                                        <p:strVal val="visible"/>
                                      </p:to>
                                    </p:set>
                                    <p:anim calcmode="lin" valueType="num">
                                      <p:cBhvr>
                                        <p:cTn id="13" dur="1000" fill="hold"/>
                                        <p:tgtEl>
                                          <p:spTgt spid="10243">
                                            <p:bg/>
                                          </p:spTgt>
                                        </p:tgtEl>
                                        <p:attrNameLst>
                                          <p:attrName>ppt_w</p:attrName>
                                        </p:attrNameLst>
                                      </p:cBhvr>
                                      <p:tavLst>
                                        <p:tav tm="0">
                                          <p:val>
                                            <p:strVal val="#ppt_w+.3"/>
                                          </p:val>
                                        </p:tav>
                                        <p:tav tm="100000">
                                          <p:val>
                                            <p:strVal val="#ppt_w"/>
                                          </p:val>
                                        </p:tav>
                                      </p:tavLst>
                                    </p:anim>
                                    <p:anim calcmode="lin" valueType="num">
                                      <p:cBhvr>
                                        <p:cTn id="14" dur="1000" fill="hold"/>
                                        <p:tgtEl>
                                          <p:spTgt spid="10243">
                                            <p:bg/>
                                          </p:spTgt>
                                        </p:tgtEl>
                                        <p:attrNameLst>
                                          <p:attrName>ppt_h</p:attrName>
                                        </p:attrNameLst>
                                      </p:cBhvr>
                                      <p:tavLst>
                                        <p:tav tm="0">
                                          <p:val>
                                            <p:strVal val="#ppt_h"/>
                                          </p:val>
                                        </p:tav>
                                        <p:tav tm="100000">
                                          <p:val>
                                            <p:strVal val="#ppt_h"/>
                                          </p:val>
                                        </p:tav>
                                      </p:tavLst>
                                    </p:anim>
                                    <p:animEffect transition="in" filter="fade">
                                      <p:cBhvr>
                                        <p:cTn id="15" dur="1000"/>
                                        <p:tgtEl>
                                          <p:spTgt spid="10243">
                                            <p:bg/>
                                          </p:spTgt>
                                        </p:tgtEl>
                                      </p:cBhvr>
                                    </p:animEffect>
                                  </p:childTnLst>
                                </p:cTn>
                              </p:par>
                            </p:childTnLst>
                          </p:cTn>
                        </p:par>
                        <p:par>
                          <p:cTn id="16" fill="hold" nodeType="afterGroup">
                            <p:stCondLst>
                              <p:cond delay="2000"/>
                            </p:stCondLst>
                            <p:childTnLst>
                              <p:par>
                                <p:cTn id="17" presetID="50" presetClass="entr" presetSubtype="0" decel="100000" fill="hold" grpId="0" nodeType="afterEffect">
                                  <p:stCondLst>
                                    <p:cond delay="0"/>
                                  </p:stCondLst>
                                  <p:childTnLst>
                                    <p:set>
                                      <p:cBhvr>
                                        <p:cTn id="18" dur="1" fill="hold">
                                          <p:stCondLst>
                                            <p:cond delay="0"/>
                                          </p:stCondLst>
                                        </p:cTn>
                                        <p:tgtEl>
                                          <p:spTgt spid="10243">
                                            <p:txEl>
                                              <p:pRg st="0" end="0"/>
                                            </p:txEl>
                                          </p:spTgt>
                                        </p:tgtEl>
                                        <p:attrNameLst>
                                          <p:attrName>style.visibility</p:attrName>
                                        </p:attrNameLst>
                                      </p:cBhvr>
                                      <p:to>
                                        <p:strVal val="visible"/>
                                      </p:to>
                                    </p:set>
                                    <p:anim calcmode="lin" valueType="num">
                                      <p:cBhvr>
                                        <p:cTn id="19" dur="1000" fill="hold"/>
                                        <p:tgtEl>
                                          <p:spTgt spid="10243">
                                            <p:txEl>
                                              <p:pRg st="0" end="0"/>
                                            </p:txEl>
                                          </p:spTgt>
                                        </p:tgtEl>
                                        <p:attrNameLst>
                                          <p:attrName>ppt_w</p:attrName>
                                        </p:attrNameLst>
                                      </p:cBhvr>
                                      <p:tavLst>
                                        <p:tav tm="0">
                                          <p:val>
                                            <p:strVal val="#ppt_w+.3"/>
                                          </p:val>
                                        </p:tav>
                                        <p:tav tm="100000">
                                          <p:val>
                                            <p:strVal val="#ppt_w"/>
                                          </p:val>
                                        </p:tav>
                                      </p:tavLst>
                                    </p:anim>
                                    <p:anim calcmode="lin" valueType="num">
                                      <p:cBhvr>
                                        <p:cTn id="20" dur="1000" fill="hold"/>
                                        <p:tgtEl>
                                          <p:spTgt spid="10243">
                                            <p:txEl>
                                              <p:pRg st="0" end="0"/>
                                            </p:txEl>
                                          </p:spTgt>
                                        </p:tgtEl>
                                        <p:attrNameLst>
                                          <p:attrName>ppt_h</p:attrName>
                                        </p:attrNameLst>
                                      </p:cBhvr>
                                      <p:tavLst>
                                        <p:tav tm="0">
                                          <p:val>
                                            <p:strVal val="#ppt_h"/>
                                          </p:val>
                                        </p:tav>
                                        <p:tav tm="100000">
                                          <p:val>
                                            <p:strVal val="#ppt_h"/>
                                          </p:val>
                                        </p:tav>
                                      </p:tavLst>
                                    </p:anim>
                                    <p:animEffect transition="in" filter="fade">
                                      <p:cBhvr>
                                        <p:cTn id="21" dur="1000"/>
                                        <p:tgtEl>
                                          <p:spTgt spid="10243">
                                            <p:txEl>
                                              <p:pRg st="0" end="0"/>
                                            </p:txEl>
                                          </p:spTgt>
                                        </p:tgtEl>
                                      </p:cBhvr>
                                    </p:animEffect>
                                  </p:childTnLst>
                                </p:cTn>
                              </p:par>
                            </p:childTnLst>
                          </p:cTn>
                        </p:par>
                        <p:par>
                          <p:cTn id="22" fill="hold" nodeType="afterGroup">
                            <p:stCondLst>
                              <p:cond delay="3000"/>
                            </p:stCondLst>
                            <p:childTnLst>
                              <p:par>
                                <p:cTn id="23" presetID="50" presetClass="entr" presetSubtype="0" decel="100000" fill="hold" grpId="0" nodeType="afterEffect">
                                  <p:stCondLst>
                                    <p:cond delay="0"/>
                                  </p:stCondLst>
                                  <p:childTnLst>
                                    <p:set>
                                      <p:cBhvr>
                                        <p:cTn id="24" dur="1" fill="hold">
                                          <p:stCondLst>
                                            <p:cond delay="0"/>
                                          </p:stCondLst>
                                        </p:cTn>
                                        <p:tgtEl>
                                          <p:spTgt spid="10243">
                                            <p:txEl>
                                              <p:pRg st="1" end="1"/>
                                            </p:txEl>
                                          </p:spTgt>
                                        </p:tgtEl>
                                        <p:attrNameLst>
                                          <p:attrName>style.visibility</p:attrName>
                                        </p:attrNameLst>
                                      </p:cBhvr>
                                      <p:to>
                                        <p:strVal val="visible"/>
                                      </p:to>
                                    </p:set>
                                    <p:anim calcmode="lin" valueType="num">
                                      <p:cBhvr>
                                        <p:cTn id="25" dur="1000" fill="hold"/>
                                        <p:tgtEl>
                                          <p:spTgt spid="10243">
                                            <p:txEl>
                                              <p:pRg st="1" end="1"/>
                                            </p:txEl>
                                          </p:spTgt>
                                        </p:tgtEl>
                                        <p:attrNameLst>
                                          <p:attrName>ppt_w</p:attrName>
                                        </p:attrNameLst>
                                      </p:cBhvr>
                                      <p:tavLst>
                                        <p:tav tm="0">
                                          <p:val>
                                            <p:strVal val="#ppt_w+.3"/>
                                          </p:val>
                                        </p:tav>
                                        <p:tav tm="100000">
                                          <p:val>
                                            <p:strVal val="#ppt_w"/>
                                          </p:val>
                                        </p:tav>
                                      </p:tavLst>
                                    </p:anim>
                                    <p:anim calcmode="lin" valueType="num">
                                      <p:cBhvr>
                                        <p:cTn id="26" dur="1000" fill="hold"/>
                                        <p:tgtEl>
                                          <p:spTgt spid="10243">
                                            <p:txEl>
                                              <p:pRg st="1" end="1"/>
                                            </p:txEl>
                                          </p:spTgt>
                                        </p:tgtEl>
                                        <p:attrNameLst>
                                          <p:attrName>ppt_h</p:attrName>
                                        </p:attrNameLst>
                                      </p:cBhvr>
                                      <p:tavLst>
                                        <p:tav tm="0">
                                          <p:val>
                                            <p:strVal val="#ppt_h"/>
                                          </p:val>
                                        </p:tav>
                                        <p:tav tm="100000">
                                          <p:val>
                                            <p:strVal val="#ppt_h"/>
                                          </p:val>
                                        </p:tav>
                                      </p:tavLst>
                                    </p:anim>
                                    <p:animEffect transition="in" filter="fade">
                                      <p:cBhvr>
                                        <p:cTn id="27" dur="1000"/>
                                        <p:tgtEl>
                                          <p:spTgt spid="10243">
                                            <p:txEl>
                                              <p:pRg st="1" end="1"/>
                                            </p:txEl>
                                          </p:spTgt>
                                        </p:tgtEl>
                                      </p:cBhvr>
                                    </p:animEffect>
                                  </p:childTnLst>
                                </p:cTn>
                              </p:par>
                            </p:childTnLst>
                          </p:cTn>
                        </p:par>
                        <p:par>
                          <p:cTn id="28" fill="hold" nodeType="afterGroup">
                            <p:stCondLst>
                              <p:cond delay="4000"/>
                            </p:stCondLst>
                            <p:childTnLst>
                              <p:par>
                                <p:cTn id="29" presetID="37" presetClass="entr" presetSubtype="0" fill="hold" grpId="0" nodeType="afterEffect">
                                  <p:stCondLst>
                                    <p:cond delay="0"/>
                                  </p:stCondLst>
                                  <p:childTnLst>
                                    <p:set>
                                      <p:cBhvr>
                                        <p:cTn id="30" dur="1" fill="hold">
                                          <p:stCondLst>
                                            <p:cond delay="0"/>
                                          </p:stCondLst>
                                        </p:cTn>
                                        <p:tgtEl>
                                          <p:spTgt spid="10243">
                                            <p:txEl>
                                              <p:pRg st="2" end="2"/>
                                            </p:txEl>
                                          </p:spTgt>
                                        </p:tgtEl>
                                        <p:attrNameLst>
                                          <p:attrName>style.visibility</p:attrName>
                                        </p:attrNameLst>
                                      </p:cBhvr>
                                      <p:to>
                                        <p:strVal val="visible"/>
                                      </p:to>
                                    </p:set>
                                    <p:animEffect transition="in" filter="fade">
                                      <p:cBhvr>
                                        <p:cTn id="31" dur="1000"/>
                                        <p:tgtEl>
                                          <p:spTgt spid="10243">
                                            <p:txEl>
                                              <p:pRg st="2" end="2"/>
                                            </p:txEl>
                                          </p:spTgt>
                                        </p:tgtEl>
                                      </p:cBhvr>
                                    </p:animEffect>
                                    <p:anim calcmode="lin" valueType="num">
                                      <p:cBhvr>
                                        <p:cTn id="32" dur="1000" fill="hold"/>
                                        <p:tgtEl>
                                          <p:spTgt spid="10243">
                                            <p:txEl>
                                              <p:pRg st="2" end="2"/>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10243">
                                            <p:txEl>
                                              <p:pRg st="2" end="2"/>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0243">
                                            <p:txEl>
                                              <p:pRg st="2" end="2"/>
                                            </p:txEl>
                                          </p:spTgt>
                                        </p:tgtEl>
                                        <p:attrNameLst>
                                          <p:attrName>ppt_y</p:attrName>
                                        </p:attrNameLst>
                                      </p:cBhvr>
                                      <p:tavLst>
                                        <p:tav tm="0">
                                          <p:val>
                                            <p:strVal val="#ppt_y-.03"/>
                                          </p:val>
                                        </p:tav>
                                        <p:tav tm="100000">
                                          <p:val>
                                            <p:strVal val="#ppt_y"/>
                                          </p:val>
                                        </p:tav>
                                      </p:tavLst>
                                    </p:anim>
                                  </p:childTnLst>
                                </p:cTn>
                              </p:par>
                            </p:childTnLst>
                          </p:cTn>
                        </p:par>
                        <p:par>
                          <p:cTn id="35" fill="hold" nodeType="afterGroup">
                            <p:stCondLst>
                              <p:cond delay="5000"/>
                            </p:stCondLst>
                            <p:childTnLst>
                              <p:par>
                                <p:cTn id="36" presetID="37" presetClass="entr" presetSubtype="0" fill="hold" grpId="0" nodeType="afterEffect">
                                  <p:stCondLst>
                                    <p:cond delay="0"/>
                                  </p:stCondLst>
                                  <p:childTnLst>
                                    <p:set>
                                      <p:cBhvr>
                                        <p:cTn id="37" dur="1" fill="hold">
                                          <p:stCondLst>
                                            <p:cond delay="0"/>
                                          </p:stCondLst>
                                        </p:cTn>
                                        <p:tgtEl>
                                          <p:spTgt spid="10243">
                                            <p:txEl>
                                              <p:pRg st="3" end="3"/>
                                            </p:txEl>
                                          </p:spTgt>
                                        </p:tgtEl>
                                        <p:attrNameLst>
                                          <p:attrName>style.visibility</p:attrName>
                                        </p:attrNameLst>
                                      </p:cBhvr>
                                      <p:to>
                                        <p:strVal val="visible"/>
                                      </p:to>
                                    </p:set>
                                    <p:animEffect transition="in" filter="fade">
                                      <p:cBhvr>
                                        <p:cTn id="38" dur="1000"/>
                                        <p:tgtEl>
                                          <p:spTgt spid="10243">
                                            <p:txEl>
                                              <p:pRg st="3" end="3"/>
                                            </p:txEl>
                                          </p:spTgt>
                                        </p:tgtEl>
                                      </p:cBhvr>
                                    </p:animEffect>
                                    <p:anim calcmode="lin" valueType="num">
                                      <p:cBhvr>
                                        <p:cTn id="39" dur="1000" fill="hold"/>
                                        <p:tgtEl>
                                          <p:spTgt spid="10243">
                                            <p:txEl>
                                              <p:pRg st="3" end="3"/>
                                            </p:txEl>
                                          </p:spTgt>
                                        </p:tgtEl>
                                        <p:attrNameLst>
                                          <p:attrName>ppt_x</p:attrName>
                                        </p:attrNameLst>
                                      </p:cBhvr>
                                      <p:tavLst>
                                        <p:tav tm="0">
                                          <p:val>
                                            <p:strVal val="#ppt_x"/>
                                          </p:val>
                                        </p:tav>
                                        <p:tav tm="100000">
                                          <p:val>
                                            <p:strVal val="#ppt_x"/>
                                          </p:val>
                                        </p:tav>
                                      </p:tavLst>
                                    </p:anim>
                                    <p:anim calcmode="lin" valueType="num">
                                      <p:cBhvr>
                                        <p:cTn id="40" dur="900" decel="100000" fill="hold"/>
                                        <p:tgtEl>
                                          <p:spTgt spid="10243">
                                            <p:txEl>
                                              <p:pRg st="3" end="3"/>
                                            </p:txEl>
                                          </p:spTgt>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0243">
                                            <p:txEl>
                                              <p:pRg st="3" end="3"/>
                                            </p:txEl>
                                          </p:spTgt>
                                        </p:tgtEl>
                                        <p:attrNameLst>
                                          <p:attrName>ppt_y</p:attrName>
                                        </p:attrNameLst>
                                      </p:cBhvr>
                                      <p:tavLst>
                                        <p:tav tm="0">
                                          <p:val>
                                            <p:strVal val="#ppt_y-.03"/>
                                          </p:val>
                                        </p:tav>
                                        <p:tav tm="100000">
                                          <p:val>
                                            <p:strVal val="#ppt_y"/>
                                          </p:val>
                                        </p:tav>
                                      </p:tavLst>
                                    </p:anim>
                                  </p:childTnLst>
                                </p:cTn>
                              </p:par>
                            </p:childTnLst>
                          </p:cTn>
                        </p:par>
                        <p:par>
                          <p:cTn id="42" fill="hold" nodeType="afterGroup">
                            <p:stCondLst>
                              <p:cond delay="6000"/>
                            </p:stCondLst>
                            <p:childTnLst>
                              <p:par>
                                <p:cTn id="43" presetID="37" presetClass="entr" presetSubtype="0" fill="hold" grpId="0" nodeType="afterEffect">
                                  <p:stCondLst>
                                    <p:cond delay="0"/>
                                  </p:stCondLst>
                                  <p:childTnLst>
                                    <p:set>
                                      <p:cBhvr>
                                        <p:cTn id="44" dur="1" fill="hold">
                                          <p:stCondLst>
                                            <p:cond delay="0"/>
                                          </p:stCondLst>
                                        </p:cTn>
                                        <p:tgtEl>
                                          <p:spTgt spid="10243">
                                            <p:txEl>
                                              <p:pRg st="4" end="4"/>
                                            </p:txEl>
                                          </p:spTgt>
                                        </p:tgtEl>
                                        <p:attrNameLst>
                                          <p:attrName>style.visibility</p:attrName>
                                        </p:attrNameLst>
                                      </p:cBhvr>
                                      <p:to>
                                        <p:strVal val="visible"/>
                                      </p:to>
                                    </p:set>
                                    <p:animEffect transition="in" filter="fade">
                                      <p:cBhvr>
                                        <p:cTn id="45" dur="1000"/>
                                        <p:tgtEl>
                                          <p:spTgt spid="10243">
                                            <p:txEl>
                                              <p:pRg st="4" end="4"/>
                                            </p:txEl>
                                          </p:spTgt>
                                        </p:tgtEl>
                                      </p:cBhvr>
                                    </p:animEffect>
                                    <p:anim calcmode="lin" valueType="num">
                                      <p:cBhvr>
                                        <p:cTn id="46" dur="1000" fill="hold"/>
                                        <p:tgtEl>
                                          <p:spTgt spid="10243">
                                            <p:txEl>
                                              <p:pRg st="4" end="4"/>
                                            </p:txEl>
                                          </p:spTgt>
                                        </p:tgtEl>
                                        <p:attrNameLst>
                                          <p:attrName>ppt_x</p:attrName>
                                        </p:attrNameLst>
                                      </p:cBhvr>
                                      <p:tavLst>
                                        <p:tav tm="0">
                                          <p:val>
                                            <p:strVal val="#ppt_x"/>
                                          </p:val>
                                        </p:tav>
                                        <p:tav tm="100000">
                                          <p:val>
                                            <p:strVal val="#ppt_x"/>
                                          </p:val>
                                        </p:tav>
                                      </p:tavLst>
                                    </p:anim>
                                    <p:anim calcmode="lin" valueType="num">
                                      <p:cBhvr>
                                        <p:cTn id="47" dur="900" decel="100000" fill="hold"/>
                                        <p:tgtEl>
                                          <p:spTgt spid="10243">
                                            <p:txEl>
                                              <p:pRg st="4" end="4"/>
                                            </p:txEl>
                                          </p:spTgt>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243">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animBg="1"/>
      <p:bldP spid="102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3321" name="Rectangle 9"/>
          <p:cNvSpPr>
            <a:spLocks noChangeArrowheads="1"/>
          </p:cNvSpPr>
          <p:nvPr/>
        </p:nvSpPr>
        <p:spPr bwMode="auto">
          <a:xfrm>
            <a:off x="2895600" y="6172200"/>
            <a:ext cx="3657600" cy="457200"/>
          </a:xfrm>
          <a:prstGeom prst="rect">
            <a:avLst/>
          </a:prstGeom>
          <a:noFill/>
          <a:ln w="9525">
            <a:noFill/>
            <a:miter lim="800000"/>
            <a:headEnd/>
            <a:tailEnd/>
          </a:ln>
          <a:effectLst/>
        </p:spPr>
        <p:txBody>
          <a:bodyPr anchor="ctr"/>
          <a:lstStyle/>
          <a:p>
            <a:pPr>
              <a:defRPr/>
            </a:pPr>
            <a:r>
              <a:rPr lang="en-US" sz="2800">
                <a:solidFill>
                  <a:srgbClr val="1ABC04"/>
                </a:solidFill>
                <a:effectLst>
                  <a:outerShdw blurRad="38100" dist="38100" dir="2700000" algn="tl">
                    <a:srgbClr val="C0C0C0"/>
                  </a:outerShdw>
                </a:effectLst>
                <a:latin typeface="Arial"/>
              </a:rPr>
              <a:t>BẢN  ĐỒ THẾ GIỚI</a:t>
            </a:r>
            <a:r>
              <a:rPr lang="en-US" sz="4400">
                <a:solidFill>
                  <a:schemeClr val="tx2"/>
                </a:solidFill>
                <a:effectLst>
                  <a:outerShdw blurRad="38100" dist="38100" dir="2700000" algn="tl">
                    <a:srgbClr val="C0C0C0"/>
                  </a:outerShdw>
                </a:effectLst>
                <a:latin typeface="Arial"/>
              </a:rPr>
              <a:t> </a:t>
            </a:r>
          </a:p>
        </p:txBody>
      </p:sp>
      <p:sp>
        <p:nvSpPr>
          <p:cNvPr id="13322" name="Rectangle 10"/>
          <p:cNvSpPr>
            <a:spLocks noChangeArrowheads="1"/>
          </p:cNvSpPr>
          <p:nvPr/>
        </p:nvSpPr>
        <p:spPr bwMode="auto">
          <a:xfrm>
            <a:off x="228600" y="142875"/>
            <a:ext cx="8280400" cy="1092200"/>
          </a:xfrm>
          <a:prstGeom prst="rect">
            <a:avLst/>
          </a:prstGeom>
          <a:noFill/>
          <a:ln w="25400" algn="ctr">
            <a:solidFill>
              <a:schemeClr val="bg1"/>
            </a:solidFill>
            <a:miter lim="800000"/>
            <a:headEnd/>
            <a:tailEnd/>
          </a:ln>
          <a:effectLst/>
        </p:spPr>
        <p:txBody>
          <a:bodyPr>
            <a:spAutoFit/>
          </a:bodyPr>
          <a:lstStyle/>
          <a:p>
            <a:pPr>
              <a:defRPr/>
            </a:pPr>
            <a:r>
              <a:rPr lang="en-US" sz="3200">
                <a:solidFill>
                  <a:srgbClr val="FFFF00"/>
                </a:solidFill>
                <a:effectLst>
                  <a:outerShdw blurRad="38100" dist="38100" dir="2700000" algn="tl">
                    <a:srgbClr val="C0C0C0"/>
                  </a:outerShdw>
                </a:effectLst>
                <a:latin typeface="Arial"/>
              </a:rPr>
              <a:t>Những châu lục nào nằm ở bán cầu Đông và châu lục nào nằm ở bán cầu Tây?</a:t>
            </a:r>
          </a:p>
        </p:txBody>
      </p:sp>
      <p:sp>
        <p:nvSpPr>
          <p:cNvPr id="14073" name="Line 761"/>
          <p:cNvSpPr>
            <a:spLocks noChangeShapeType="1"/>
          </p:cNvSpPr>
          <p:nvPr/>
        </p:nvSpPr>
        <p:spPr bwMode="auto">
          <a:xfrm>
            <a:off x="4343400" y="5334000"/>
            <a:ext cx="3962400" cy="0"/>
          </a:xfrm>
          <a:prstGeom prst="line">
            <a:avLst/>
          </a:prstGeom>
          <a:noFill/>
          <a:ln w="38100">
            <a:solidFill>
              <a:srgbClr val="FF0000"/>
            </a:solidFill>
            <a:round/>
            <a:headEnd/>
            <a:tailEnd type="triangle" w="med" len="med"/>
          </a:ln>
        </p:spPr>
        <p:txBody>
          <a:bodyPr bIns="137160" anchor="ctr"/>
          <a:lstStyle/>
          <a:p>
            <a:endParaRPr lang="en-US"/>
          </a:p>
        </p:txBody>
      </p:sp>
      <p:sp>
        <p:nvSpPr>
          <p:cNvPr id="14074" name="Line 762"/>
          <p:cNvSpPr>
            <a:spLocks noChangeShapeType="1"/>
          </p:cNvSpPr>
          <p:nvPr/>
        </p:nvSpPr>
        <p:spPr bwMode="auto">
          <a:xfrm>
            <a:off x="838200" y="5334000"/>
            <a:ext cx="3505200" cy="0"/>
          </a:xfrm>
          <a:prstGeom prst="line">
            <a:avLst/>
          </a:prstGeom>
          <a:noFill/>
          <a:ln w="38100">
            <a:solidFill>
              <a:srgbClr val="FF0000"/>
            </a:solidFill>
            <a:round/>
            <a:headEnd type="triangle" w="med" len="med"/>
            <a:tailEnd/>
          </a:ln>
        </p:spPr>
        <p:txBody>
          <a:bodyPr bIns="137160" anchor="ctr"/>
          <a:lstStyle/>
          <a:p>
            <a:endParaRPr lang="en-US"/>
          </a:p>
        </p:txBody>
      </p:sp>
      <p:sp>
        <p:nvSpPr>
          <p:cNvPr id="14075" name="Text Box 763"/>
          <p:cNvSpPr txBox="1">
            <a:spLocks noChangeArrowheads="1"/>
          </p:cNvSpPr>
          <p:nvPr/>
        </p:nvSpPr>
        <p:spPr bwMode="auto">
          <a:xfrm>
            <a:off x="4895850" y="4962525"/>
            <a:ext cx="1736725" cy="461963"/>
          </a:xfrm>
          <a:prstGeom prst="rect">
            <a:avLst/>
          </a:prstGeom>
          <a:noFill/>
          <a:ln w="9525" algn="ctr">
            <a:noFill/>
            <a:miter lim="800000"/>
            <a:headEnd/>
            <a:tailEnd/>
          </a:ln>
        </p:spPr>
        <p:txBody>
          <a:bodyPr wrap="none" bIns="137160">
            <a:spAutoFit/>
          </a:bodyPr>
          <a:lstStyle/>
          <a:p>
            <a:r>
              <a:rPr lang="en-US"/>
              <a:t>Bán cầu Đông</a:t>
            </a:r>
          </a:p>
        </p:txBody>
      </p:sp>
      <p:sp>
        <p:nvSpPr>
          <p:cNvPr id="14076" name="Text Box 764"/>
          <p:cNvSpPr txBox="1">
            <a:spLocks noChangeArrowheads="1"/>
          </p:cNvSpPr>
          <p:nvPr/>
        </p:nvSpPr>
        <p:spPr bwMode="auto">
          <a:xfrm>
            <a:off x="2325688" y="5343525"/>
            <a:ext cx="1543050" cy="461963"/>
          </a:xfrm>
          <a:prstGeom prst="rect">
            <a:avLst/>
          </a:prstGeom>
          <a:noFill/>
          <a:ln w="9525" algn="ctr">
            <a:noFill/>
            <a:miter lim="800000"/>
            <a:headEnd/>
            <a:tailEnd/>
          </a:ln>
        </p:spPr>
        <p:txBody>
          <a:bodyPr wrap="none" bIns="137160">
            <a:spAutoFit/>
          </a:bodyPr>
          <a:lstStyle/>
          <a:p>
            <a:r>
              <a:rPr lang="en-US"/>
              <a:t>Bán cầu Tây</a:t>
            </a:r>
          </a:p>
        </p:txBody>
      </p:sp>
      <p:sp>
        <p:nvSpPr>
          <p:cNvPr id="14078" name="Oval 766" descr="Water droplets"/>
          <p:cNvSpPr>
            <a:spLocks noChangeArrowheads="1"/>
          </p:cNvSpPr>
          <p:nvPr/>
        </p:nvSpPr>
        <p:spPr bwMode="auto">
          <a:xfrm>
            <a:off x="9174163" y="457200"/>
            <a:ext cx="731837" cy="731838"/>
          </a:xfrm>
          <a:prstGeom prst="ellipse">
            <a:avLst/>
          </a:prstGeom>
          <a:blipFill dpi="0" rotWithShape="1">
            <a:blip r:embed="rId5"/>
            <a:srcRect/>
            <a:tile tx="0" ty="0" sx="100000" sy="100000" flip="none" algn="tl"/>
          </a:blipFill>
          <a:ln w="25400">
            <a:solidFill>
              <a:srgbClr val="FF0000"/>
            </a:solidFill>
            <a:round/>
            <a:headEnd/>
            <a:tailEnd/>
          </a:ln>
          <a:effectLst/>
        </p:spPr>
        <p:txBody>
          <a:bodyPr wrap="none" anchor="ctr"/>
          <a:lstStyle/>
          <a:p>
            <a:pPr eaLnBrk="0" hangingPunct="0">
              <a:defRPr/>
            </a:pPr>
            <a:r>
              <a:rPr lang="en-US" sz="4000" b="0">
                <a:solidFill>
                  <a:srgbClr val="FF0000"/>
                </a:solidFill>
                <a:effectLst>
                  <a:outerShdw blurRad="38100" dist="38100" dir="2700000" algn="tl">
                    <a:srgbClr val="000000"/>
                  </a:outerShdw>
                </a:effectLst>
                <a:latin typeface="Arial"/>
              </a:rPr>
              <a:t>1</a:t>
            </a:r>
          </a:p>
        </p:txBody>
      </p:sp>
      <p:sp>
        <p:nvSpPr>
          <p:cNvPr id="14079" name="AutoShape 767"/>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60</a:t>
            </a:r>
          </a:p>
        </p:txBody>
      </p:sp>
      <p:sp>
        <p:nvSpPr>
          <p:cNvPr id="14080" name="AutoShape 768"/>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59</a:t>
            </a:r>
          </a:p>
        </p:txBody>
      </p:sp>
      <p:sp>
        <p:nvSpPr>
          <p:cNvPr id="14081" name="AutoShape 769"/>
          <p:cNvSpPr>
            <a:spLocks noChangeArrowheads="1"/>
          </p:cNvSpPr>
          <p:nvPr/>
        </p:nvSpPr>
        <p:spPr bwMode="auto">
          <a:xfrm>
            <a:off x="9067800" y="6035675"/>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58</a:t>
            </a:r>
          </a:p>
        </p:txBody>
      </p:sp>
      <p:sp>
        <p:nvSpPr>
          <p:cNvPr id="14082" name="AutoShape 770"/>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57</a:t>
            </a:r>
          </a:p>
        </p:txBody>
      </p:sp>
      <p:sp>
        <p:nvSpPr>
          <p:cNvPr id="14083" name="AutoShape 771"/>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56</a:t>
            </a:r>
          </a:p>
        </p:txBody>
      </p:sp>
      <p:sp>
        <p:nvSpPr>
          <p:cNvPr id="14084" name="AutoShape 772"/>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55</a:t>
            </a:r>
          </a:p>
        </p:txBody>
      </p:sp>
      <p:sp>
        <p:nvSpPr>
          <p:cNvPr id="14085" name="AutoShape 773"/>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54</a:t>
            </a:r>
          </a:p>
        </p:txBody>
      </p:sp>
      <p:sp>
        <p:nvSpPr>
          <p:cNvPr id="14086" name="AutoShape 774"/>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53</a:t>
            </a:r>
          </a:p>
        </p:txBody>
      </p:sp>
      <p:sp>
        <p:nvSpPr>
          <p:cNvPr id="14087" name="AutoShape 775"/>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52</a:t>
            </a:r>
          </a:p>
        </p:txBody>
      </p:sp>
      <p:sp>
        <p:nvSpPr>
          <p:cNvPr id="14088" name="AutoShape 776"/>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51</a:t>
            </a:r>
          </a:p>
        </p:txBody>
      </p:sp>
      <p:sp>
        <p:nvSpPr>
          <p:cNvPr id="14089" name="AutoShape 777"/>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50</a:t>
            </a:r>
          </a:p>
        </p:txBody>
      </p:sp>
      <p:sp>
        <p:nvSpPr>
          <p:cNvPr id="14090" name="AutoShape 778"/>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49</a:t>
            </a:r>
          </a:p>
        </p:txBody>
      </p:sp>
      <p:sp>
        <p:nvSpPr>
          <p:cNvPr id="14091" name="AutoShape 779"/>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48</a:t>
            </a:r>
          </a:p>
        </p:txBody>
      </p:sp>
      <p:sp>
        <p:nvSpPr>
          <p:cNvPr id="14092" name="AutoShape 780"/>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47</a:t>
            </a:r>
          </a:p>
        </p:txBody>
      </p:sp>
      <p:sp>
        <p:nvSpPr>
          <p:cNvPr id="14093" name="AutoShape 781"/>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46</a:t>
            </a:r>
          </a:p>
        </p:txBody>
      </p:sp>
      <p:sp>
        <p:nvSpPr>
          <p:cNvPr id="14094" name="AutoShape 782"/>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45</a:t>
            </a:r>
          </a:p>
        </p:txBody>
      </p:sp>
      <p:sp>
        <p:nvSpPr>
          <p:cNvPr id="14095" name="AutoShape 783"/>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44</a:t>
            </a:r>
          </a:p>
        </p:txBody>
      </p:sp>
      <p:sp>
        <p:nvSpPr>
          <p:cNvPr id="14096" name="AutoShape 784"/>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43</a:t>
            </a:r>
          </a:p>
        </p:txBody>
      </p:sp>
      <p:sp>
        <p:nvSpPr>
          <p:cNvPr id="14097" name="AutoShape 785"/>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42</a:t>
            </a:r>
          </a:p>
        </p:txBody>
      </p:sp>
      <p:sp>
        <p:nvSpPr>
          <p:cNvPr id="14098" name="AutoShape 786"/>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41</a:t>
            </a:r>
          </a:p>
        </p:txBody>
      </p:sp>
      <p:sp>
        <p:nvSpPr>
          <p:cNvPr id="14099" name="AutoShape 787"/>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40</a:t>
            </a:r>
          </a:p>
        </p:txBody>
      </p:sp>
      <p:sp>
        <p:nvSpPr>
          <p:cNvPr id="14100" name="AutoShape 788"/>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39</a:t>
            </a:r>
          </a:p>
        </p:txBody>
      </p:sp>
      <p:sp>
        <p:nvSpPr>
          <p:cNvPr id="14101" name="AutoShape 789"/>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38</a:t>
            </a:r>
          </a:p>
        </p:txBody>
      </p:sp>
      <p:sp>
        <p:nvSpPr>
          <p:cNvPr id="14102" name="AutoShape 790"/>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37</a:t>
            </a:r>
          </a:p>
        </p:txBody>
      </p:sp>
      <p:sp>
        <p:nvSpPr>
          <p:cNvPr id="14103" name="AutoShape 791"/>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36</a:t>
            </a:r>
          </a:p>
        </p:txBody>
      </p:sp>
      <p:sp>
        <p:nvSpPr>
          <p:cNvPr id="14104" name="AutoShape 792"/>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35</a:t>
            </a:r>
          </a:p>
        </p:txBody>
      </p:sp>
      <p:sp>
        <p:nvSpPr>
          <p:cNvPr id="14105" name="AutoShape 793"/>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34</a:t>
            </a:r>
          </a:p>
        </p:txBody>
      </p:sp>
      <p:sp>
        <p:nvSpPr>
          <p:cNvPr id="14106" name="AutoShape 794"/>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33</a:t>
            </a:r>
          </a:p>
        </p:txBody>
      </p:sp>
      <p:sp>
        <p:nvSpPr>
          <p:cNvPr id="14107" name="AutoShape 795"/>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32</a:t>
            </a:r>
          </a:p>
        </p:txBody>
      </p:sp>
      <p:sp>
        <p:nvSpPr>
          <p:cNvPr id="14108" name="AutoShape 796"/>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31</a:t>
            </a:r>
          </a:p>
        </p:txBody>
      </p:sp>
      <p:sp>
        <p:nvSpPr>
          <p:cNvPr id="14109" name="AutoShape 797"/>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30</a:t>
            </a:r>
          </a:p>
        </p:txBody>
      </p:sp>
      <p:sp>
        <p:nvSpPr>
          <p:cNvPr id="14110" name="AutoShape 798"/>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29</a:t>
            </a:r>
          </a:p>
        </p:txBody>
      </p:sp>
      <p:sp>
        <p:nvSpPr>
          <p:cNvPr id="14111" name="AutoShape 799"/>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28</a:t>
            </a:r>
          </a:p>
        </p:txBody>
      </p:sp>
      <p:sp>
        <p:nvSpPr>
          <p:cNvPr id="14112" name="AutoShape 800"/>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27</a:t>
            </a:r>
          </a:p>
        </p:txBody>
      </p:sp>
      <p:sp>
        <p:nvSpPr>
          <p:cNvPr id="14113" name="AutoShape 801"/>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26</a:t>
            </a:r>
          </a:p>
        </p:txBody>
      </p:sp>
      <p:sp>
        <p:nvSpPr>
          <p:cNvPr id="14114" name="AutoShape 802"/>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25</a:t>
            </a:r>
          </a:p>
        </p:txBody>
      </p:sp>
      <p:sp>
        <p:nvSpPr>
          <p:cNvPr id="14115" name="AutoShape 803"/>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24</a:t>
            </a:r>
          </a:p>
        </p:txBody>
      </p:sp>
      <p:sp>
        <p:nvSpPr>
          <p:cNvPr id="14116" name="AutoShape 804"/>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23</a:t>
            </a:r>
          </a:p>
        </p:txBody>
      </p:sp>
      <p:sp>
        <p:nvSpPr>
          <p:cNvPr id="14117" name="AutoShape 805"/>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22</a:t>
            </a:r>
          </a:p>
        </p:txBody>
      </p:sp>
      <p:sp>
        <p:nvSpPr>
          <p:cNvPr id="14118" name="AutoShape 806"/>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21</a:t>
            </a:r>
          </a:p>
        </p:txBody>
      </p:sp>
      <p:sp>
        <p:nvSpPr>
          <p:cNvPr id="14119" name="AutoShape 807"/>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20</a:t>
            </a:r>
          </a:p>
        </p:txBody>
      </p:sp>
      <p:sp>
        <p:nvSpPr>
          <p:cNvPr id="14120" name="AutoShape 808"/>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19</a:t>
            </a:r>
          </a:p>
        </p:txBody>
      </p:sp>
      <p:sp>
        <p:nvSpPr>
          <p:cNvPr id="14121" name="AutoShape 809"/>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18</a:t>
            </a:r>
          </a:p>
        </p:txBody>
      </p:sp>
      <p:sp>
        <p:nvSpPr>
          <p:cNvPr id="14122" name="AutoShape 810"/>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17</a:t>
            </a:r>
          </a:p>
        </p:txBody>
      </p:sp>
      <p:sp>
        <p:nvSpPr>
          <p:cNvPr id="14123" name="AutoShape 811"/>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16</a:t>
            </a:r>
          </a:p>
        </p:txBody>
      </p:sp>
      <p:sp>
        <p:nvSpPr>
          <p:cNvPr id="14124" name="AutoShape 812"/>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15</a:t>
            </a:r>
          </a:p>
        </p:txBody>
      </p:sp>
      <p:sp>
        <p:nvSpPr>
          <p:cNvPr id="14125" name="AutoShape 813"/>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14</a:t>
            </a:r>
          </a:p>
        </p:txBody>
      </p:sp>
      <p:sp>
        <p:nvSpPr>
          <p:cNvPr id="14126" name="AutoShape 814"/>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13</a:t>
            </a:r>
          </a:p>
        </p:txBody>
      </p:sp>
      <p:sp>
        <p:nvSpPr>
          <p:cNvPr id="14127" name="AutoShape 815"/>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12</a:t>
            </a:r>
          </a:p>
        </p:txBody>
      </p:sp>
      <p:sp>
        <p:nvSpPr>
          <p:cNvPr id="14128" name="AutoShape 816"/>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11</a:t>
            </a:r>
          </a:p>
        </p:txBody>
      </p:sp>
      <p:sp>
        <p:nvSpPr>
          <p:cNvPr id="14129" name="AutoShape 817"/>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10</a:t>
            </a:r>
          </a:p>
        </p:txBody>
      </p:sp>
      <p:sp>
        <p:nvSpPr>
          <p:cNvPr id="14130" name="AutoShape 818"/>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9</a:t>
            </a:r>
          </a:p>
        </p:txBody>
      </p:sp>
      <p:sp>
        <p:nvSpPr>
          <p:cNvPr id="14131" name="AutoShape 819"/>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8</a:t>
            </a:r>
          </a:p>
        </p:txBody>
      </p:sp>
      <p:sp>
        <p:nvSpPr>
          <p:cNvPr id="14132" name="AutoShape 820"/>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7</a:t>
            </a:r>
          </a:p>
        </p:txBody>
      </p:sp>
      <p:sp>
        <p:nvSpPr>
          <p:cNvPr id="14133" name="AutoShape 821"/>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6</a:t>
            </a:r>
          </a:p>
        </p:txBody>
      </p:sp>
      <p:sp>
        <p:nvSpPr>
          <p:cNvPr id="14134" name="AutoShape 822"/>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5</a:t>
            </a:r>
          </a:p>
        </p:txBody>
      </p:sp>
      <p:sp>
        <p:nvSpPr>
          <p:cNvPr id="14135" name="AutoShape 823"/>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4</a:t>
            </a:r>
          </a:p>
        </p:txBody>
      </p:sp>
      <p:sp>
        <p:nvSpPr>
          <p:cNvPr id="14136" name="AutoShape 824"/>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3</a:t>
            </a:r>
          </a:p>
        </p:txBody>
      </p:sp>
      <p:sp>
        <p:nvSpPr>
          <p:cNvPr id="14137" name="AutoShape 825"/>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2</a:t>
            </a:r>
          </a:p>
        </p:txBody>
      </p:sp>
      <p:sp>
        <p:nvSpPr>
          <p:cNvPr id="14138" name="AutoShape 826"/>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1</a:t>
            </a:r>
          </a:p>
        </p:txBody>
      </p:sp>
      <p:sp>
        <p:nvSpPr>
          <p:cNvPr id="14139" name="Freeform 827"/>
          <p:cNvSpPr>
            <a:spLocks/>
          </p:cNvSpPr>
          <p:nvPr/>
        </p:nvSpPr>
        <p:spPr bwMode="auto">
          <a:xfrm>
            <a:off x="4114800" y="1306513"/>
            <a:ext cx="393700" cy="4789487"/>
          </a:xfrm>
          <a:custGeom>
            <a:avLst/>
            <a:gdLst>
              <a:gd name="T0" fmla="*/ 317500 w 248"/>
              <a:gd name="T1" fmla="*/ 0 h 3017"/>
              <a:gd name="T2" fmla="*/ 12700 w 248"/>
              <a:gd name="T3" fmla="*/ 2198687 h 3017"/>
              <a:gd name="T4" fmla="*/ 393700 w 248"/>
              <a:gd name="T5" fmla="*/ 4789487 h 3017"/>
              <a:gd name="T6" fmla="*/ 0 60000 65536"/>
              <a:gd name="T7" fmla="*/ 0 60000 65536"/>
              <a:gd name="T8" fmla="*/ 0 60000 65536"/>
              <a:gd name="T9" fmla="*/ 0 w 248"/>
              <a:gd name="T10" fmla="*/ 0 h 3017"/>
              <a:gd name="T11" fmla="*/ 248 w 248"/>
              <a:gd name="T12" fmla="*/ 3017 h 3017"/>
            </a:gdLst>
            <a:ahLst/>
            <a:cxnLst>
              <a:cxn ang="T6">
                <a:pos x="T0" y="T1"/>
              </a:cxn>
              <a:cxn ang="T7">
                <a:pos x="T2" y="T3"/>
              </a:cxn>
              <a:cxn ang="T8">
                <a:pos x="T4" y="T5"/>
              </a:cxn>
            </a:cxnLst>
            <a:rect l="T9" t="T10" r="T11" b="T12"/>
            <a:pathLst>
              <a:path w="248" h="3017">
                <a:moveTo>
                  <a:pt x="200" y="0"/>
                </a:moveTo>
                <a:cubicBezTo>
                  <a:pt x="168" y="232"/>
                  <a:pt x="0" y="882"/>
                  <a:pt x="8" y="1385"/>
                </a:cubicBezTo>
                <a:cubicBezTo>
                  <a:pt x="16" y="1888"/>
                  <a:pt x="132" y="2453"/>
                  <a:pt x="248" y="3017"/>
                </a:cubicBezTo>
              </a:path>
            </a:pathLst>
          </a:custGeom>
          <a:noFill/>
          <a:ln w="38100">
            <a:solidFill>
              <a:srgbClr val="FF0000"/>
            </a:solidFill>
            <a:round/>
            <a:headEnd/>
            <a:tailEnd/>
          </a:ln>
        </p:spPr>
        <p:txBody>
          <a:bodyPr bIns="137160" anchor="ctr"/>
          <a:lstStyle/>
          <a:p>
            <a:endParaRPr lang="en-US"/>
          </a:p>
        </p:txBody>
      </p:sp>
      <p:sp>
        <p:nvSpPr>
          <p:cNvPr id="14140" name="WordArt 828"/>
          <p:cNvSpPr>
            <a:spLocks noChangeArrowheads="1" noChangeShapeType="1" noTextEdit="1"/>
          </p:cNvSpPr>
          <p:nvPr/>
        </p:nvSpPr>
        <p:spPr bwMode="auto">
          <a:xfrm rot="-5400000">
            <a:off x="2705100" y="3238500"/>
            <a:ext cx="2971800" cy="457200"/>
          </a:xfrm>
          <a:prstGeom prst="rect">
            <a:avLst/>
          </a:prstGeom>
        </p:spPr>
        <p:txBody>
          <a:bodyPr spcFirstLastPara="1" wrap="none" fromWordArt="1">
            <a:prstTxWarp prst="textArchUp">
              <a:avLst>
                <a:gd name="adj" fmla="val 10893140"/>
              </a:avLst>
            </a:prstTxWarp>
          </a:bodyPr>
          <a:lstStyle/>
          <a:p>
            <a:r>
              <a:rPr lang="vi-VN" kern="10">
                <a:ln w="9525">
                  <a:noFill/>
                  <a:round/>
                  <a:headEnd/>
                  <a:tailEnd/>
                </a:ln>
                <a:solidFill>
                  <a:srgbClr val="FF0000"/>
                </a:solidFill>
                <a:effectLst>
                  <a:outerShdw dist="56796" dir="14606097" algn="ctr" rotWithShape="0">
                    <a:schemeClr val="bg1">
                      <a:alpha val="50000"/>
                    </a:schemeClr>
                  </a:outerShdw>
                </a:effectLst>
                <a:latin typeface="Arial"/>
                <a:cs typeface="Arial"/>
              </a:rPr>
              <a:t>Đường phân chia hai bán cầu</a:t>
            </a:r>
            <a:endParaRPr lang="en-US" kern="10">
              <a:ln w="9525">
                <a:noFill/>
                <a:round/>
                <a:headEnd/>
                <a:tailEnd/>
              </a:ln>
              <a:solidFill>
                <a:srgbClr val="FF0000"/>
              </a:solidFill>
              <a:effectLst>
                <a:outerShdw dist="56796" dir="14606097" algn="ctr" rotWithShape="0">
                  <a:schemeClr val="bg1">
                    <a:alpha val="50000"/>
                  </a:schemeClr>
                </a:outerShdw>
              </a:effectLst>
              <a:latin typeface="Arial"/>
              <a:cs typeface="Arial"/>
            </a:endParaRPr>
          </a:p>
        </p:txBody>
      </p:sp>
    </p:spTree>
  </p:cSld>
  <p:clrMapOvr>
    <a:masterClrMapping/>
  </p:clrMapOvr>
  <p:transition spd="slow">
    <p:spli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13321"/>
                                        </p:tgtEl>
                                        <p:attrNameLst>
                                          <p:attrName>style.visibility</p:attrName>
                                        </p:attrNameLst>
                                      </p:cBhvr>
                                      <p:to>
                                        <p:strVal val="visible"/>
                                      </p:to>
                                    </p:set>
                                    <p:anim calcmode="lin" valueType="num">
                                      <p:cBhvr>
                                        <p:cTn id="7" dur="500" fill="hold"/>
                                        <p:tgtEl>
                                          <p:spTgt spid="13321"/>
                                        </p:tgtEl>
                                        <p:attrNameLst>
                                          <p:attrName>ppt_w</p:attrName>
                                        </p:attrNameLst>
                                      </p:cBhvr>
                                      <p:tavLst>
                                        <p:tav tm="0">
                                          <p:val>
                                            <p:fltVal val="0"/>
                                          </p:val>
                                        </p:tav>
                                        <p:tav tm="100000">
                                          <p:val>
                                            <p:strVal val="#ppt_w"/>
                                          </p:val>
                                        </p:tav>
                                      </p:tavLst>
                                    </p:anim>
                                    <p:anim calcmode="lin" valueType="num">
                                      <p:cBhvr>
                                        <p:cTn id="8" dur="500" fill="hold"/>
                                        <p:tgtEl>
                                          <p:spTgt spid="13321"/>
                                        </p:tgtEl>
                                        <p:attrNameLst>
                                          <p:attrName>ppt_h</p:attrName>
                                        </p:attrNameLst>
                                      </p:cBhvr>
                                      <p:tavLst>
                                        <p:tav tm="0">
                                          <p:val>
                                            <p:fltVal val="0"/>
                                          </p:val>
                                        </p:tav>
                                        <p:tav tm="100000">
                                          <p:val>
                                            <p:strVal val="#ppt_h"/>
                                          </p:val>
                                        </p:tav>
                                      </p:tavLst>
                                    </p:anim>
                                    <p:animEffect transition="in" filter="fade">
                                      <p:cBhvr>
                                        <p:cTn id="9" dur="500"/>
                                        <p:tgtEl>
                                          <p:spTgt spid="13321"/>
                                        </p:tgtEl>
                                      </p:cBhvr>
                                    </p:animEffect>
                                  </p:childTnLst>
                                </p:cTn>
                              </p:par>
                            </p:childTnLst>
                          </p:cTn>
                        </p:par>
                        <p:par>
                          <p:cTn id="10" fill="hold" nodeType="afterGroup">
                            <p:stCondLst>
                              <p:cond delay="500"/>
                            </p:stCondLst>
                            <p:childTnLst>
                              <p:par>
                                <p:cTn id="11" presetID="55" presetClass="entr" presetSubtype="0" fill="hold" grpId="0" nodeType="afterEffect">
                                  <p:stCondLst>
                                    <p:cond delay="0"/>
                                  </p:stCondLst>
                                  <p:childTnLst>
                                    <p:set>
                                      <p:cBhvr>
                                        <p:cTn id="12" dur="1" fill="hold">
                                          <p:stCondLst>
                                            <p:cond delay="0"/>
                                          </p:stCondLst>
                                        </p:cTn>
                                        <p:tgtEl>
                                          <p:spTgt spid="13322"/>
                                        </p:tgtEl>
                                        <p:attrNameLst>
                                          <p:attrName>style.visibility</p:attrName>
                                        </p:attrNameLst>
                                      </p:cBhvr>
                                      <p:to>
                                        <p:strVal val="visible"/>
                                      </p:to>
                                    </p:set>
                                    <p:anim calcmode="lin" valueType="num">
                                      <p:cBhvr>
                                        <p:cTn id="13" dur="1000" fill="hold"/>
                                        <p:tgtEl>
                                          <p:spTgt spid="13322"/>
                                        </p:tgtEl>
                                        <p:attrNameLst>
                                          <p:attrName>ppt_w</p:attrName>
                                        </p:attrNameLst>
                                      </p:cBhvr>
                                      <p:tavLst>
                                        <p:tav tm="0">
                                          <p:val>
                                            <p:strVal val="#ppt_w*0.70"/>
                                          </p:val>
                                        </p:tav>
                                        <p:tav tm="100000">
                                          <p:val>
                                            <p:strVal val="#ppt_w"/>
                                          </p:val>
                                        </p:tav>
                                      </p:tavLst>
                                    </p:anim>
                                    <p:anim calcmode="lin" valueType="num">
                                      <p:cBhvr>
                                        <p:cTn id="14" dur="1000" fill="hold"/>
                                        <p:tgtEl>
                                          <p:spTgt spid="13322"/>
                                        </p:tgtEl>
                                        <p:attrNameLst>
                                          <p:attrName>ppt_h</p:attrName>
                                        </p:attrNameLst>
                                      </p:cBhvr>
                                      <p:tavLst>
                                        <p:tav tm="0">
                                          <p:val>
                                            <p:strVal val="#ppt_h"/>
                                          </p:val>
                                        </p:tav>
                                        <p:tav tm="100000">
                                          <p:val>
                                            <p:strVal val="#ppt_h"/>
                                          </p:val>
                                        </p:tav>
                                      </p:tavLst>
                                    </p:anim>
                                    <p:animEffect transition="in" filter="fade">
                                      <p:cBhvr>
                                        <p:cTn id="15" dur="1000"/>
                                        <p:tgtEl>
                                          <p:spTgt spid="13322"/>
                                        </p:tgtEl>
                                      </p:cBhvr>
                                    </p:animEffect>
                                  </p:childTnLst>
                                  <p:subTnLst>
                                    <p:audio>
                                      <p:cMediaNode>
                                        <p:cTn display="0" masterRel="sameClick">
                                          <p:stCondLst>
                                            <p:cond evt="begin" delay="0">
                                              <p:tn val="11"/>
                                            </p:cond>
                                          </p:stCondLst>
                                          <p:endCondLst>
                                            <p:cond evt="onStopAudio" delay="0">
                                              <p:tgtEl>
                                                <p:sldTgt/>
                                              </p:tgtEl>
                                            </p:cond>
                                          </p:endCondLst>
                                        </p:cTn>
                                        <p:tgtEl>
                                          <p:sndTgt r:embed="rId2" name="chimes.wav" builtIn="1"/>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18" presetClass="entr" presetSubtype="12" fill="hold" grpId="0" nodeType="clickEffect">
                                  <p:stCondLst>
                                    <p:cond delay="0"/>
                                  </p:stCondLst>
                                  <p:childTnLst>
                                    <p:set>
                                      <p:cBhvr>
                                        <p:cTn id="19" dur="1" fill="hold">
                                          <p:stCondLst>
                                            <p:cond delay="0"/>
                                          </p:stCondLst>
                                        </p:cTn>
                                        <p:tgtEl>
                                          <p:spTgt spid="14139"/>
                                        </p:tgtEl>
                                        <p:attrNameLst>
                                          <p:attrName>style.visibility</p:attrName>
                                        </p:attrNameLst>
                                      </p:cBhvr>
                                      <p:to>
                                        <p:strVal val="visible"/>
                                      </p:to>
                                    </p:set>
                                    <p:animEffect transition="in" filter="strips(downLeft)">
                                      <p:cBhvr>
                                        <p:cTn id="20" dur="1000"/>
                                        <p:tgtEl>
                                          <p:spTgt spid="14139"/>
                                        </p:tgtEl>
                                      </p:cBhvr>
                                    </p:animEffect>
                                  </p:childTnLst>
                                </p:cTn>
                              </p:par>
                            </p:childTnLst>
                          </p:cTn>
                        </p:par>
                        <p:par>
                          <p:cTn id="21" fill="hold" nodeType="afterGroup">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14140"/>
                                        </p:tgtEl>
                                        <p:attrNameLst>
                                          <p:attrName>style.visibility</p:attrName>
                                        </p:attrNameLst>
                                      </p:cBhvr>
                                      <p:to>
                                        <p:strVal val="visible"/>
                                      </p:to>
                                    </p:set>
                                    <p:animEffect transition="in" filter="fade">
                                      <p:cBhvr>
                                        <p:cTn id="24" dur="1000"/>
                                        <p:tgtEl>
                                          <p:spTgt spid="14140"/>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8" presetClass="entr" presetSubtype="6" fill="hold" grpId="0" nodeType="clickEffect">
                                  <p:stCondLst>
                                    <p:cond delay="0"/>
                                  </p:stCondLst>
                                  <p:childTnLst>
                                    <p:set>
                                      <p:cBhvr>
                                        <p:cTn id="28" dur="1" fill="hold">
                                          <p:stCondLst>
                                            <p:cond delay="0"/>
                                          </p:stCondLst>
                                        </p:cTn>
                                        <p:tgtEl>
                                          <p:spTgt spid="14073"/>
                                        </p:tgtEl>
                                        <p:attrNameLst>
                                          <p:attrName>style.visibility</p:attrName>
                                        </p:attrNameLst>
                                      </p:cBhvr>
                                      <p:to>
                                        <p:strVal val="visible"/>
                                      </p:to>
                                    </p:set>
                                    <p:animEffect transition="in" filter="strips(downRight)">
                                      <p:cBhvr>
                                        <p:cTn id="29" dur="1000"/>
                                        <p:tgtEl>
                                          <p:spTgt spid="14073"/>
                                        </p:tgtEl>
                                      </p:cBhvr>
                                    </p:animEffect>
                                  </p:childTnLst>
                                </p:cTn>
                              </p:par>
                            </p:childTnLst>
                          </p:cTn>
                        </p:par>
                        <p:par>
                          <p:cTn id="30" fill="hold" nodeType="afterGroup">
                            <p:stCondLst>
                              <p:cond delay="1000"/>
                            </p:stCondLst>
                            <p:childTnLst>
                              <p:par>
                                <p:cTn id="31" presetID="47" presetClass="entr" presetSubtype="0" fill="hold" grpId="0" nodeType="afterEffect">
                                  <p:stCondLst>
                                    <p:cond delay="0"/>
                                  </p:stCondLst>
                                  <p:childTnLst>
                                    <p:set>
                                      <p:cBhvr>
                                        <p:cTn id="32" dur="1" fill="hold">
                                          <p:stCondLst>
                                            <p:cond delay="0"/>
                                          </p:stCondLst>
                                        </p:cTn>
                                        <p:tgtEl>
                                          <p:spTgt spid="14075"/>
                                        </p:tgtEl>
                                        <p:attrNameLst>
                                          <p:attrName>style.visibility</p:attrName>
                                        </p:attrNameLst>
                                      </p:cBhvr>
                                      <p:to>
                                        <p:strVal val="visible"/>
                                      </p:to>
                                    </p:set>
                                    <p:animEffect transition="in" filter="fade">
                                      <p:cBhvr>
                                        <p:cTn id="33" dur="1000"/>
                                        <p:tgtEl>
                                          <p:spTgt spid="14075"/>
                                        </p:tgtEl>
                                      </p:cBhvr>
                                    </p:animEffect>
                                    <p:anim calcmode="lin" valueType="num">
                                      <p:cBhvr>
                                        <p:cTn id="34" dur="1000" fill="hold"/>
                                        <p:tgtEl>
                                          <p:spTgt spid="14075"/>
                                        </p:tgtEl>
                                        <p:attrNameLst>
                                          <p:attrName>ppt_x</p:attrName>
                                        </p:attrNameLst>
                                      </p:cBhvr>
                                      <p:tavLst>
                                        <p:tav tm="0">
                                          <p:val>
                                            <p:strVal val="#ppt_x"/>
                                          </p:val>
                                        </p:tav>
                                        <p:tav tm="100000">
                                          <p:val>
                                            <p:strVal val="#ppt_x"/>
                                          </p:val>
                                        </p:tav>
                                      </p:tavLst>
                                    </p:anim>
                                    <p:anim calcmode="lin" valueType="num">
                                      <p:cBhvr>
                                        <p:cTn id="35" dur="1000" fill="hold"/>
                                        <p:tgtEl>
                                          <p:spTgt spid="14075"/>
                                        </p:tgtEl>
                                        <p:attrNameLst>
                                          <p:attrName>ppt_y</p:attrName>
                                        </p:attrNameLst>
                                      </p:cBhvr>
                                      <p:tavLst>
                                        <p:tav tm="0">
                                          <p:val>
                                            <p:strVal val="#ppt_y-.1"/>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18" presetClass="entr" presetSubtype="12" fill="hold" grpId="0" nodeType="clickEffect">
                                  <p:stCondLst>
                                    <p:cond delay="0"/>
                                  </p:stCondLst>
                                  <p:childTnLst>
                                    <p:set>
                                      <p:cBhvr>
                                        <p:cTn id="39" dur="1" fill="hold">
                                          <p:stCondLst>
                                            <p:cond delay="0"/>
                                          </p:stCondLst>
                                        </p:cTn>
                                        <p:tgtEl>
                                          <p:spTgt spid="14074"/>
                                        </p:tgtEl>
                                        <p:attrNameLst>
                                          <p:attrName>style.visibility</p:attrName>
                                        </p:attrNameLst>
                                      </p:cBhvr>
                                      <p:to>
                                        <p:strVal val="visible"/>
                                      </p:to>
                                    </p:set>
                                    <p:animEffect transition="in" filter="strips(downLeft)">
                                      <p:cBhvr>
                                        <p:cTn id="40" dur="1000"/>
                                        <p:tgtEl>
                                          <p:spTgt spid="14074"/>
                                        </p:tgtEl>
                                      </p:cBhvr>
                                    </p:animEffect>
                                  </p:childTnLst>
                                </p:cTn>
                              </p:par>
                            </p:childTnLst>
                          </p:cTn>
                        </p:par>
                        <p:par>
                          <p:cTn id="41" fill="hold" nodeType="afterGroup">
                            <p:stCondLst>
                              <p:cond delay="1000"/>
                            </p:stCondLst>
                            <p:childTnLst>
                              <p:par>
                                <p:cTn id="42" presetID="50" presetClass="entr" presetSubtype="0" decel="100000" fill="hold" grpId="0" nodeType="afterEffect">
                                  <p:stCondLst>
                                    <p:cond delay="0"/>
                                  </p:stCondLst>
                                  <p:childTnLst>
                                    <p:set>
                                      <p:cBhvr>
                                        <p:cTn id="43" dur="1" fill="hold">
                                          <p:stCondLst>
                                            <p:cond delay="0"/>
                                          </p:stCondLst>
                                        </p:cTn>
                                        <p:tgtEl>
                                          <p:spTgt spid="14076"/>
                                        </p:tgtEl>
                                        <p:attrNameLst>
                                          <p:attrName>style.visibility</p:attrName>
                                        </p:attrNameLst>
                                      </p:cBhvr>
                                      <p:to>
                                        <p:strVal val="visible"/>
                                      </p:to>
                                    </p:set>
                                    <p:anim calcmode="lin" valueType="num">
                                      <p:cBhvr>
                                        <p:cTn id="44" dur="1000" fill="hold"/>
                                        <p:tgtEl>
                                          <p:spTgt spid="14076"/>
                                        </p:tgtEl>
                                        <p:attrNameLst>
                                          <p:attrName>ppt_w</p:attrName>
                                        </p:attrNameLst>
                                      </p:cBhvr>
                                      <p:tavLst>
                                        <p:tav tm="0">
                                          <p:val>
                                            <p:strVal val="#ppt_w+.3"/>
                                          </p:val>
                                        </p:tav>
                                        <p:tav tm="100000">
                                          <p:val>
                                            <p:strVal val="#ppt_w"/>
                                          </p:val>
                                        </p:tav>
                                      </p:tavLst>
                                    </p:anim>
                                    <p:anim calcmode="lin" valueType="num">
                                      <p:cBhvr>
                                        <p:cTn id="45" dur="1000" fill="hold"/>
                                        <p:tgtEl>
                                          <p:spTgt spid="14076"/>
                                        </p:tgtEl>
                                        <p:attrNameLst>
                                          <p:attrName>ppt_h</p:attrName>
                                        </p:attrNameLst>
                                      </p:cBhvr>
                                      <p:tavLst>
                                        <p:tav tm="0">
                                          <p:val>
                                            <p:strVal val="#ppt_h"/>
                                          </p:val>
                                        </p:tav>
                                        <p:tav tm="100000">
                                          <p:val>
                                            <p:strVal val="#ppt_h"/>
                                          </p:val>
                                        </p:tav>
                                      </p:tavLst>
                                    </p:anim>
                                    <p:animEffect transition="in" filter="fade">
                                      <p:cBhvr>
                                        <p:cTn id="46" dur="1000"/>
                                        <p:tgtEl>
                                          <p:spTgt spid="14076"/>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10" presetClass="exit" presetSubtype="0" fill="hold" grpId="0" nodeType="clickEffect">
                                  <p:stCondLst>
                                    <p:cond delay="0"/>
                                  </p:stCondLst>
                                  <p:childTnLst>
                                    <p:animEffect transition="out" filter="fade">
                                      <p:cBhvr>
                                        <p:cTn id="50" dur="1000"/>
                                        <p:tgtEl>
                                          <p:spTgt spid="14138"/>
                                        </p:tgtEl>
                                      </p:cBhvr>
                                    </p:animEffect>
                                    <p:set>
                                      <p:cBhvr>
                                        <p:cTn id="51" dur="1" fill="hold">
                                          <p:stCondLst>
                                            <p:cond delay="999"/>
                                          </p:stCondLst>
                                        </p:cTn>
                                        <p:tgtEl>
                                          <p:spTgt spid="14138"/>
                                        </p:tgtEl>
                                        <p:attrNameLst>
                                          <p:attrName>style.visibility</p:attrName>
                                        </p:attrNameLst>
                                      </p:cBhvr>
                                      <p:to>
                                        <p:strVal val="hidden"/>
                                      </p:to>
                                    </p:set>
                                  </p:childTnLst>
                                  <p:subTnLst>
                                    <p:audio>
                                      <p:cMediaNode vol="4000">
                                        <p:cTn display="0" masterRel="sameClick">
                                          <p:stCondLst>
                                            <p:cond evt="begin" delay="0">
                                              <p:tn val="49"/>
                                            </p:cond>
                                          </p:stCondLst>
                                          <p:endCondLst>
                                            <p:cond evt="onStopAudio" delay="0">
                                              <p:tgtEl>
                                                <p:sldTgt/>
                                              </p:tgtEl>
                                            </p:cond>
                                          </p:endCondLst>
                                        </p:cTn>
                                        <p:tgtEl>
                                          <p:sndTgt r:embed="rId3" name="hammer.wav" builtIn="1"/>
                                        </p:tgtEl>
                                      </p:cMediaNode>
                                    </p:audio>
                                  </p:subTnLst>
                                </p:cTn>
                              </p:par>
                            </p:childTnLst>
                          </p:cTn>
                        </p:par>
                        <p:par>
                          <p:cTn id="52" fill="hold" nodeType="afterGroup">
                            <p:stCondLst>
                              <p:cond delay="1000"/>
                            </p:stCondLst>
                            <p:childTnLst>
                              <p:par>
                                <p:cTn id="53" presetID="10" presetClass="exit" presetSubtype="0" fill="hold" grpId="0" nodeType="afterEffect">
                                  <p:stCondLst>
                                    <p:cond delay="0"/>
                                  </p:stCondLst>
                                  <p:childTnLst>
                                    <p:animEffect transition="out" filter="fade">
                                      <p:cBhvr>
                                        <p:cTn id="54" dur="1000"/>
                                        <p:tgtEl>
                                          <p:spTgt spid="14137"/>
                                        </p:tgtEl>
                                      </p:cBhvr>
                                    </p:animEffect>
                                    <p:set>
                                      <p:cBhvr>
                                        <p:cTn id="55" dur="1" fill="hold">
                                          <p:stCondLst>
                                            <p:cond delay="999"/>
                                          </p:stCondLst>
                                        </p:cTn>
                                        <p:tgtEl>
                                          <p:spTgt spid="14137"/>
                                        </p:tgtEl>
                                        <p:attrNameLst>
                                          <p:attrName>style.visibility</p:attrName>
                                        </p:attrNameLst>
                                      </p:cBhvr>
                                      <p:to>
                                        <p:strVal val="hidden"/>
                                      </p:to>
                                    </p:set>
                                  </p:childTnLst>
                                  <p:subTnLst>
                                    <p:audio>
                                      <p:cMediaNode vol="4000">
                                        <p:cTn display="0" masterRel="sameClick">
                                          <p:stCondLst>
                                            <p:cond evt="begin" delay="0">
                                              <p:tn val="53"/>
                                            </p:cond>
                                          </p:stCondLst>
                                          <p:endCondLst>
                                            <p:cond evt="onStopAudio" delay="0">
                                              <p:tgtEl>
                                                <p:sldTgt/>
                                              </p:tgtEl>
                                            </p:cond>
                                          </p:endCondLst>
                                        </p:cTn>
                                        <p:tgtEl>
                                          <p:sndTgt r:embed="rId3" name="hammer.wav" builtIn="1"/>
                                        </p:tgtEl>
                                      </p:cMediaNode>
                                    </p:audio>
                                  </p:subTnLst>
                                </p:cTn>
                              </p:par>
                            </p:childTnLst>
                          </p:cTn>
                        </p:par>
                        <p:par>
                          <p:cTn id="56" fill="hold" nodeType="afterGroup">
                            <p:stCondLst>
                              <p:cond delay="2000"/>
                            </p:stCondLst>
                            <p:childTnLst>
                              <p:par>
                                <p:cTn id="57" presetID="10" presetClass="exit" presetSubtype="0" fill="hold" grpId="0" nodeType="afterEffect">
                                  <p:stCondLst>
                                    <p:cond delay="0"/>
                                  </p:stCondLst>
                                  <p:childTnLst>
                                    <p:animEffect transition="out" filter="fade">
                                      <p:cBhvr>
                                        <p:cTn id="58" dur="1000"/>
                                        <p:tgtEl>
                                          <p:spTgt spid="14136"/>
                                        </p:tgtEl>
                                      </p:cBhvr>
                                    </p:animEffect>
                                    <p:set>
                                      <p:cBhvr>
                                        <p:cTn id="59" dur="1" fill="hold">
                                          <p:stCondLst>
                                            <p:cond delay="999"/>
                                          </p:stCondLst>
                                        </p:cTn>
                                        <p:tgtEl>
                                          <p:spTgt spid="14136"/>
                                        </p:tgtEl>
                                        <p:attrNameLst>
                                          <p:attrName>style.visibility</p:attrName>
                                        </p:attrNameLst>
                                      </p:cBhvr>
                                      <p:to>
                                        <p:strVal val="hidden"/>
                                      </p:to>
                                    </p:set>
                                  </p:childTnLst>
                                  <p:subTnLst>
                                    <p:audio>
                                      <p:cMediaNode vol="4000">
                                        <p:cTn display="0" masterRel="sameClick">
                                          <p:stCondLst>
                                            <p:cond evt="begin" delay="0">
                                              <p:tn val="57"/>
                                            </p:cond>
                                          </p:stCondLst>
                                          <p:endCondLst>
                                            <p:cond evt="onStopAudio" delay="0">
                                              <p:tgtEl>
                                                <p:sldTgt/>
                                              </p:tgtEl>
                                            </p:cond>
                                          </p:endCondLst>
                                        </p:cTn>
                                        <p:tgtEl>
                                          <p:sndTgt r:embed="rId3" name="hammer.wav" builtIn="1"/>
                                        </p:tgtEl>
                                      </p:cMediaNode>
                                    </p:audio>
                                  </p:subTnLst>
                                </p:cTn>
                              </p:par>
                            </p:childTnLst>
                          </p:cTn>
                        </p:par>
                        <p:par>
                          <p:cTn id="60" fill="hold" nodeType="afterGroup">
                            <p:stCondLst>
                              <p:cond delay="3000"/>
                            </p:stCondLst>
                            <p:childTnLst>
                              <p:par>
                                <p:cTn id="61" presetID="10" presetClass="exit" presetSubtype="0" fill="hold" grpId="0" nodeType="afterEffect">
                                  <p:stCondLst>
                                    <p:cond delay="0"/>
                                  </p:stCondLst>
                                  <p:childTnLst>
                                    <p:animEffect transition="out" filter="fade">
                                      <p:cBhvr>
                                        <p:cTn id="62" dur="1000"/>
                                        <p:tgtEl>
                                          <p:spTgt spid="14135"/>
                                        </p:tgtEl>
                                      </p:cBhvr>
                                    </p:animEffect>
                                    <p:set>
                                      <p:cBhvr>
                                        <p:cTn id="63" dur="1" fill="hold">
                                          <p:stCondLst>
                                            <p:cond delay="999"/>
                                          </p:stCondLst>
                                        </p:cTn>
                                        <p:tgtEl>
                                          <p:spTgt spid="14135"/>
                                        </p:tgtEl>
                                        <p:attrNameLst>
                                          <p:attrName>style.visibility</p:attrName>
                                        </p:attrNameLst>
                                      </p:cBhvr>
                                      <p:to>
                                        <p:strVal val="hidden"/>
                                      </p:to>
                                    </p:set>
                                  </p:childTnLst>
                                  <p:subTnLst>
                                    <p:audio>
                                      <p:cMediaNode vol="4000">
                                        <p:cTn display="0" masterRel="sameClick">
                                          <p:stCondLst>
                                            <p:cond evt="begin" delay="0">
                                              <p:tn val="61"/>
                                            </p:cond>
                                          </p:stCondLst>
                                          <p:endCondLst>
                                            <p:cond evt="onStopAudio" delay="0">
                                              <p:tgtEl>
                                                <p:sldTgt/>
                                              </p:tgtEl>
                                            </p:cond>
                                          </p:endCondLst>
                                        </p:cTn>
                                        <p:tgtEl>
                                          <p:sndTgt r:embed="rId3" name="hammer.wav" builtIn="1"/>
                                        </p:tgtEl>
                                      </p:cMediaNode>
                                    </p:audio>
                                  </p:subTnLst>
                                </p:cTn>
                              </p:par>
                            </p:childTnLst>
                          </p:cTn>
                        </p:par>
                        <p:par>
                          <p:cTn id="64" fill="hold" nodeType="afterGroup">
                            <p:stCondLst>
                              <p:cond delay="4000"/>
                            </p:stCondLst>
                            <p:childTnLst>
                              <p:par>
                                <p:cTn id="65" presetID="10" presetClass="exit" presetSubtype="0" fill="hold" grpId="0" nodeType="afterEffect">
                                  <p:stCondLst>
                                    <p:cond delay="0"/>
                                  </p:stCondLst>
                                  <p:childTnLst>
                                    <p:animEffect transition="out" filter="fade">
                                      <p:cBhvr>
                                        <p:cTn id="66" dur="1000"/>
                                        <p:tgtEl>
                                          <p:spTgt spid="14134"/>
                                        </p:tgtEl>
                                      </p:cBhvr>
                                    </p:animEffect>
                                    <p:set>
                                      <p:cBhvr>
                                        <p:cTn id="67" dur="1" fill="hold">
                                          <p:stCondLst>
                                            <p:cond delay="999"/>
                                          </p:stCondLst>
                                        </p:cTn>
                                        <p:tgtEl>
                                          <p:spTgt spid="14134"/>
                                        </p:tgtEl>
                                        <p:attrNameLst>
                                          <p:attrName>style.visibility</p:attrName>
                                        </p:attrNameLst>
                                      </p:cBhvr>
                                      <p:to>
                                        <p:strVal val="hidden"/>
                                      </p:to>
                                    </p:set>
                                  </p:childTnLst>
                                  <p:subTnLst>
                                    <p:audio>
                                      <p:cMediaNode vol="4000">
                                        <p:cTn display="0" masterRel="sameClick">
                                          <p:stCondLst>
                                            <p:cond evt="begin" delay="0">
                                              <p:tn val="65"/>
                                            </p:cond>
                                          </p:stCondLst>
                                          <p:endCondLst>
                                            <p:cond evt="onStopAudio" delay="0">
                                              <p:tgtEl>
                                                <p:sldTgt/>
                                              </p:tgtEl>
                                            </p:cond>
                                          </p:endCondLst>
                                        </p:cTn>
                                        <p:tgtEl>
                                          <p:sndTgt r:embed="rId3" name="hammer.wav" builtIn="1"/>
                                        </p:tgtEl>
                                      </p:cMediaNode>
                                    </p:audio>
                                  </p:subTnLst>
                                </p:cTn>
                              </p:par>
                            </p:childTnLst>
                          </p:cTn>
                        </p:par>
                        <p:par>
                          <p:cTn id="68" fill="hold" nodeType="afterGroup">
                            <p:stCondLst>
                              <p:cond delay="5000"/>
                            </p:stCondLst>
                            <p:childTnLst>
                              <p:par>
                                <p:cTn id="69" presetID="10" presetClass="exit" presetSubtype="0" fill="hold" grpId="0" nodeType="afterEffect">
                                  <p:stCondLst>
                                    <p:cond delay="0"/>
                                  </p:stCondLst>
                                  <p:childTnLst>
                                    <p:animEffect transition="out" filter="fade">
                                      <p:cBhvr>
                                        <p:cTn id="70" dur="1000"/>
                                        <p:tgtEl>
                                          <p:spTgt spid="14133"/>
                                        </p:tgtEl>
                                      </p:cBhvr>
                                    </p:animEffect>
                                    <p:set>
                                      <p:cBhvr>
                                        <p:cTn id="71" dur="1" fill="hold">
                                          <p:stCondLst>
                                            <p:cond delay="999"/>
                                          </p:stCondLst>
                                        </p:cTn>
                                        <p:tgtEl>
                                          <p:spTgt spid="14133"/>
                                        </p:tgtEl>
                                        <p:attrNameLst>
                                          <p:attrName>style.visibility</p:attrName>
                                        </p:attrNameLst>
                                      </p:cBhvr>
                                      <p:to>
                                        <p:strVal val="hidden"/>
                                      </p:to>
                                    </p:set>
                                  </p:childTnLst>
                                  <p:subTnLst>
                                    <p:audio>
                                      <p:cMediaNode vol="4000">
                                        <p:cTn display="0" masterRel="sameClick">
                                          <p:stCondLst>
                                            <p:cond evt="begin" delay="0">
                                              <p:tn val="69"/>
                                            </p:cond>
                                          </p:stCondLst>
                                          <p:endCondLst>
                                            <p:cond evt="onStopAudio" delay="0">
                                              <p:tgtEl>
                                                <p:sldTgt/>
                                              </p:tgtEl>
                                            </p:cond>
                                          </p:endCondLst>
                                        </p:cTn>
                                        <p:tgtEl>
                                          <p:sndTgt r:embed="rId3" name="hammer.wav" builtIn="1"/>
                                        </p:tgtEl>
                                      </p:cMediaNode>
                                    </p:audio>
                                  </p:subTnLst>
                                </p:cTn>
                              </p:par>
                            </p:childTnLst>
                          </p:cTn>
                        </p:par>
                        <p:par>
                          <p:cTn id="72" fill="hold" nodeType="afterGroup">
                            <p:stCondLst>
                              <p:cond delay="6000"/>
                            </p:stCondLst>
                            <p:childTnLst>
                              <p:par>
                                <p:cTn id="73" presetID="10" presetClass="exit" presetSubtype="0" fill="hold" grpId="0" nodeType="afterEffect">
                                  <p:stCondLst>
                                    <p:cond delay="0"/>
                                  </p:stCondLst>
                                  <p:childTnLst>
                                    <p:animEffect transition="out" filter="fade">
                                      <p:cBhvr>
                                        <p:cTn id="74" dur="1000"/>
                                        <p:tgtEl>
                                          <p:spTgt spid="14132"/>
                                        </p:tgtEl>
                                      </p:cBhvr>
                                    </p:animEffect>
                                    <p:set>
                                      <p:cBhvr>
                                        <p:cTn id="75" dur="1" fill="hold">
                                          <p:stCondLst>
                                            <p:cond delay="999"/>
                                          </p:stCondLst>
                                        </p:cTn>
                                        <p:tgtEl>
                                          <p:spTgt spid="14132"/>
                                        </p:tgtEl>
                                        <p:attrNameLst>
                                          <p:attrName>style.visibility</p:attrName>
                                        </p:attrNameLst>
                                      </p:cBhvr>
                                      <p:to>
                                        <p:strVal val="hidden"/>
                                      </p:to>
                                    </p:set>
                                  </p:childTnLst>
                                  <p:subTnLst>
                                    <p:audio>
                                      <p:cMediaNode vol="4000">
                                        <p:cTn display="0" masterRel="sameClick">
                                          <p:stCondLst>
                                            <p:cond evt="begin" delay="0">
                                              <p:tn val="73"/>
                                            </p:cond>
                                          </p:stCondLst>
                                          <p:endCondLst>
                                            <p:cond evt="onStopAudio" delay="0">
                                              <p:tgtEl>
                                                <p:sldTgt/>
                                              </p:tgtEl>
                                            </p:cond>
                                          </p:endCondLst>
                                        </p:cTn>
                                        <p:tgtEl>
                                          <p:sndTgt r:embed="rId3" name="hammer.wav" builtIn="1"/>
                                        </p:tgtEl>
                                      </p:cMediaNode>
                                    </p:audio>
                                  </p:subTnLst>
                                </p:cTn>
                              </p:par>
                            </p:childTnLst>
                          </p:cTn>
                        </p:par>
                        <p:par>
                          <p:cTn id="76" fill="hold" nodeType="afterGroup">
                            <p:stCondLst>
                              <p:cond delay="7000"/>
                            </p:stCondLst>
                            <p:childTnLst>
                              <p:par>
                                <p:cTn id="77" presetID="10" presetClass="exit" presetSubtype="0" fill="hold" grpId="0" nodeType="afterEffect">
                                  <p:stCondLst>
                                    <p:cond delay="0"/>
                                  </p:stCondLst>
                                  <p:childTnLst>
                                    <p:animEffect transition="out" filter="fade">
                                      <p:cBhvr>
                                        <p:cTn id="78" dur="1000"/>
                                        <p:tgtEl>
                                          <p:spTgt spid="14131"/>
                                        </p:tgtEl>
                                      </p:cBhvr>
                                    </p:animEffect>
                                    <p:set>
                                      <p:cBhvr>
                                        <p:cTn id="79" dur="1" fill="hold">
                                          <p:stCondLst>
                                            <p:cond delay="999"/>
                                          </p:stCondLst>
                                        </p:cTn>
                                        <p:tgtEl>
                                          <p:spTgt spid="14131"/>
                                        </p:tgtEl>
                                        <p:attrNameLst>
                                          <p:attrName>style.visibility</p:attrName>
                                        </p:attrNameLst>
                                      </p:cBhvr>
                                      <p:to>
                                        <p:strVal val="hidden"/>
                                      </p:to>
                                    </p:set>
                                  </p:childTnLst>
                                  <p:subTnLst>
                                    <p:audio>
                                      <p:cMediaNode vol="4000">
                                        <p:cTn display="0" masterRel="sameClick">
                                          <p:stCondLst>
                                            <p:cond evt="begin" delay="0">
                                              <p:tn val="77"/>
                                            </p:cond>
                                          </p:stCondLst>
                                          <p:endCondLst>
                                            <p:cond evt="onStopAudio" delay="0">
                                              <p:tgtEl>
                                                <p:sldTgt/>
                                              </p:tgtEl>
                                            </p:cond>
                                          </p:endCondLst>
                                        </p:cTn>
                                        <p:tgtEl>
                                          <p:sndTgt r:embed="rId3" name="hammer.wav" builtIn="1"/>
                                        </p:tgtEl>
                                      </p:cMediaNode>
                                    </p:audio>
                                  </p:subTnLst>
                                </p:cTn>
                              </p:par>
                            </p:childTnLst>
                          </p:cTn>
                        </p:par>
                        <p:par>
                          <p:cTn id="80" fill="hold" nodeType="afterGroup">
                            <p:stCondLst>
                              <p:cond delay="8000"/>
                            </p:stCondLst>
                            <p:childTnLst>
                              <p:par>
                                <p:cTn id="81" presetID="10" presetClass="exit" presetSubtype="0" fill="hold" grpId="0" nodeType="afterEffect">
                                  <p:stCondLst>
                                    <p:cond delay="0"/>
                                  </p:stCondLst>
                                  <p:childTnLst>
                                    <p:animEffect transition="out" filter="fade">
                                      <p:cBhvr>
                                        <p:cTn id="82" dur="1000"/>
                                        <p:tgtEl>
                                          <p:spTgt spid="14130"/>
                                        </p:tgtEl>
                                      </p:cBhvr>
                                    </p:animEffect>
                                    <p:set>
                                      <p:cBhvr>
                                        <p:cTn id="83" dur="1" fill="hold">
                                          <p:stCondLst>
                                            <p:cond delay="999"/>
                                          </p:stCondLst>
                                        </p:cTn>
                                        <p:tgtEl>
                                          <p:spTgt spid="14130"/>
                                        </p:tgtEl>
                                        <p:attrNameLst>
                                          <p:attrName>style.visibility</p:attrName>
                                        </p:attrNameLst>
                                      </p:cBhvr>
                                      <p:to>
                                        <p:strVal val="hidden"/>
                                      </p:to>
                                    </p:set>
                                  </p:childTnLst>
                                  <p:subTnLst>
                                    <p:audio>
                                      <p:cMediaNode vol="4000">
                                        <p:cTn display="0" masterRel="sameClick">
                                          <p:stCondLst>
                                            <p:cond evt="begin" delay="0">
                                              <p:tn val="81"/>
                                            </p:cond>
                                          </p:stCondLst>
                                          <p:endCondLst>
                                            <p:cond evt="onStopAudio" delay="0">
                                              <p:tgtEl>
                                                <p:sldTgt/>
                                              </p:tgtEl>
                                            </p:cond>
                                          </p:endCondLst>
                                        </p:cTn>
                                        <p:tgtEl>
                                          <p:sndTgt r:embed="rId3" name="hammer.wav" builtIn="1"/>
                                        </p:tgtEl>
                                      </p:cMediaNode>
                                    </p:audio>
                                  </p:subTnLst>
                                </p:cTn>
                              </p:par>
                            </p:childTnLst>
                          </p:cTn>
                        </p:par>
                        <p:par>
                          <p:cTn id="84" fill="hold" nodeType="afterGroup">
                            <p:stCondLst>
                              <p:cond delay="9000"/>
                            </p:stCondLst>
                            <p:childTnLst>
                              <p:par>
                                <p:cTn id="85" presetID="10" presetClass="exit" presetSubtype="0" fill="hold" grpId="0" nodeType="afterEffect">
                                  <p:stCondLst>
                                    <p:cond delay="0"/>
                                  </p:stCondLst>
                                  <p:childTnLst>
                                    <p:animEffect transition="out" filter="fade">
                                      <p:cBhvr>
                                        <p:cTn id="86" dur="1000"/>
                                        <p:tgtEl>
                                          <p:spTgt spid="14129"/>
                                        </p:tgtEl>
                                      </p:cBhvr>
                                    </p:animEffect>
                                    <p:set>
                                      <p:cBhvr>
                                        <p:cTn id="87" dur="1" fill="hold">
                                          <p:stCondLst>
                                            <p:cond delay="999"/>
                                          </p:stCondLst>
                                        </p:cTn>
                                        <p:tgtEl>
                                          <p:spTgt spid="14129"/>
                                        </p:tgtEl>
                                        <p:attrNameLst>
                                          <p:attrName>style.visibility</p:attrName>
                                        </p:attrNameLst>
                                      </p:cBhvr>
                                      <p:to>
                                        <p:strVal val="hidden"/>
                                      </p:to>
                                    </p:set>
                                  </p:childTnLst>
                                  <p:subTnLst>
                                    <p:audio>
                                      <p:cMediaNode vol="4000">
                                        <p:cTn display="0" masterRel="sameClick">
                                          <p:stCondLst>
                                            <p:cond evt="begin" delay="0">
                                              <p:tn val="85"/>
                                            </p:cond>
                                          </p:stCondLst>
                                          <p:endCondLst>
                                            <p:cond evt="onStopAudio" delay="0">
                                              <p:tgtEl>
                                                <p:sldTgt/>
                                              </p:tgtEl>
                                            </p:cond>
                                          </p:endCondLst>
                                        </p:cTn>
                                        <p:tgtEl>
                                          <p:sndTgt r:embed="rId3" name="hammer.wav" builtIn="1"/>
                                        </p:tgtEl>
                                      </p:cMediaNode>
                                    </p:audio>
                                  </p:subTnLst>
                                </p:cTn>
                              </p:par>
                            </p:childTnLst>
                          </p:cTn>
                        </p:par>
                        <p:par>
                          <p:cTn id="88" fill="hold" nodeType="afterGroup">
                            <p:stCondLst>
                              <p:cond delay="10000"/>
                            </p:stCondLst>
                            <p:childTnLst>
                              <p:par>
                                <p:cTn id="89" presetID="10" presetClass="exit" presetSubtype="0" fill="hold" grpId="0" nodeType="afterEffect">
                                  <p:stCondLst>
                                    <p:cond delay="0"/>
                                  </p:stCondLst>
                                  <p:childTnLst>
                                    <p:animEffect transition="out" filter="fade">
                                      <p:cBhvr>
                                        <p:cTn id="90" dur="1000"/>
                                        <p:tgtEl>
                                          <p:spTgt spid="14128"/>
                                        </p:tgtEl>
                                      </p:cBhvr>
                                    </p:animEffect>
                                    <p:set>
                                      <p:cBhvr>
                                        <p:cTn id="91" dur="1" fill="hold">
                                          <p:stCondLst>
                                            <p:cond delay="999"/>
                                          </p:stCondLst>
                                        </p:cTn>
                                        <p:tgtEl>
                                          <p:spTgt spid="14128"/>
                                        </p:tgtEl>
                                        <p:attrNameLst>
                                          <p:attrName>style.visibility</p:attrName>
                                        </p:attrNameLst>
                                      </p:cBhvr>
                                      <p:to>
                                        <p:strVal val="hidden"/>
                                      </p:to>
                                    </p:set>
                                  </p:childTnLst>
                                  <p:subTnLst>
                                    <p:audio>
                                      <p:cMediaNode vol="4000">
                                        <p:cTn display="0" masterRel="sameClick">
                                          <p:stCondLst>
                                            <p:cond evt="begin" delay="0">
                                              <p:tn val="89"/>
                                            </p:cond>
                                          </p:stCondLst>
                                          <p:endCondLst>
                                            <p:cond evt="onStopAudio" delay="0">
                                              <p:tgtEl>
                                                <p:sldTgt/>
                                              </p:tgtEl>
                                            </p:cond>
                                          </p:endCondLst>
                                        </p:cTn>
                                        <p:tgtEl>
                                          <p:sndTgt r:embed="rId3" name="hammer.wav" builtIn="1"/>
                                        </p:tgtEl>
                                      </p:cMediaNode>
                                    </p:audio>
                                  </p:subTnLst>
                                </p:cTn>
                              </p:par>
                            </p:childTnLst>
                          </p:cTn>
                        </p:par>
                        <p:par>
                          <p:cTn id="92" fill="hold" nodeType="afterGroup">
                            <p:stCondLst>
                              <p:cond delay="11000"/>
                            </p:stCondLst>
                            <p:childTnLst>
                              <p:par>
                                <p:cTn id="93" presetID="10" presetClass="exit" presetSubtype="0" fill="hold" grpId="0" nodeType="afterEffect">
                                  <p:stCondLst>
                                    <p:cond delay="0"/>
                                  </p:stCondLst>
                                  <p:childTnLst>
                                    <p:animEffect transition="out" filter="fade">
                                      <p:cBhvr>
                                        <p:cTn id="94" dur="1000"/>
                                        <p:tgtEl>
                                          <p:spTgt spid="14127"/>
                                        </p:tgtEl>
                                      </p:cBhvr>
                                    </p:animEffect>
                                    <p:set>
                                      <p:cBhvr>
                                        <p:cTn id="95" dur="1" fill="hold">
                                          <p:stCondLst>
                                            <p:cond delay="999"/>
                                          </p:stCondLst>
                                        </p:cTn>
                                        <p:tgtEl>
                                          <p:spTgt spid="14127"/>
                                        </p:tgtEl>
                                        <p:attrNameLst>
                                          <p:attrName>style.visibility</p:attrName>
                                        </p:attrNameLst>
                                      </p:cBhvr>
                                      <p:to>
                                        <p:strVal val="hidden"/>
                                      </p:to>
                                    </p:set>
                                  </p:childTnLst>
                                  <p:subTnLst>
                                    <p:audio>
                                      <p:cMediaNode vol="4000">
                                        <p:cTn display="0" masterRel="sameClick">
                                          <p:stCondLst>
                                            <p:cond evt="begin" delay="0">
                                              <p:tn val="93"/>
                                            </p:cond>
                                          </p:stCondLst>
                                          <p:endCondLst>
                                            <p:cond evt="onStopAudio" delay="0">
                                              <p:tgtEl>
                                                <p:sldTgt/>
                                              </p:tgtEl>
                                            </p:cond>
                                          </p:endCondLst>
                                        </p:cTn>
                                        <p:tgtEl>
                                          <p:sndTgt r:embed="rId3" name="hammer.wav" builtIn="1"/>
                                        </p:tgtEl>
                                      </p:cMediaNode>
                                    </p:audio>
                                  </p:subTnLst>
                                </p:cTn>
                              </p:par>
                            </p:childTnLst>
                          </p:cTn>
                        </p:par>
                        <p:par>
                          <p:cTn id="96" fill="hold" nodeType="afterGroup">
                            <p:stCondLst>
                              <p:cond delay="12000"/>
                            </p:stCondLst>
                            <p:childTnLst>
                              <p:par>
                                <p:cTn id="97" presetID="10" presetClass="exit" presetSubtype="0" fill="hold" grpId="0" nodeType="afterEffect">
                                  <p:stCondLst>
                                    <p:cond delay="0"/>
                                  </p:stCondLst>
                                  <p:childTnLst>
                                    <p:animEffect transition="out" filter="fade">
                                      <p:cBhvr>
                                        <p:cTn id="98" dur="1000"/>
                                        <p:tgtEl>
                                          <p:spTgt spid="14126"/>
                                        </p:tgtEl>
                                      </p:cBhvr>
                                    </p:animEffect>
                                    <p:set>
                                      <p:cBhvr>
                                        <p:cTn id="99" dur="1" fill="hold">
                                          <p:stCondLst>
                                            <p:cond delay="999"/>
                                          </p:stCondLst>
                                        </p:cTn>
                                        <p:tgtEl>
                                          <p:spTgt spid="14126"/>
                                        </p:tgtEl>
                                        <p:attrNameLst>
                                          <p:attrName>style.visibility</p:attrName>
                                        </p:attrNameLst>
                                      </p:cBhvr>
                                      <p:to>
                                        <p:strVal val="hidden"/>
                                      </p:to>
                                    </p:set>
                                  </p:childTnLst>
                                  <p:subTnLst>
                                    <p:audio>
                                      <p:cMediaNode vol="4000">
                                        <p:cTn display="0" masterRel="sameClick">
                                          <p:stCondLst>
                                            <p:cond evt="begin" delay="0">
                                              <p:tn val="97"/>
                                            </p:cond>
                                          </p:stCondLst>
                                          <p:endCondLst>
                                            <p:cond evt="onStopAudio" delay="0">
                                              <p:tgtEl>
                                                <p:sldTgt/>
                                              </p:tgtEl>
                                            </p:cond>
                                          </p:endCondLst>
                                        </p:cTn>
                                        <p:tgtEl>
                                          <p:sndTgt r:embed="rId3" name="hammer.wav" builtIn="1"/>
                                        </p:tgtEl>
                                      </p:cMediaNode>
                                    </p:audio>
                                  </p:subTnLst>
                                </p:cTn>
                              </p:par>
                            </p:childTnLst>
                          </p:cTn>
                        </p:par>
                        <p:par>
                          <p:cTn id="100" fill="hold" nodeType="afterGroup">
                            <p:stCondLst>
                              <p:cond delay="13000"/>
                            </p:stCondLst>
                            <p:childTnLst>
                              <p:par>
                                <p:cTn id="101" presetID="10" presetClass="exit" presetSubtype="0" fill="hold" grpId="0" nodeType="afterEffect">
                                  <p:stCondLst>
                                    <p:cond delay="0"/>
                                  </p:stCondLst>
                                  <p:childTnLst>
                                    <p:animEffect transition="out" filter="fade">
                                      <p:cBhvr>
                                        <p:cTn id="102" dur="1000"/>
                                        <p:tgtEl>
                                          <p:spTgt spid="14125"/>
                                        </p:tgtEl>
                                      </p:cBhvr>
                                    </p:animEffect>
                                    <p:set>
                                      <p:cBhvr>
                                        <p:cTn id="103" dur="1" fill="hold">
                                          <p:stCondLst>
                                            <p:cond delay="999"/>
                                          </p:stCondLst>
                                        </p:cTn>
                                        <p:tgtEl>
                                          <p:spTgt spid="14125"/>
                                        </p:tgtEl>
                                        <p:attrNameLst>
                                          <p:attrName>style.visibility</p:attrName>
                                        </p:attrNameLst>
                                      </p:cBhvr>
                                      <p:to>
                                        <p:strVal val="hidden"/>
                                      </p:to>
                                    </p:set>
                                  </p:childTnLst>
                                  <p:subTnLst>
                                    <p:audio>
                                      <p:cMediaNode vol="4000">
                                        <p:cTn display="0" masterRel="sameClick">
                                          <p:stCondLst>
                                            <p:cond evt="begin" delay="0">
                                              <p:tn val="101"/>
                                            </p:cond>
                                          </p:stCondLst>
                                          <p:endCondLst>
                                            <p:cond evt="onStopAudio" delay="0">
                                              <p:tgtEl>
                                                <p:sldTgt/>
                                              </p:tgtEl>
                                            </p:cond>
                                          </p:endCondLst>
                                        </p:cTn>
                                        <p:tgtEl>
                                          <p:sndTgt r:embed="rId3" name="hammer.wav" builtIn="1"/>
                                        </p:tgtEl>
                                      </p:cMediaNode>
                                    </p:audio>
                                  </p:subTnLst>
                                </p:cTn>
                              </p:par>
                            </p:childTnLst>
                          </p:cTn>
                        </p:par>
                        <p:par>
                          <p:cTn id="104" fill="hold" nodeType="afterGroup">
                            <p:stCondLst>
                              <p:cond delay="14000"/>
                            </p:stCondLst>
                            <p:childTnLst>
                              <p:par>
                                <p:cTn id="105" presetID="10" presetClass="exit" presetSubtype="0" fill="hold" grpId="0" nodeType="afterEffect">
                                  <p:stCondLst>
                                    <p:cond delay="0"/>
                                  </p:stCondLst>
                                  <p:childTnLst>
                                    <p:animEffect transition="out" filter="fade">
                                      <p:cBhvr>
                                        <p:cTn id="106" dur="1000"/>
                                        <p:tgtEl>
                                          <p:spTgt spid="14124"/>
                                        </p:tgtEl>
                                      </p:cBhvr>
                                    </p:animEffect>
                                    <p:set>
                                      <p:cBhvr>
                                        <p:cTn id="107" dur="1" fill="hold">
                                          <p:stCondLst>
                                            <p:cond delay="999"/>
                                          </p:stCondLst>
                                        </p:cTn>
                                        <p:tgtEl>
                                          <p:spTgt spid="14124"/>
                                        </p:tgtEl>
                                        <p:attrNameLst>
                                          <p:attrName>style.visibility</p:attrName>
                                        </p:attrNameLst>
                                      </p:cBhvr>
                                      <p:to>
                                        <p:strVal val="hidden"/>
                                      </p:to>
                                    </p:set>
                                  </p:childTnLst>
                                  <p:subTnLst>
                                    <p:audio>
                                      <p:cMediaNode vol="4000">
                                        <p:cTn display="0" masterRel="sameClick">
                                          <p:stCondLst>
                                            <p:cond evt="begin" delay="0">
                                              <p:tn val="105"/>
                                            </p:cond>
                                          </p:stCondLst>
                                          <p:endCondLst>
                                            <p:cond evt="onStopAudio" delay="0">
                                              <p:tgtEl>
                                                <p:sldTgt/>
                                              </p:tgtEl>
                                            </p:cond>
                                          </p:endCondLst>
                                        </p:cTn>
                                        <p:tgtEl>
                                          <p:sndTgt r:embed="rId3" name="hammer.wav" builtIn="1"/>
                                        </p:tgtEl>
                                      </p:cMediaNode>
                                    </p:audio>
                                  </p:subTnLst>
                                </p:cTn>
                              </p:par>
                            </p:childTnLst>
                          </p:cTn>
                        </p:par>
                        <p:par>
                          <p:cTn id="108" fill="hold" nodeType="afterGroup">
                            <p:stCondLst>
                              <p:cond delay="15000"/>
                            </p:stCondLst>
                            <p:childTnLst>
                              <p:par>
                                <p:cTn id="109" presetID="10" presetClass="exit" presetSubtype="0" fill="hold" grpId="0" nodeType="afterEffect">
                                  <p:stCondLst>
                                    <p:cond delay="0"/>
                                  </p:stCondLst>
                                  <p:childTnLst>
                                    <p:animEffect transition="out" filter="fade">
                                      <p:cBhvr>
                                        <p:cTn id="110" dur="1000"/>
                                        <p:tgtEl>
                                          <p:spTgt spid="14123"/>
                                        </p:tgtEl>
                                      </p:cBhvr>
                                    </p:animEffect>
                                    <p:set>
                                      <p:cBhvr>
                                        <p:cTn id="111" dur="1" fill="hold">
                                          <p:stCondLst>
                                            <p:cond delay="999"/>
                                          </p:stCondLst>
                                        </p:cTn>
                                        <p:tgtEl>
                                          <p:spTgt spid="14123"/>
                                        </p:tgtEl>
                                        <p:attrNameLst>
                                          <p:attrName>style.visibility</p:attrName>
                                        </p:attrNameLst>
                                      </p:cBhvr>
                                      <p:to>
                                        <p:strVal val="hidden"/>
                                      </p:to>
                                    </p:set>
                                  </p:childTnLst>
                                  <p:subTnLst>
                                    <p:audio>
                                      <p:cMediaNode vol="4000">
                                        <p:cTn display="0" masterRel="sameClick">
                                          <p:stCondLst>
                                            <p:cond evt="begin" delay="0">
                                              <p:tn val="109"/>
                                            </p:cond>
                                          </p:stCondLst>
                                          <p:endCondLst>
                                            <p:cond evt="onStopAudio" delay="0">
                                              <p:tgtEl>
                                                <p:sldTgt/>
                                              </p:tgtEl>
                                            </p:cond>
                                          </p:endCondLst>
                                        </p:cTn>
                                        <p:tgtEl>
                                          <p:sndTgt r:embed="rId3" name="hammer.wav" builtIn="1"/>
                                        </p:tgtEl>
                                      </p:cMediaNode>
                                    </p:audio>
                                  </p:subTnLst>
                                </p:cTn>
                              </p:par>
                            </p:childTnLst>
                          </p:cTn>
                        </p:par>
                        <p:par>
                          <p:cTn id="112" fill="hold" nodeType="afterGroup">
                            <p:stCondLst>
                              <p:cond delay="16000"/>
                            </p:stCondLst>
                            <p:childTnLst>
                              <p:par>
                                <p:cTn id="113" presetID="10" presetClass="exit" presetSubtype="0" fill="hold" grpId="0" nodeType="afterEffect">
                                  <p:stCondLst>
                                    <p:cond delay="0"/>
                                  </p:stCondLst>
                                  <p:childTnLst>
                                    <p:animEffect transition="out" filter="fade">
                                      <p:cBhvr>
                                        <p:cTn id="114" dur="1000"/>
                                        <p:tgtEl>
                                          <p:spTgt spid="14122"/>
                                        </p:tgtEl>
                                      </p:cBhvr>
                                    </p:animEffect>
                                    <p:set>
                                      <p:cBhvr>
                                        <p:cTn id="115" dur="1" fill="hold">
                                          <p:stCondLst>
                                            <p:cond delay="999"/>
                                          </p:stCondLst>
                                        </p:cTn>
                                        <p:tgtEl>
                                          <p:spTgt spid="14122"/>
                                        </p:tgtEl>
                                        <p:attrNameLst>
                                          <p:attrName>style.visibility</p:attrName>
                                        </p:attrNameLst>
                                      </p:cBhvr>
                                      <p:to>
                                        <p:strVal val="hidden"/>
                                      </p:to>
                                    </p:set>
                                  </p:childTnLst>
                                  <p:subTnLst>
                                    <p:audio>
                                      <p:cMediaNode vol="4000">
                                        <p:cTn display="0" masterRel="sameClick">
                                          <p:stCondLst>
                                            <p:cond evt="begin" delay="0">
                                              <p:tn val="113"/>
                                            </p:cond>
                                          </p:stCondLst>
                                          <p:endCondLst>
                                            <p:cond evt="onStopAudio" delay="0">
                                              <p:tgtEl>
                                                <p:sldTgt/>
                                              </p:tgtEl>
                                            </p:cond>
                                          </p:endCondLst>
                                        </p:cTn>
                                        <p:tgtEl>
                                          <p:sndTgt r:embed="rId3" name="hammer.wav" builtIn="1"/>
                                        </p:tgtEl>
                                      </p:cMediaNode>
                                    </p:audio>
                                  </p:subTnLst>
                                </p:cTn>
                              </p:par>
                            </p:childTnLst>
                          </p:cTn>
                        </p:par>
                        <p:par>
                          <p:cTn id="116" fill="hold" nodeType="afterGroup">
                            <p:stCondLst>
                              <p:cond delay="17000"/>
                            </p:stCondLst>
                            <p:childTnLst>
                              <p:par>
                                <p:cTn id="117" presetID="10" presetClass="exit" presetSubtype="0" fill="hold" grpId="0" nodeType="afterEffect">
                                  <p:stCondLst>
                                    <p:cond delay="0"/>
                                  </p:stCondLst>
                                  <p:childTnLst>
                                    <p:animEffect transition="out" filter="fade">
                                      <p:cBhvr>
                                        <p:cTn id="118" dur="1000"/>
                                        <p:tgtEl>
                                          <p:spTgt spid="14121"/>
                                        </p:tgtEl>
                                      </p:cBhvr>
                                    </p:animEffect>
                                    <p:set>
                                      <p:cBhvr>
                                        <p:cTn id="119" dur="1" fill="hold">
                                          <p:stCondLst>
                                            <p:cond delay="999"/>
                                          </p:stCondLst>
                                        </p:cTn>
                                        <p:tgtEl>
                                          <p:spTgt spid="14121"/>
                                        </p:tgtEl>
                                        <p:attrNameLst>
                                          <p:attrName>style.visibility</p:attrName>
                                        </p:attrNameLst>
                                      </p:cBhvr>
                                      <p:to>
                                        <p:strVal val="hidden"/>
                                      </p:to>
                                    </p:set>
                                  </p:childTnLst>
                                  <p:subTnLst>
                                    <p:audio>
                                      <p:cMediaNode vol="4000">
                                        <p:cTn display="0" masterRel="sameClick">
                                          <p:stCondLst>
                                            <p:cond evt="begin" delay="0">
                                              <p:tn val="117"/>
                                            </p:cond>
                                          </p:stCondLst>
                                          <p:endCondLst>
                                            <p:cond evt="onStopAudio" delay="0">
                                              <p:tgtEl>
                                                <p:sldTgt/>
                                              </p:tgtEl>
                                            </p:cond>
                                          </p:endCondLst>
                                        </p:cTn>
                                        <p:tgtEl>
                                          <p:sndTgt r:embed="rId3" name="hammer.wav" builtIn="1"/>
                                        </p:tgtEl>
                                      </p:cMediaNode>
                                    </p:audio>
                                  </p:subTnLst>
                                </p:cTn>
                              </p:par>
                            </p:childTnLst>
                          </p:cTn>
                        </p:par>
                        <p:par>
                          <p:cTn id="120" fill="hold" nodeType="afterGroup">
                            <p:stCondLst>
                              <p:cond delay="18000"/>
                            </p:stCondLst>
                            <p:childTnLst>
                              <p:par>
                                <p:cTn id="121" presetID="10" presetClass="exit" presetSubtype="0" fill="hold" grpId="0" nodeType="afterEffect">
                                  <p:stCondLst>
                                    <p:cond delay="0"/>
                                  </p:stCondLst>
                                  <p:childTnLst>
                                    <p:animEffect transition="out" filter="fade">
                                      <p:cBhvr>
                                        <p:cTn id="122" dur="1000"/>
                                        <p:tgtEl>
                                          <p:spTgt spid="14120"/>
                                        </p:tgtEl>
                                      </p:cBhvr>
                                    </p:animEffect>
                                    <p:set>
                                      <p:cBhvr>
                                        <p:cTn id="123" dur="1" fill="hold">
                                          <p:stCondLst>
                                            <p:cond delay="999"/>
                                          </p:stCondLst>
                                        </p:cTn>
                                        <p:tgtEl>
                                          <p:spTgt spid="14120"/>
                                        </p:tgtEl>
                                        <p:attrNameLst>
                                          <p:attrName>style.visibility</p:attrName>
                                        </p:attrNameLst>
                                      </p:cBhvr>
                                      <p:to>
                                        <p:strVal val="hidden"/>
                                      </p:to>
                                    </p:set>
                                  </p:childTnLst>
                                  <p:subTnLst>
                                    <p:audio>
                                      <p:cMediaNode vol="4000">
                                        <p:cTn display="0" masterRel="sameClick">
                                          <p:stCondLst>
                                            <p:cond evt="begin" delay="0">
                                              <p:tn val="121"/>
                                            </p:cond>
                                          </p:stCondLst>
                                          <p:endCondLst>
                                            <p:cond evt="onStopAudio" delay="0">
                                              <p:tgtEl>
                                                <p:sldTgt/>
                                              </p:tgtEl>
                                            </p:cond>
                                          </p:endCondLst>
                                        </p:cTn>
                                        <p:tgtEl>
                                          <p:sndTgt r:embed="rId3" name="hammer.wav" builtIn="1"/>
                                        </p:tgtEl>
                                      </p:cMediaNode>
                                    </p:audio>
                                  </p:subTnLst>
                                </p:cTn>
                              </p:par>
                            </p:childTnLst>
                          </p:cTn>
                        </p:par>
                        <p:par>
                          <p:cTn id="124" fill="hold" nodeType="afterGroup">
                            <p:stCondLst>
                              <p:cond delay="19000"/>
                            </p:stCondLst>
                            <p:childTnLst>
                              <p:par>
                                <p:cTn id="125" presetID="10" presetClass="exit" presetSubtype="0" fill="hold" grpId="0" nodeType="afterEffect">
                                  <p:stCondLst>
                                    <p:cond delay="0"/>
                                  </p:stCondLst>
                                  <p:childTnLst>
                                    <p:animEffect transition="out" filter="fade">
                                      <p:cBhvr>
                                        <p:cTn id="126" dur="1000"/>
                                        <p:tgtEl>
                                          <p:spTgt spid="14119"/>
                                        </p:tgtEl>
                                      </p:cBhvr>
                                    </p:animEffect>
                                    <p:set>
                                      <p:cBhvr>
                                        <p:cTn id="127" dur="1" fill="hold">
                                          <p:stCondLst>
                                            <p:cond delay="999"/>
                                          </p:stCondLst>
                                        </p:cTn>
                                        <p:tgtEl>
                                          <p:spTgt spid="14119"/>
                                        </p:tgtEl>
                                        <p:attrNameLst>
                                          <p:attrName>style.visibility</p:attrName>
                                        </p:attrNameLst>
                                      </p:cBhvr>
                                      <p:to>
                                        <p:strVal val="hidden"/>
                                      </p:to>
                                    </p:set>
                                  </p:childTnLst>
                                  <p:subTnLst>
                                    <p:audio>
                                      <p:cMediaNode vol="4000">
                                        <p:cTn display="0" masterRel="sameClick">
                                          <p:stCondLst>
                                            <p:cond evt="begin" delay="0">
                                              <p:tn val="125"/>
                                            </p:cond>
                                          </p:stCondLst>
                                          <p:endCondLst>
                                            <p:cond evt="onStopAudio" delay="0">
                                              <p:tgtEl>
                                                <p:sldTgt/>
                                              </p:tgtEl>
                                            </p:cond>
                                          </p:endCondLst>
                                        </p:cTn>
                                        <p:tgtEl>
                                          <p:sndTgt r:embed="rId3" name="hammer.wav" builtIn="1"/>
                                        </p:tgtEl>
                                      </p:cMediaNode>
                                    </p:audio>
                                  </p:subTnLst>
                                </p:cTn>
                              </p:par>
                            </p:childTnLst>
                          </p:cTn>
                        </p:par>
                        <p:par>
                          <p:cTn id="128" fill="hold" nodeType="afterGroup">
                            <p:stCondLst>
                              <p:cond delay="20000"/>
                            </p:stCondLst>
                            <p:childTnLst>
                              <p:par>
                                <p:cTn id="129" presetID="10" presetClass="exit" presetSubtype="0" fill="hold" grpId="0" nodeType="afterEffect">
                                  <p:stCondLst>
                                    <p:cond delay="0"/>
                                  </p:stCondLst>
                                  <p:childTnLst>
                                    <p:animEffect transition="out" filter="fade">
                                      <p:cBhvr>
                                        <p:cTn id="130" dur="1000"/>
                                        <p:tgtEl>
                                          <p:spTgt spid="14118"/>
                                        </p:tgtEl>
                                      </p:cBhvr>
                                    </p:animEffect>
                                    <p:set>
                                      <p:cBhvr>
                                        <p:cTn id="131" dur="1" fill="hold">
                                          <p:stCondLst>
                                            <p:cond delay="999"/>
                                          </p:stCondLst>
                                        </p:cTn>
                                        <p:tgtEl>
                                          <p:spTgt spid="14118"/>
                                        </p:tgtEl>
                                        <p:attrNameLst>
                                          <p:attrName>style.visibility</p:attrName>
                                        </p:attrNameLst>
                                      </p:cBhvr>
                                      <p:to>
                                        <p:strVal val="hidden"/>
                                      </p:to>
                                    </p:set>
                                  </p:childTnLst>
                                  <p:subTnLst>
                                    <p:audio>
                                      <p:cMediaNode vol="4000">
                                        <p:cTn display="0" masterRel="sameClick">
                                          <p:stCondLst>
                                            <p:cond evt="begin" delay="0">
                                              <p:tn val="129"/>
                                            </p:cond>
                                          </p:stCondLst>
                                          <p:endCondLst>
                                            <p:cond evt="onStopAudio" delay="0">
                                              <p:tgtEl>
                                                <p:sldTgt/>
                                              </p:tgtEl>
                                            </p:cond>
                                          </p:endCondLst>
                                        </p:cTn>
                                        <p:tgtEl>
                                          <p:sndTgt r:embed="rId3" name="hammer.wav" builtIn="1"/>
                                        </p:tgtEl>
                                      </p:cMediaNode>
                                    </p:audio>
                                  </p:subTnLst>
                                </p:cTn>
                              </p:par>
                            </p:childTnLst>
                          </p:cTn>
                        </p:par>
                        <p:par>
                          <p:cTn id="132" fill="hold" nodeType="afterGroup">
                            <p:stCondLst>
                              <p:cond delay="21000"/>
                            </p:stCondLst>
                            <p:childTnLst>
                              <p:par>
                                <p:cTn id="133" presetID="10" presetClass="exit" presetSubtype="0" fill="hold" grpId="0" nodeType="afterEffect">
                                  <p:stCondLst>
                                    <p:cond delay="0"/>
                                  </p:stCondLst>
                                  <p:childTnLst>
                                    <p:animEffect transition="out" filter="fade">
                                      <p:cBhvr>
                                        <p:cTn id="134" dur="1000"/>
                                        <p:tgtEl>
                                          <p:spTgt spid="14117"/>
                                        </p:tgtEl>
                                      </p:cBhvr>
                                    </p:animEffect>
                                    <p:set>
                                      <p:cBhvr>
                                        <p:cTn id="135" dur="1" fill="hold">
                                          <p:stCondLst>
                                            <p:cond delay="999"/>
                                          </p:stCondLst>
                                        </p:cTn>
                                        <p:tgtEl>
                                          <p:spTgt spid="14117"/>
                                        </p:tgtEl>
                                        <p:attrNameLst>
                                          <p:attrName>style.visibility</p:attrName>
                                        </p:attrNameLst>
                                      </p:cBhvr>
                                      <p:to>
                                        <p:strVal val="hidden"/>
                                      </p:to>
                                    </p:set>
                                  </p:childTnLst>
                                  <p:subTnLst>
                                    <p:audio>
                                      <p:cMediaNode vol="4000">
                                        <p:cTn display="0" masterRel="sameClick">
                                          <p:stCondLst>
                                            <p:cond evt="begin" delay="0">
                                              <p:tn val="133"/>
                                            </p:cond>
                                          </p:stCondLst>
                                          <p:endCondLst>
                                            <p:cond evt="onStopAudio" delay="0">
                                              <p:tgtEl>
                                                <p:sldTgt/>
                                              </p:tgtEl>
                                            </p:cond>
                                          </p:endCondLst>
                                        </p:cTn>
                                        <p:tgtEl>
                                          <p:sndTgt r:embed="rId3" name="hammer.wav" builtIn="1"/>
                                        </p:tgtEl>
                                      </p:cMediaNode>
                                    </p:audio>
                                  </p:subTnLst>
                                </p:cTn>
                              </p:par>
                            </p:childTnLst>
                          </p:cTn>
                        </p:par>
                        <p:par>
                          <p:cTn id="136" fill="hold" nodeType="afterGroup">
                            <p:stCondLst>
                              <p:cond delay="22000"/>
                            </p:stCondLst>
                            <p:childTnLst>
                              <p:par>
                                <p:cTn id="137" presetID="10" presetClass="exit" presetSubtype="0" fill="hold" grpId="0" nodeType="afterEffect">
                                  <p:stCondLst>
                                    <p:cond delay="0"/>
                                  </p:stCondLst>
                                  <p:childTnLst>
                                    <p:animEffect transition="out" filter="fade">
                                      <p:cBhvr>
                                        <p:cTn id="138" dur="1000"/>
                                        <p:tgtEl>
                                          <p:spTgt spid="14116"/>
                                        </p:tgtEl>
                                      </p:cBhvr>
                                    </p:animEffect>
                                    <p:set>
                                      <p:cBhvr>
                                        <p:cTn id="139" dur="1" fill="hold">
                                          <p:stCondLst>
                                            <p:cond delay="999"/>
                                          </p:stCondLst>
                                        </p:cTn>
                                        <p:tgtEl>
                                          <p:spTgt spid="14116"/>
                                        </p:tgtEl>
                                        <p:attrNameLst>
                                          <p:attrName>style.visibility</p:attrName>
                                        </p:attrNameLst>
                                      </p:cBhvr>
                                      <p:to>
                                        <p:strVal val="hidden"/>
                                      </p:to>
                                    </p:set>
                                  </p:childTnLst>
                                  <p:subTnLst>
                                    <p:audio>
                                      <p:cMediaNode vol="4000">
                                        <p:cTn display="0" masterRel="sameClick">
                                          <p:stCondLst>
                                            <p:cond evt="begin" delay="0">
                                              <p:tn val="137"/>
                                            </p:cond>
                                          </p:stCondLst>
                                          <p:endCondLst>
                                            <p:cond evt="onStopAudio" delay="0">
                                              <p:tgtEl>
                                                <p:sldTgt/>
                                              </p:tgtEl>
                                            </p:cond>
                                          </p:endCondLst>
                                        </p:cTn>
                                        <p:tgtEl>
                                          <p:sndTgt r:embed="rId3" name="hammer.wav" builtIn="1"/>
                                        </p:tgtEl>
                                      </p:cMediaNode>
                                    </p:audio>
                                  </p:subTnLst>
                                </p:cTn>
                              </p:par>
                            </p:childTnLst>
                          </p:cTn>
                        </p:par>
                        <p:par>
                          <p:cTn id="140" fill="hold" nodeType="afterGroup">
                            <p:stCondLst>
                              <p:cond delay="23000"/>
                            </p:stCondLst>
                            <p:childTnLst>
                              <p:par>
                                <p:cTn id="141" presetID="10" presetClass="exit" presetSubtype="0" fill="hold" grpId="0" nodeType="afterEffect">
                                  <p:stCondLst>
                                    <p:cond delay="0"/>
                                  </p:stCondLst>
                                  <p:childTnLst>
                                    <p:animEffect transition="out" filter="fade">
                                      <p:cBhvr>
                                        <p:cTn id="142" dur="1000"/>
                                        <p:tgtEl>
                                          <p:spTgt spid="14115"/>
                                        </p:tgtEl>
                                      </p:cBhvr>
                                    </p:animEffect>
                                    <p:set>
                                      <p:cBhvr>
                                        <p:cTn id="143" dur="1" fill="hold">
                                          <p:stCondLst>
                                            <p:cond delay="999"/>
                                          </p:stCondLst>
                                        </p:cTn>
                                        <p:tgtEl>
                                          <p:spTgt spid="14115"/>
                                        </p:tgtEl>
                                        <p:attrNameLst>
                                          <p:attrName>style.visibility</p:attrName>
                                        </p:attrNameLst>
                                      </p:cBhvr>
                                      <p:to>
                                        <p:strVal val="hidden"/>
                                      </p:to>
                                    </p:set>
                                  </p:childTnLst>
                                  <p:subTnLst>
                                    <p:audio>
                                      <p:cMediaNode vol="4000">
                                        <p:cTn display="0" masterRel="sameClick">
                                          <p:stCondLst>
                                            <p:cond evt="begin" delay="0">
                                              <p:tn val="141"/>
                                            </p:cond>
                                          </p:stCondLst>
                                          <p:endCondLst>
                                            <p:cond evt="onStopAudio" delay="0">
                                              <p:tgtEl>
                                                <p:sldTgt/>
                                              </p:tgtEl>
                                            </p:cond>
                                          </p:endCondLst>
                                        </p:cTn>
                                        <p:tgtEl>
                                          <p:sndTgt r:embed="rId3" name="hammer.wav" builtIn="1"/>
                                        </p:tgtEl>
                                      </p:cMediaNode>
                                    </p:audio>
                                  </p:subTnLst>
                                </p:cTn>
                              </p:par>
                            </p:childTnLst>
                          </p:cTn>
                        </p:par>
                        <p:par>
                          <p:cTn id="144" fill="hold" nodeType="afterGroup">
                            <p:stCondLst>
                              <p:cond delay="24000"/>
                            </p:stCondLst>
                            <p:childTnLst>
                              <p:par>
                                <p:cTn id="145" presetID="10" presetClass="exit" presetSubtype="0" fill="hold" grpId="0" nodeType="afterEffect">
                                  <p:stCondLst>
                                    <p:cond delay="0"/>
                                  </p:stCondLst>
                                  <p:childTnLst>
                                    <p:animEffect transition="out" filter="fade">
                                      <p:cBhvr>
                                        <p:cTn id="146" dur="1000"/>
                                        <p:tgtEl>
                                          <p:spTgt spid="14114"/>
                                        </p:tgtEl>
                                      </p:cBhvr>
                                    </p:animEffect>
                                    <p:set>
                                      <p:cBhvr>
                                        <p:cTn id="147" dur="1" fill="hold">
                                          <p:stCondLst>
                                            <p:cond delay="999"/>
                                          </p:stCondLst>
                                        </p:cTn>
                                        <p:tgtEl>
                                          <p:spTgt spid="14114"/>
                                        </p:tgtEl>
                                        <p:attrNameLst>
                                          <p:attrName>style.visibility</p:attrName>
                                        </p:attrNameLst>
                                      </p:cBhvr>
                                      <p:to>
                                        <p:strVal val="hidden"/>
                                      </p:to>
                                    </p:set>
                                  </p:childTnLst>
                                  <p:subTnLst>
                                    <p:audio>
                                      <p:cMediaNode vol="4000">
                                        <p:cTn display="0" masterRel="sameClick">
                                          <p:stCondLst>
                                            <p:cond evt="begin" delay="0">
                                              <p:tn val="145"/>
                                            </p:cond>
                                          </p:stCondLst>
                                          <p:endCondLst>
                                            <p:cond evt="onStopAudio" delay="0">
                                              <p:tgtEl>
                                                <p:sldTgt/>
                                              </p:tgtEl>
                                            </p:cond>
                                          </p:endCondLst>
                                        </p:cTn>
                                        <p:tgtEl>
                                          <p:sndTgt r:embed="rId3" name="hammer.wav" builtIn="1"/>
                                        </p:tgtEl>
                                      </p:cMediaNode>
                                    </p:audio>
                                  </p:subTnLst>
                                </p:cTn>
                              </p:par>
                            </p:childTnLst>
                          </p:cTn>
                        </p:par>
                        <p:par>
                          <p:cTn id="148" fill="hold" nodeType="afterGroup">
                            <p:stCondLst>
                              <p:cond delay="25000"/>
                            </p:stCondLst>
                            <p:childTnLst>
                              <p:par>
                                <p:cTn id="149" presetID="10" presetClass="exit" presetSubtype="0" fill="hold" grpId="0" nodeType="afterEffect">
                                  <p:stCondLst>
                                    <p:cond delay="0"/>
                                  </p:stCondLst>
                                  <p:childTnLst>
                                    <p:animEffect transition="out" filter="fade">
                                      <p:cBhvr>
                                        <p:cTn id="150" dur="1000"/>
                                        <p:tgtEl>
                                          <p:spTgt spid="14113"/>
                                        </p:tgtEl>
                                      </p:cBhvr>
                                    </p:animEffect>
                                    <p:set>
                                      <p:cBhvr>
                                        <p:cTn id="151" dur="1" fill="hold">
                                          <p:stCondLst>
                                            <p:cond delay="999"/>
                                          </p:stCondLst>
                                        </p:cTn>
                                        <p:tgtEl>
                                          <p:spTgt spid="14113"/>
                                        </p:tgtEl>
                                        <p:attrNameLst>
                                          <p:attrName>style.visibility</p:attrName>
                                        </p:attrNameLst>
                                      </p:cBhvr>
                                      <p:to>
                                        <p:strVal val="hidden"/>
                                      </p:to>
                                    </p:set>
                                  </p:childTnLst>
                                  <p:subTnLst>
                                    <p:audio>
                                      <p:cMediaNode vol="4000">
                                        <p:cTn display="0" masterRel="sameClick">
                                          <p:stCondLst>
                                            <p:cond evt="begin" delay="0">
                                              <p:tn val="149"/>
                                            </p:cond>
                                          </p:stCondLst>
                                          <p:endCondLst>
                                            <p:cond evt="onStopAudio" delay="0">
                                              <p:tgtEl>
                                                <p:sldTgt/>
                                              </p:tgtEl>
                                            </p:cond>
                                          </p:endCondLst>
                                        </p:cTn>
                                        <p:tgtEl>
                                          <p:sndTgt r:embed="rId3" name="hammer.wav" builtIn="1"/>
                                        </p:tgtEl>
                                      </p:cMediaNode>
                                    </p:audio>
                                  </p:subTnLst>
                                </p:cTn>
                              </p:par>
                            </p:childTnLst>
                          </p:cTn>
                        </p:par>
                        <p:par>
                          <p:cTn id="152" fill="hold" nodeType="afterGroup">
                            <p:stCondLst>
                              <p:cond delay="26000"/>
                            </p:stCondLst>
                            <p:childTnLst>
                              <p:par>
                                <p:cTn id="153" presetID="10" presetClass="exit" presetSubtype="0" fill="hold" grpId="0" nodeType="afterEffect">
                                  <p:stCondLst>
                                    <p:cond delay="0"/>
                                  </p:stCondLst>
                                  <p:childTnLst>
                                    <p:animEffect transition="out" filter="fade">
                                      <p:cBhvr>
                                        <p:cTn id="154" dur="1000"/>
                                        <p:tgtEl>
                                          <p:spTgt spid="14112"/>
                                        </p:tgtEl>
                                      </p:cBhvr>
                                    </p:animEffect>
                                    <p:set>
                                      <p:cBhvr>
                                        <p:cTn id="155" dur="1" fill="hold">
                                          <p:stCondLst>
                                            <p:cond delay="999"/>
                                          </p:stCondLst>
                                        </p:cTn>
                                        <p:tgtEl>
                                          <p:spTgt spid="14112"/>
                                        </p:tgtEl>
                                        <p:attrNameLst>
                                          <p:attrName>style.visibility</p:attrName>
                                        </p:attrNameLst>
                                      </p:cBhvr>
                                      <p:to>
                                        <p:strVal val="hidden"/>
                                      </p:to>
                                    </p:set>
                                  </p:childTnLst>
                                  <p:subTnLst>
                                    <p:audio>
                                      <p:cMediaNode vol="4000">
                                        <p:cTn display="0" masterRel="sameClick">
                                          <p:stCondLst>
                                            <p:cond evt="begin" delay="0">
                                              <p:tn val="153"/>
                                            </p:cond>
                                          </p:stCondLst>
                                          <p:endCondLst>
                                            <p:cond evt="onStopAudio" delay="0">
                                              <p:tgtEl>
                                                <p:sldTgt/>
                                              </p:tgtEl>
                                            </p:cond>
                                          </p:endCondLst>
                                        </p:cTn>
                                        <p:tgtEl>
                                          <p:sndTgt r:embed="rId3" name="hammer.wav" builtIn="1"/>
                                        </p:tgtEl>
                                      </p:cMediaNode>
                                    </p:audio>
                                  </p:subTnLst>
                                </p:cTn>
                              </p:par>
                            </p:childTnLst>
                          </p:cTn>
                        </p:par>
                        <p:par>
                          <p:cTn id="156" fill="hold" nodeType="afterGroup">
                            <p:stCondLst>
                              <p:cond delay="27000"/>
                            </p:stCondLst>
                            <p:childTnLst>
                              <p:par>
                                <p:cTn id="157" presetID="10" presetClass="exit" presetSubtype="0" fill="hold" grpId="0" nodeType="afterEffect">
                                  <p:stCondLst>
                                    <p:cond delay="0"/>
                                  </p:stCondLst>
                                  <p:childTnLst>
                                    <p:animEffect transition="out" filter="fade">
                                      <p:cBhvr>
                                        <p:cTn id="158" dur="1000"/>
                                        <p:tgtEl>
                                          <p:spTgt spid="14111"/>
                                        </p:tgtEl>
                                      </p:cBhvr>
                                    </p:animEffect>
                                    <p:set>
                                      <p:cBhvr>
                                        <p:cTn id="159" dur="1" fill="hold">
                                          <p:stCondLst>
                                            <p:cond delay="999"/>
                                          </p:stCondLst>
                                        </p:cTn>
                                        <p:tgtEl>
                                          <p:spTgt spid="14111"/>
                                        </p:tgtEl>
                                        <p:attrNameLst>
                                          <p:attrName>style.visibility</p:attrName>
                                        </p:attrNameLst>
                                      </p:cBhvr>
                                      <p:to>
                                        <p:strVal val="hidden"/>
                                      </p:to>
                                    </p:set>
                                  </p:childTnLst>
                                  <p:subTnLst>
                                    <p:audio>
                                      <p:cMediaNode vol="4000">
                                        <p:cTn display="0" masterRel="sameClick">
                                          <p:stCondLst>
                                            <p:cond evt="begin" delay="0">
                                              <p:tn val="157"/>
                                            </p:cond>
                                          </p:stCondLst>
                                          <p:endCondLst>
                                            <p:cond evt="onStopAudio" delay="0">
                                              <p:tgtEl>
                                                <p:sldTgt/>
                                              </p:tgtEl>
                                            </p:cond>
                                          </p:endCondLst>
                                        </p:cTn>
                                        <p:tgtEl>
                                          <p:sndTgt r:embed="rId3" name="hammer.wav" builtIn="1"/>
                                        </p:tgtEl>
                                      </p:cMediaNode>
                                    </p:audio>
                                  </p:subTnLst>
                                </p:cTn>
                              </p:par>
                            </p:childTnLst>
                          </p:cTn>
                        </p:par>
                        <p:par>
                          <p:cTn id="160" fill="hold" nodeType="afterGroup">
                            <p:stCondLst>
                              <p:cond delay="28000"/>
                            </p:stCondLst>
                            <p:childTnLst>
                              <p:par>
                                <p:cTn id="161" presetID="10" presetClass="exit" presetSubtype="0" fill="hold" grpId="0" nodeType="afterEffect">
                                  <p:stCondLst>
                                    <p:cond delay="0"/>
                                  </p:stCondLst>
                                  <p:childTnLst>
                                    <p:animEffect transition="out" filter="fade">
                                      <p:cBhvr>
                                        <p:cTn id="162" dur="1000"/>
                                        <p:tgtEl>
                                          <p:spTgt spid="14110"/>
                                        </p:tgtEl>
                                      </p:cBhvr>
                                    </p:animEffect>
                                    <p:set>
                                      <p:cBhvr>
                                        <p:cTn id="163" dur="1" fill="hold">
                                          <p:stCondLst>
                                            <p:cond delay="999"/>
                                          </p:stCondLst>
                                        </p:cTn>
                                        <p:tgtEl>
                                          <p:spTgt spid="14110"/>
                                        </p:tgtEl>
                                        <p:attrNameLst>
                                          <p:attrName>style.visibility</p:attrName>
                                        </p:attrNameLst>
                                      </p:cBhvr>
                                      <p:to>
                                        <p:strVal val="hidden"/>
                                      </p:to>
                                    </p:set>
                                  </p:childTnLst>
                                  <p:subTnLst>
                                    <p:audio>
                                      <p:cMediaNode vol="4000">
                                        <p:cTn display="0" masterRel="sameClick">
                                          <p:stCondLst>
                                            <p:cond evt="begin" delay="0">
                                              <p:tn val="161"/>
                                            </p:cond>
                                          </p:stCondLst>
                                          <p:endCondLst>
                                            <p:cond evt="onStopAudio" delay="0">
                                              <p:tgtEl>
                                                <p:sldTgt/>
                                              </p:tgtEl>
                                            </p:cond>
                                          </p:endCondLst>
                                        </p:cTn>
                                        <p:tgtEl>
                                          <p:sndTgt r:embed="rId3" name="hammer.wav" builtIn="1"/>
                                        </p:tgtEl>
                                      </p:cMediaNode>
                                    </p:audio>
                                  </p:subTnLst>
                                </p:cTn>
                              </p:par>
                            </p:childTnLst>
                          </p:cTn>
                        </p:par>
                        <p:par>
                          <p:cTn id="164" fill="hold" nodeType="afterGroup">
                            <p:stCondLst>
                              <p:cond delay="29000"/>
                            </p:stCondLst>
                            <p:childTnLst>
                              <p:par>
                                <p:cTn id="165" presetID="10" presetClass="exit" presetSubtype="0" fill="hold" grpId="0" nodeType="afterEffect">
                                  <p:stCondLst>
                                    <p:cond delay="0"/>
                                  </p:stCondLst>
                                  <p:childTnLst>
                                    <p:animEffect transition="out" filter="fade">
                                      <p:cBhvr>
                                        <p:cTn id="166" dur="1000"/>
                                        <p:tgtEl>
                                          <p:spTgt spid="14109"/>
                                        </p:tgtEl>
                                      </p:cBhvr>
                                    </p:animEffect>
                                    <p:set>
                                      <p:cBhvr>
                                        <p:cTn id="167" dur="1" fill="hold">
                                          <p:stCondLst>
                                            <p:cond delay="999"/>
                                          </p:stCondLst>
                                        </p:cTn>
                                        <p:tgtEl>
                                          <p:spTgt spid="14109"/>
                                        </p:tgtEl>
                                        <p:attrNameLst>
                                          <p:attrName>style.visibility</p:attrName>
                                        </p:attrNameLst>
                                      </p:cBhvr>
                                      <p:to>
                                        <p:strVal val="hidden"/>
                                      </p:to>
                                    </p:set>
                                  </p:childTnLst>
                                  <p:subTnLst>
                                    <p:audio>
                                      <p:cMediaNode vol="4000">
                                        <p:cTn display="0" masterRel="sameClick">
                                          <p:stCondLst>
                                            <p:cond evt="begin" delay="0">
                                              <p:tn val="165"/>
                                            </p:cond>
                                          </p:stCondLst>
                                          <p:endCondLst>
                                            <p:cond evt="onStopAudio" delay="0">
                                              <p:tgtEl>
                                                <p:sldTgt/>
                                              </p:tgtEl>
                                            </p:cond>
                                          </p:endCondLst>
                                        </p:cTn>
                                        <p:tgtEl>
                                          <p:sndTgt r:embed="rId3" name="hammer.wav" builtIn="1"/>
                                        </p:tgtEl>
                                      </p:cMediaNode>
                                    </p:audio>
                                  </p:subTnLst>
                                </p:cTn>
                              </p:par>
                            </p:childTnLst>
                          </p:cTn>
                        </p:par>
                        <p:par>
                          <p:cTn id="168" fill="hold" nodeType="afterGroup">
                            <p:stCondLst>
                              <p:cond delay="30000"/>
                            </p:stCondLst>
                            <p:childTnLst>
                              <p:par>
                                <p:cTn id="169" presetID="10" presetClass="exit" presetSubtype="0" fill="hold" grpId="0" nodeType="afterEffect">
                                  <p:stCondLst>
                                    <p:cond delay="0"/>
                                  </p:stCondLst>
                                  <p:childTnLst>
                                    <p:animEffect transition="out" filter="fade">
                                      <p:cBhvr>
                                        <p:cTn id="170" dur="1000"/>
                                        <p:tgtEl>
                                          <p:spTgt spid="14108"/>
                                        </p:tgtEl>
                                      </p:cBhvr>
                                    </p:animEffect>
                                    <p:set>
                                      <p:cBhvr>
                                        <p:cTn id="171" dur="1" fill="hold">
                                          <p:stCondLst>
                                            <p:cond delay="999"/>
                                          </p:stCondLst>
                                        </p:cTn>
                                        <p:tgtEl>
                                          <p:spTgt spid="14108"/>
                                        </p:tgtEl>
                                        <p:attrNameLst>
                                          <p:attrName>style.visibility</p:attrName>
                                        </p:attrNameLst>
                                      </p:cBhvr>
                                      <p:to>
                                        <p:strVal val="hidden"/>
                                      </p:to>
                                    </p:set>
                                  </p:childTnLst>
                                  <p:subTnLst>
                                    <p:audio>
                                      <p:cMediaNode vol="4000">
                                        <p:cTn display="0" masterRel="sameClick">
                                          <p:stCondLst>
                                            <p:cond evt="begin" delay="0">
                                              <p:tn val="169"/>
                                            </p:cond>
                                          </p:stCondLst>
                                          <p:endCondLst>
                                            <p:cond evt="onStopAudio" delay="0">
                                              <p:tgtEl>
                                                <p:sldTgt/>
                                              </p:tgtEl>
                                            </p:cond>
                                          </p:endCondLst>
                                        </p:cTn>
                                        <p:tgtEl>
                                          <p:sndTgt r:embed="rId3" name="hammer.wav" builtIn="1"/>
                                        </p:tgtEl>
                                      </p:cMediaNode>
                                    </p:audio>
                                  </p:subTnLst>
                                </p:cTn>
                              </p:par>
                            </p:childTnLst>
                          </p:cTn>
                        </p:par>
                        <p:par>
                          <p:cTn id="172" fill="hold" nodeType="afterGroup">
                            <p:stCondLst>
                              <p:cond delay="31000"/>
                            </p:stCondLst>
                            <p:childTnLst>
                              <p:par>
                                <p:cTn id="173" presetID="10" presetClass="exit" presetSubtype="0" fill="hold" grpId="0" nodeType="afterEffect">
                                  <p:stCondLst>
                                    <p:cond delay="0"/>
                                  </p:stCondLst>
                                  <p:childTnLst>
                                    <p:animEffect transition="out" filter="fade">
                                      <p:cBhvr>
                                        <p:cTn id="174" dur="1000"/>
                                        <p:tgtEl>
                                          <p:spTgt spid="14107"/>
                                        </p:tgtEl>
                                      </p:cBhvr>
                                    </p:animEffect>
                                    <p:set>
                                      <p:cBhvr>
                                        <p:cTn id="175" dur="1" fill="hold">
                                          <p:stCondLst>
                                            <p:cond delay="999"/>
                                          </p:stCondLst>
                                        </p:cTn>
                                        <p:tgtEl>
                                          <p:spTgt spid="14107"/>
                                        </p:tgtEl>
                                        <p:attrNameLst>
                                          <p:attrName>style.visibility</p:attrName>
                                        </p:attrNameLst>
                                      </p:cBhvr>
                                      <p:to>
                                        <p:strVal val="hidden"/>
                                      </p:to>
                                    </p:set>
                                  </p:childTnLst>
                                  <p:subTnLst>
                                    <p:audio>
                                      <p:cMediaNode vol="4000">
                                        <p:cTn display="0" masterRel="sameClick">
                                          <p:stCondLst>
                                            <p:cond evt="begin" delay="0">
                                              <p:tn val="173"/>
                                            </p:cond>
                                          </p:stCondLst>
                                          <p:endCondLst>
                                            <p:cond evt="onStopAudio" delay="0">
                                              <p:tgtEl>
                                                <p:sldTgt/>
                                              </p:tgtEl>
                                            </p:cond>
                                          </p:endCondLst>
                                        </p:cTn>
                                        <p:tgtEl>
                                          <p:sndTgt r:embed="rId3" name="hammer.wav" builtIn="1"/>
                                        </p:tgtEl>
                                      </p:cMediaNode>
                                    </p:audio>
                                  </p:subTnLst>
                                </p:cTn>
                              </p:par>
                            </p:childTnLst>
                          </p:cTn>
                        </p:par>
                        <p:par>
                          <p:cTn id="176" fill="hold" nodeType="afterGroup">
                            <p:stCondLst>
                              <p:cond delay="32000"/>
                            </p:stCondLst>
                            <p:childTnLst>
                              <p:par>
                                <p:cTn id="177" presetID="10" presetClass="exit" presetSubtype="0" fill="hold" grpId="0" nodeType="afterEffect">
                                  <p:stCondLst>
                                    <p:cond delay="0"/>
                                  </p:stCondLst>
                                  <p:childTnLst>
                                    <p:animEffect transition="out" filter="fade">
                                      <p:cBhvr>
                                        <p:cTn id="178" dur="1000"/>
                                        <p:tgtEl>
                                          <p:spTgt spid="14106"/>
                                        </p:tgtEl>
                                      </p:cBhvr>
                                    </p:animEffect>
                                    <p:set>
                                      <p:cBhvr>
                                        <p:cTn id="179" dur="1" fill="hold">
                                          <p:stCondLst>
                                            <p:cond delay="999"/>
                                          </p:stCondLst>
                                        </p:cTn>
                                        <p:tgtEl>
                                          <p:spTgt spid="14106"/>
                                        </p:tgtEl>
                                        <p:attrNameLst>
                                          <p:attrName>style.visibility</p:attrName>
                                        </p:attrNameLst>
                                      </p:cBhvr>
                                      <p:to>
                                        <p:strVal val="hidden"/>
                                      </p:to>
                                    </p:set>
                                  </p:childTnLst>
                                  <p:subTnLst>
                                    <p:audio>
                                      <p:cMediaNode vol="4000">
                                        <p:cTn display="0" masterRel="sameClick">
                                          <p:stCondLst>
                                            <p:cond evt="begin" delay="0">
                                              <p:tn val="177"/>
                                            </p:cond>
                                          </p:stCondLst>
                                          <p:endCondLst>
                                            <p:cond evt="onStopAudio" delay="0">
                                              <p:tgtEl>
                                                <p:sldTgt/>
                                              </p:tgtEl>
                                            </p:cond>
                                          </p:endCondLst>
                                        </p:cTn>
                                        <p:tgtEl>
                                          <p:sndTgt r:embed="rId3" name="hammer.wav" builtIn="1"/>
                                        </p:tgtEl>
                                      </p:cMediaNode>
                                    </p:audio>
                                  </p:subTnLst>
                                </p:cTn>
                              </p:par>
                            </p:childTnLst>
                          </p:cTn>
                        </p:par>
                        <p:par>
                          <p:cTn id="180" fill="hold" nodeType="afterGroup">
                            <p:stCondLst>
                              <p:cond delay="33000"/>
                            </p:stCondLst>
                            <p:childTnLst>
                              <p:par>
                                <p:cTn id="181" presetID="10" presetClass="exit" presetSubtype="0" fill="hold" grpId="0" nodeType="afterEffect">
                                  <p:stCondLst>
                                    <p:cond delay="0"/>
                                  </p:stCondLst>
                                  <p:childTnLst>
                                    <p:animEffect transition="out" filter="fade">
                                      <p:cBhvr>
                                        <p:cTn id="182" dur="1000"/>
                                        <p:tgtEl>
                                          <p:spTgt spid="14105"/>
                                        </p:tgtEl>
                                      </p:cBhvr>
                                    </p:animEffect>
                                    <p:set>
                                      <p:cBhvr>
                                        <p:cTn id="183" dur="1" fill="hold">
                                          <p:stCondLst>
                                            <p:cond delay="999"/>
                                          </p:stCondLst>
                                        </p:cTn>
                                        <p:tgtEl>
                                          <p:spTgt spid="14105"/>
                                        </p:tgtEl>
                                        <p:attrNameLst>
                                          <p:attrName>style.visibility</p:attrName>
                                        </p:attrNameLst>
                                      </p:cBhvr>
                                      <p:to>
                                        <p:strVal val="hidden"/>
                                      </p:to>
                                    </p:set>
                                  </p:childTnLst>
                                  <p:subTnLst>
                                    <p:audio>
                                      <p:cMediaNode vol="4000">
                                        <p:cTn display="0" masterRel="sameClick">
                                          <p:stCondLst>
                                            <p:cond evt="begin" delay="0">
                                              <p:tn val="181"/>
                                            </p:cond>
                                          </p:stCondLst>
                                          <p:endCondLst>
                                            <p:cond evt="onStopAudio" delay="0">
                                              <p:tgtEl>
                                                <p:sldTgt/>
                                              </p:tgtEl>
                                            </p:cond>
                                          </p:endCondLst>
                                        </p:cTn>
                                        <p:tgtEl>
                                          <p:sndTgt r:embed="rId3" name="hammer.wav" builtIn="1"/>
                                        </p:tgtEl>
                                      </p:cMediaNode>
                                    </p:audio>
                                  </p:subTnLst>
                                </p:cTn>
                              </p:par>
                            </p:childTnLst>
                          </p:cTn>
                        </p:par>
                        <p:par>
                          <p:cTn id="184" fill="hold" nodeType="afterGroup">
                            <p:stCondLst>
                              <p:cond delay="34000"/>
                            </p:stCondLst>
                            <p:childTnLst>
                              <p:par>
                                <p:cTn id="185" presetID="10" presetClass="exit" presetSubtype="0" fill="hold" grpId="0" nodeType="afterEffect">
                                  <p:stCondLst>
                                    <p:cond delay="0"/>
                                  </p:stCondLst>
                                  <p:childTnLst>
                                    <p:animEffect transition="out" filter="fade">
                                      <p:cBhvr>
                                        <p:cTn id="186" dur="1000"/>
                                        <p:tgtEl>
                                          <p:spTgt spid="14104"/>
                                        </p:tgtEl>
                                      </p:cBhvr>
                                    </p:animEffect>
                                    <p:set>
                                      <p:cBhvr>
                                        <p:cTn id="187" dur="1" fill="hold">
                                          <p:stCondLst>
                                            <p:cond delay="999"/>
                                          </p:stCondLst>
                                        </p:cTn>
                                        <p:tgtEl>
                                          <p:spTgt spid="14104"/>
                                        </p:tgtEl>
                                        <p:attrNameLst>
                                          <p:attrName>style.visibility</p:attrName>
                                        </p:attrNameLst>
                                      </p:cBhvr>
                                      <p:to>
                                        <p:strVal val="hidden"/>
                                      </p:to>
                                    </p:set>
                                  </p:childTnLst>
                                  <p:subTnLst>
                                    <p:audio>
                                      <p:cMediaNode vol="4000">
                                        <p:cTn display="0" masterRel="sameClick">
                                          <p:stCondLst>
                                            <p:cond evt="begin" delay="0">
                                              <p:tn val="185"/>
                                            </p:cond>
                                          </p:stCondLst>
                                          <p:endCondLst>
                                            <p:cond evt="onStopAudio" delay="0">
                                              <p:tgtEl>
                                                <p:sldTgt/>
                                              </p:tgtEl>
                                            </p:cond>
                                          </p:endCondLst>
                                        </p:cTn>
                                        <p:tgtEl>
                                          <p:sndTgt r:embed="rId3" name="hammer.wav" builtIn="1"/>
                                        </p:tgtEl>
                                      </p:cMediaNode>
                                    </p:audio>
                                  </p:subTnLst>
                                </p:cTn>
                              </p:par>
                            </p:childTnLst>
                          </p:cTn>
                        </p:par>
                        <p:par>
                          <p:cTn id="188" fill="hold" nodeType="afterGroup">
                            <p:stCondLst>
                              <p:cond delay="35000"/>
                            </p:stCondLst>
                            <p:childTnLst>
                              <p:par>
                                <p:cTn id="189" presetID="10" presetClass="exit" presetSubtype="0" fill="hold" grpId="0" nodeType="afterEffect">
                                  <p:stCondLst>
                                    <p:cond delay="0"/>
                                  </p:stCondLst>
                                  <p:childTnLst>
                                    <p:animEffect transition="out" filter="fade">
                                      <p:cBhvr>
                                        <p:cTn id="190" dur="1000"/>
                                        <p:tgtEl>
                                          <p:spTgt spid="14103"/>
                                        </p:tgtEl>
                                      </p:cBhvr>
                                    </p:animEffect>
                                    <p:set>
                                      <p:cBhvr>
                                        <p:cTn id="191" dur="1" fill="hold">
                                          <p:stCondLst>
                                            <p:cond delay="999"/>
                                          </p:stCondLst>
                                        </p:cTn>
                                        <p:tgtEl>
                                          <p:spTgt spid="14103"/>
                                        </p:tgtEl>
                                        <p:attrNameLst>
                                          <p:attrName>style.visibility</p:attrName>
                                        </p:attrNameLst>
                                      </p:cBhvr>
                                      <p:to>
                                        <p:strVal val="hidden"/>
                                      </p:to>
                                    </p:set>
                                  </p:childTnLst>
                                  <p:subTnLst>
                                    <p:audio>
                                      <p:cMediaNode vol="4000">
                                        <p:cTn display="0" masterRel="sameClick">
                                          <p:stCondLst>
                                            <p:cond evt="begin" delay="0">
                                              <p:tn val="189"/>
                                            </p:cond>
                                          </p:stCondLst>
                                          <p:endCondLst>
                                            <p:cond evt="onStopAudio" delay="0">
                                              <p:tgtEl>
                                                <p:sldTgt/>
                                              </p:tgtEl>
                                            </p:cond>
                                          </p:endCondLst>
                                        </p:cTn>
                                        <p:tgtEl>
                                          <p:sndTgt r:embed="rId3" name="hammer.wav" builtIn="1"/>
                                        </p:tgtEl>
                                      </p:cMediaNode>
                                    </p:audio>
                                  </p:subTnLst>
                                </p:cTn>
                              </p:par>
                            </p:childTnLst>
                          </p:cTn>
                        </p:par>
                        <p:par>
                          <p:cTn id="192" fill="hold" nodeType="afterGroup">
                            <p:stCondLst>
                              <p:cond delay="36000"/>
                            </p:stCondLst>
                            <p:childTnLst>
                              <p:par>
                                <p:cTn id="193" presetID="10" presetClass="exit" presetSubtype="0" fill="hold" grpId="0" nodeType="afterEffect">
                                  <p:stCondLst>
                                    <p:cond delay="0"/>
                                  </p:stCondLst>
                                  <p:childTnLst>
                                    <p:animEffect transition="out" filter="fade">
                                      <p:cBhvr>
                                        <p:cTn id="194" dur="1000"/>
                                        <p:tgtEl>
                                          <p:spTgt spid="14102"/>
                                        </p:tgtEl>
                                      </p:cBhvr>
                                    </p:animEffect>
                                    <p:set>
                                      <p:cBhvr>
                                        <p:cTn id="195" dur="1" fill="hold">
                                          <p:stCondLst>
                                            <p:cond delay="999"/>
                                          </p:stCondLst>
                                        </p:cTn>
                                        <p:tgtEl>
                                          <p:spTgt spid="14102"/>
                                        </p:tgtEl>
                                        <p:attrNameLst>
                                          <p:attrName>style.visibility</p:attrName>
                                        </p:attrNameLst>
                                      </p:cBhvr>
                                      <p:to>
                                        <p:strVal val="hidden"/>
                                      </p:to>
                                    </p:set>
                                  </p:childTnLst>
                                  <p:subTnLst>
                                    <p:audio>
                                      <p:cMediaNode vol="4000">
                                        <p:cTn display="0" masterRel="sameClick">
                                          <p:stCondLst>
                                            <p:cond evt="begin" delay="0">
                                              <p:tn val="193"/>
                                            </p:cond>
                                          </p:stCondLst>
                                          <p:endCondLst>
                                            <p:cond evt="onStopAudio" delay="0">
                                              <p:tgtEl>
                                                <p:sldTgt/>
                                              </p:tgtEl>
                                            </p:cond>
                                          </p:endCondLst>
                                        </p:cTn>
                                        <p:tgtEl>
                                          <p:sndTgt r:embed="rId3" name="hammer.wav" builtIn="1"/>
                                        </p:tgtEl>
                                      </p:cMediaNode>
                                    </p:audio>
                                  </p:subTnLst>
                                </p:cTn>
                              </p:par>
                            </p:childTnLst>
                          </p:cTn>
                        </p:par>
                        <p:par>
                          <p:cTn id="196" fill="hold" nodeType="afterGroup">
                            <p:stCondLst>
                              <p:cond delay="37000"/>
                            </p:stCondLst>
                            <p:childTnLst>
                              <p:par>
                                <p:cTn id="197" presetID="10" presetClass="exit" presetSubtype="0" fill="hold" grpId="0" nodeType="afterEffect">
                                  <p:stCondLst>
                                    <p:cond delay="0"/>
                                  </p:stCondLst>
                                  <p:childTnLst>
                                    <p:animEffect transition="out" filter="fade">
                                      <p:cBhvr>
                                        <p:cTn id="198" dur="1000"/>
                                        <p:tgtEl>
                                          <p:spTgt spid="14101"/>
                                        </p:tgtEl>
                                      </p:cBhvr>
                                    </p:animEffect>
                                    <p:set>
                                      <p:cBhvr>
                                        <p:cTn id="199" dur="1" fill="hold">
                                          <p:stCondLst>
                                            <p:cond delay="999"/>
                                          </p:stCondLst>
                                        </p:cTn>
                                        <p:tgtEl>
                                          <p:spTgt spid="14101"/>
                                        </p:tgtEl>
                                        <p:attrNameLst>
                                          <p:attrName>style.visibility</p:attrName>
                                        </p:attrNameLst>
                                      </p:cBhvr>
                                      <p:to>
                                        <p:strVal val="hidden"/>
                                      </p:to>
                                    </p:set>
                                  </p:childTnLst>
                                  <p:subTnLst>
                                    <p:audio>
                                      <p:cMediaNode vol="4000">
                                        <p:cTn display="0" masterRel="sameClick">
                                          <p:stCondLst>
                                            <p:cond evt="begin" delay="0">
                                              <p:tn val="197"/>
                                            </p:cond>
                                          </p:stCondLst>
                                          <p:endCondLst>
                                            <p:cond evt="onStopAudio" delay="0">
                                              <p:tgtEl>
                                                <p:sldTgt/>
                                              </p:tgtEl>
                                            </p:cond>
                                          </p:endCondLst>
                                        </p:cTn>
                                        <p:tgtEl>
                                          <p:sndTgt r:embed="rId3" name="hammer.wav" builtIn="1"/>
                                        </p:tgtEl>
                                      </p:cMediaNode>
                                    </p:audio>
                                  </p:subTnLst>
                                </p:cTn>
                              </p:par>
                            </p:childTnLst>
                          </p:cTn>
                        </p:par>
                        <p:par>
                          <p:cTn id="200" fill="hold" nodeType="afterGroup">
                            <p:stCondLst>
                              <p:cond delay="38000"/>
                            </p:stCondLst>
                            <p:childTnLst>
                              <p:par>
                                <p:cTn id="201" presetID="10" presetClass="exit" presetSubtype="0" fill="hold" grpId="0" nodeType="afterEffect">
                                  <p:stCondLst>
                                    <p:cond delay="0"/>
                                  </p:stCondLst>
                                  <p:childTnLst>
                                    <p:animEffect transition="out" filter="fade">
                                      <p:cBhvr>
                                        <p:cTn id="202" dur="1000"/>
                                        <p:tgtEl>
                                          <p:spTgt spid="14100"/>
                                        </p:tgtEl>
                                      </p:cBhvr>
                                    </p:animEffect>
                                    <p:set>
                                      <p:cBhvr>
                                        <p:cTn id="203" dur="1" fill="hold">
                                          <p:stCondLst>
                                            <p:cond delay="999"/>
                                          </p:stCondLst>
                                        </p:cTn>
                                        <p:tgtEl>
                                          <p:spTgt spid="14100"/>
                                        </p:tgtEl>
                                        <p:attrNameLst>
                                          <p:attrName>style.visibility</p:attrName>
                                        </p:attrNameLst>
                                      </p:cBhvr>
                                      <p:to>
                                        <p:strVal val="hidden"/>
                                      </p:to>
                                    </p:set>
                                  </p:childTnLst>
                                  <p:subTnLst>
                                    <p:audio>
                                      <p:cMediaNode vol="4000">
                                        <p:cTn display="0" masterRel="sameClick">
                                          <p:stCondLst>
                                            <p:cond evt="begin" delay="0">
                                              <p:tn val="201"/>
                                            </p:cond>
                                          </p:stCondLst>
                                          <p:endCondLst>
                                            <p:cond evt="onStopAudio" delay="0">
                                              <p:tgtEl>
                                                <p:sldTgt/>
                                              </p:tgtEl>
                                            </p:cond>
                                          </p:endCondLst>
                                        </p:cTn>
                                        <p:tgtEl>
                                          <p:sndTgt r:embed="rId3" name="hammer.wav" builtIn="1"/>
                                        </p:tgtEl>
                                      </p:cMediaNode>
                                    </p:audio>
                                  </p:subTnLst>
                                </p:cTn>
                              </p:par>
                            </p:childTnLst>
                          </p:cTn>
                        </p:par>
                        <p:par>
                          <p:cTn id="204" fill="hold" nodeType="afterGroup">
                            <p:stCondLst>
                              <p:cond delay="39000"/>
                            </p:stCondLst>
                            <p:childTnLst>
                              <p:par>
                                <p:cTn id="205" presetID="10" presetClass="exit" presetSubtype="0" fill="hold" grpId="0" nodeType="afterEffect">
                                  <p:stCondLst>
                                    <p:cond delay="0"/>
                                  </p:stCondLst>
                                  <p:childTnLst>
                                    <p:animEffect transition="out" filter="fade">
                                      <p:cBhvr>
                                        <p:cTn id="206" dur="1000"/>
                                        <p:tgtEl>
                                          <p:spTgt spid="14099"/>
                                        </p:tgtEl>
                                      </p:cBhvr>
                                    </p:animEffect>
                                    <p:set>
                                      <p:cBhvr>
                                        <p:cTn id="207" dur="1" fill="hold">
                                          <p:stCondLst>
                                            <p:cond delay="999"/>
                                          </p:stCondLst>
                                        </p:cTn>
                                        <p:tgtEl>
                                          <p:spTgt spid="14099"/>
                                        </p:tgtEl>
                                        <p:attrNameLst>
                                          <p:attrName>style.visibility</p:attrName>
                                        </p:attrNameLst>
                                      </p:cBhvr>
                                      <p:to>
                                        <p:strVal val="hidden"/>
                                      </p:to>
                                    </p:set>
                                  </p:childTnLst>
                                  <p:subTnLst>
                                    <p:audio>
                                      <p:cMediaNode vol="4000">
                                        <p:cTn display="0" masterRel="sameClick">
                                          <p:stCondLst>
                                            <p:cond evt="begin" delay="0">
                                              <p:tn val="205"/>
                                            </p:cond>
                                          </p:stCondLst>
                                          <p:endCondLst>
                                            <p:cond evt="onStopAudio" delay="0">
                                              <p:tgtEl>
                                                <p:sldTgt/>
                                              </p:tgtEl>
                                            </p:cond>
                                          </p:endCondLst>
                                        </p:cTn>
                                        <p:tgtEl>
                                          <p:sndTgt r:embed="rId3" name="hammer.wav" builtIn="1"/>
                                        </p:tgtEl>
                                      </p:cMediaNode>
                                    </p:audio>
                                  </p:subTnLst>
                                </p:cTn>
                              </p:par>
                            </p:childTnLst>
                          </p:cTn>
                        </p:par>
                        <p:par>
                          <p:cTn id="208" fill="hold" nodeType="afterGroup">
                            <p:stCondLst>
                              <p:cond delay="40000"/>
                            </p:stCondLst>
                            <p:childTnLst>
                              <p:par>
                                <p:cTn id="209" presetID="10" presetClass="exit" presetSubtype="0" fill="hold" grpId="0" nodeType="afterEffect">
                                  <p:stCondLst>
                                    <p:cond delay="0"/>
                                  </p:stCondLst>
                                  <p:childTnLst>
                                    <p:animEffect transition="out" filter="fade">
                                      <p:cBhvr>
                                        <p:cTn id="210" dur="1000"/>
                                        <p:tgtEl>
                                          <p:spTgt spid="14098"/>
                                        </p:tgtEl>
                                      </p:cBhvr>
                                    </p:animEffect>
                                    <p:set>
                                      <p:cBhvr>
                                        <p:cTn id="211" dur="1" fill="hold">
                                          <p:stCondLst>
                                            <p:cond delay="999"/>
                                          </p:stCondLst>
                                        </p:cTn>
                                        <p:tgtEl>
                                          <p:spTgt spid="14098"/>
                                        </p:tgtEl>
                                        <p:attrNameLst>
                                          <p:attrName>style.visibility</p:attrName>
                                        </p:attrNameLst>
                                      </p:cBhvr>
                                      <p:to>
                                        <p:strVal val="hidden"/>
                                      </p:to>
                                    </p:set>
                                  </p:childTnLst>
                                  <p:subTnLst>
                                    <p:audio>
                                      <p:cMediaNode vol="4000">
                                        <p:cTn display="0" masterRel="sameClick">
                                          <p:stCondLst>
                                            <p:cond evt="begin" delay="0">
                                              <p:tn val="209"/>
                                            </p:cond>
                                          </p:stCondLst>
                                          <p:endCondLst>
                                            <p:cond evt="onStopAudio" delay="0">
                                              <p:tgtEl>
                                                <p:sldTgt/>
                                              </p:tgtEl>
                                            </p:cond>
                                          </p:endCondLst>
                                        </p:cTn>
                                        <p:tgtEl>
                                          <p:sndTgt r:embed="rId3" name="hammer.wav" builtIn="1"/>
                                        </p:tgtEl>
                                      </p:cMediaNode>
                                    </p:audio>
                                  </p:subTnLst>
                                </p:cTn>
                              </p:par>
                            </p:childTnLst>
                          </p:cTn>
                        </p:par>
                        <p:par>
                          <p:cTn id="212" fill="hold" nodeType="afterGroup">
                            <p:stCondLst>
                              <p:cond delay="41000"/>
                            </p:stCondLst>
                            <p:childTnLst>
                              <p:par>
                                <p:cTn id="213" presetID="10" presetClass="exit" presetSubtype="0" fill="hold" grpId="0" nodeType="afterEffect">
                                  <p:stCondLst>
                                    <p:cond delay="0"/>
                                  </p:stCondLst>
                                  <p:childTnLst>
                                    <p:animEffect transition="out" filter="fade">
                                      <p:cBhvr>
                                        <p:cTn id="214" dur="1000"/>
                                        <p:tgtEl>
                                          <p:spTgt spid="14097"/>
                                        </p:tgtEl>
                                      </p:cBhvr>
                                    </p:animEffect>
                                    <p:set>
                                      <p:cBhvr>
                                        <p:cTn id="215" dur="1" fill="hold">
                                          <p:stCondLst>
                                            <p:cond delay="999"/>
                                          </p:stCondLst>
                                        </p:cTn>
                                        <p:tgtEl>
                                          <p:spTgt spid="14097"/>
                                        </p:tgtEl>
                                        <p:attrNameLst>
                                          <p:attrName>style.visibility</p:attrName>
                                        </p:attrNameLst>
                                      </p:cBhvr>
                                      <p:to>
                                        <p:strVal val="hidden"/>
                                      </p:to>
                                    </p:set>
                                  </p:childTnLst>
                                  <p:subTnLst>
                                    <p:audio>
                                      <p:cMediaNode vol="4000">
                                        <p:cTn display="0" masterRel="sameClick">
                                          <p:stCondLst>
                                            <p:cond evt="begin" delay="0">
                                              <p:tn val="213"/>
                                            </p:cond>
                                          </p:stCondLst>
                                          <p:endCondLst>
                                            <p:cond evt="onStopAudio" delay="0">
                                              <p:tgtEl>
                                                <p:sldTgt/>
                                              </p:tgtEl>
                                            </p:cond>
                                          </p:endCondLst>
                                        </p:cTn>
                                        <p:tgtEl>
                                          <p:sndTgt r:embed="rId3" name="hammer.wav" builtIn="1"/>
                                        </p:tgtEl>
                                      </p:cMediaNode>
                                    </p:audio>
                                  </p:subTnLst>
                                </p:cTn>
                              </p:par>
                            </p:childTnLst>
                          </p:cTn>
                        </p:par>
                        <p:par>
                          <p:cTn id="216" fill="hold" nodeType="afterGroup">
                            <p:stCondLst>
                              <p:cond delay="42000"/>
                            </p:stCondLst>
                            <p:childTnLst>
                              <p:par>
                                <p:cTn id="217" presetID="10" presetClass="exit" presetSubtype="0" fill="hold" grpId="0" nodeType="afterEffect">
                                  <p:stCondLst>
                                    <p:cond delay="0"/>
                                  </p:stCondLst>
                                  <p:childTnLst>
                                    <p:animEffect transition="out" filter="fade">
                                      <p:cBhvr>
                                        <p:cTn id="218" dur="1000"/>
                                        <p:tgtEl>
                                          <p:spTgt spid="14096"/>
                                        </p:tgtEl>
                                      </p:cBhvr>
                                    </p:animEffect>
                                    <p:set>
                                      <p:cBhvr>
                                        <p:cTn id="219" dur="1" fill="hold">
                                          <p:stCondLst>
                                            <p:cond delay="999"/>
                                          </p:stCondLst>
                                        </p:cTn>
                                        <p:tgtEl>
                                          <p:spTgt spid="14096"/>
                                        </p:tgtEl>
                                        <p:attrNameLst>
                                          <p:attrName>style.visibility</p:attrName>
                                        </p:attrNameLst>
                                      </p:cBhvr>
                                      <p:to>
                                        <p:strVal val="hidden"/>
                                      </p:to>
                                    </p:set>
                                  </p:childTnLst>
                                  <p:subTnLst>
                                    <p:audio>
                                      <p:cMediaNode vol="4000">
                                        <p:cTn display="0" masterRel="sameClick">
                                          <p:stCondLst>
                                            <p:cond evt="begin" delay="0">
                                              <p:tn val="217"/>
                                            </p:cond>
                                          </p:stCondLst>
                                          <p:endCondLst>
                                            <p:cond evt="onStopAudio" delay="0">
                                              <p:tgtEl>
                                                <p:sldTgt/>
                                              </p:tgtEl>
                                            </p:cond>
                                          </p:endCondLst>
                                        </p:cTn>
                                        <p:tgtEl>
                                          <p:sndTgt r:embed="rId3" name="hammer.wav" builtIn="1"/>
                                        </p:tgtEl>
                                      </p:cMediaNode>
                                    </p:audio>
                                  </p:subTnLst>
                                </p:cTn>
                              </p:par>
                            </p:childTnLst>
                          </p:cTn>
                        </p:par>
                        <p:par>
                          <p:cTn id="220" fill="hold" nodeType="afterGroup">
                            <p:stCondLst>
                              <p:cond delay="43000"/>
                            </p:stCondLst>
                            <p:childTnLst>
                              <p:par>
                                <p:cTn id="221" presetID="10" presetClass="exit" presetSubtype="0" fill="hold" grpId="0" nodeType="afterEffect">
                                  <p:stCondLst>
                                    <p:cond delay="0"/>
                                  </p:stCondLst>
                                  <p:childTnLst>
                                    <p:animEffect transition="out" filter="fade">
                                      <p:cBhvr>
                                        <p:cTn id="222" dur="1000"/>
                                        <p:tgtEl>
                                          <p:spTgt spid="14095"/>
                                        </p:tgtEl>
                                      </p:cBhvr>
                                    </p:animEffect>
                                    <p:set>
                                      <p:cBhvr>
                                        <p:cTn id="223" dur="1" fill="hold">
                                          <p:stCondLst>
                                            <p:cond delay="999"/>
                                          </p:stCondLst>
                                        </p:cTn>
                                        <p:tgtEl>
                                          <p:spTgt spid="14095"/>
                                        </p:tgtEl>
                                        <p:attrNameLst>
                                          <p:attrName>style.visibility</p:attrName>
                                        </p:attrNameLst>
                                      </p:cBhvr>
                                      <p:to>
                                        <p:strVal val="hidden"/>
                                      </p:to>
                                    </p:set>
                                  </p:childTnLst>
                                  <p:subTnLst>
                                    <p:audio>
                                      <p:cMediaNode vol="4000">
                                        <p:cTn display="0" masterRel="sameClick">
                                          <p:stCondLst>
                                            <p:cond evt="begin" delay="0">
                                              <p:tn val="221"/>
                                            </p:cond>
                                          </p:stCondLst>
                                          <p:endCondLst>
                                            <p:cond evt="onStopAudio" delay="0">
                                              <p:tgtEl>
                                                <p:sldTgt/>
                                              </p:tgtEl>
                                            </p:cond>
                                          </p:endCondLst>
                                        </p:cTn>
                                        <p:tgtEl>
                                          <p:sndTgt r:embed="rId3" name="hammer.wav" builtIn="1"/>
                                        </p:tgtEl>
                                      </p:cMediaNode>
                                    </p:audio>
                                  </p:subTnLst>
                                </p:cTn>
                              </p:par>
                            </p:childTnLst>
                          </p:cTn>
                        </p:par>
                        <p:par>
                          <p:cTn id="224" fill="hold" nodeType="afterGroup">
                            <p:stCondLst>
                              <p:cond delay="44000"/>
                            </p:stCondLst>
                            <p:childTnLst>
                              <p:par>
                                <p:cTn id="225" presetID="10" presetClass="exit" presetSubtype="0" fill="hold" grpId="0" nodeType="afterEffect">
                                  <p:stCondLst>
                                    <p:cond delay="0"/>
                                  </p:stCondLst>
                                  <p:childTnLst>
                                    <p:animEffect transition="out" filter="fade">
                                      <p:cBhvr>
                                        <p:cTn id="226" dur="1000"/>
                                        <p:tgtEl>
                                          <p:spTgt spid="14094"/>
                                        </p:tgtEl>
                                      </p:cBhvr>
                                    </p:animEffect>
                                    <p:set>
                                      <p:cBhvr>
                                        <p:cTn id="227" dur="1" fill="hold">
                                          <p:stCondLst>
                                            <p:cond delay="999"/>
                                          </p:stCondLst>
                                        </p:cTn>
                                        <p:tgtEl>
                                          <p:spTgt spid="14094"/>
                                        </p:tgtEl>
                                        <p:attrNameLst>
                                          <p:attrName>style.visibility</p:attrName>
                                        </p:attrNameLst>
                                      </p:cBhvr>
                                      <p:to>
                                        <p:strVal val="hidden"/>
                                      </p:to>
                                    </p:set>
                                  </p:childTnLst>
                                  <p:subTnLst>
                                    <p:audio>
                                      <p:cMediaNode vol="4000">
                                        <p:cTn display="0" masterRel="sameClick">
                                          <p:stCondLst>
                                            <p:cond evt="begin" delay="0">
                                              <p:tn val="225"/>
                                            </p:cond>
                                          </p:stCondLst>
                                          <p:endCondLst>
                                            <p:cond evt="onStopAudio" delay="0">
                                              <p:tgtEl>
                                                <p:sldTgt/>
                                              </p:tgtEl>
                                            </p:cond>
                                          </p:endCondLst>
                                        </p:cTn>
                                        <p:tgtEl>
                                          <p:sndTgt r:embed="rId3" name="hammer.wav" builtIn="1"/>
                                        </p:tgtEl>
                                      </p:cMediaNode>
                                    </p:audio>
                                  </p:subTnLst>
                                </p:cTn>
                              </p:par>
                            </p:childTnLst>
                          </p:cTn>
                        </p:par>
                        <p:par>
                          <p:cTn id="228" fill="hold" nodeType="afterGroup">
                            <p:stCondLst>
                              <p:cond delay="45000"/>
                            </p:stCondLst>
                            <p:childTnLst>
                              <p:par>
                                <p:cTn id="229" presetID="10" presetClass="exit" presetSubtype="0" fill="hold" grpId="0" nodeType="afterEffect">
                                  <p:stCondLst>
                                    <p:cond delay="0"/>
                                  </p:stCondLst>
                                  <p:childTnLst>
                                    <p:animEffect transition="out" filter="fade">
                                      <p:cBhvr>
                                        <p:cTn id="230" dur="1000"/>
                                        <p:tgtEl>
                                          <p:spTgt spid="14093"/>
                                        </p:tgtEl>
                                      </p:cBhvr>
                                    </p:animEffect>
                                    <p:set>
                                      <p:cBhvr>
                                        <p:cTn id="231" dur="1" fill="hold">
                                          <p:stCondLst>
                                            <p:cond delay="999"/>
                                          </p:stCondLst>
                                        </p:cTn>
                                        <p:tgtEl>
                                          <p:spTgt spid="14093"/>
                                        </p:tgtEl>
                                        <p:attrNameLst>
                                          <p:attrName>style.visibility</p:attrName>
                                        </p:attrNameLst>
                                      </p:cBhvr>
                                      <p:to>
                                        <p:strVal val="hidden"/>
                                      </p:to>
                                    </p:set>
                                  </p:childTnLst>
                                  <p:subTnLst>
                                    <p:audio>
                                      <p:cMediaNode vol="4000">
                                        <p:cTn display="0" masterRel="sameClick">
                                          <p:stCondLst>
                                            <p:cond evt="begin" delay="0">
                                              <p:tn val="229"/>
                                            </p:cond>
                                          </p:stCondLst>
                                          <p:endCondLst>
                                            <p:cond evt="onStopAudio" delay="0">
                                              <p:tgtEl>
                                                <p:sldTgt/>
                                              </p:tgtEl>
                                            </p:cond>
                                          </p:endCondLst>
                                        </p:cTn>
                                        <p:tgtEl>
                                          <p:sndTgt r:embed="rId3" name="hammer.wav" builtIn="1"/>
                                        </p:tgtEl>
                                      </p:cMediaNode>
                                    </p:audio>
                                  </p:subTnLst>
                                </p:cTn>
                              </p:par>
                            </p:childTnLst>
                          </p:cTn>
                        </p:par>
                        <p:par>
                          <p:cTn id="232" fill="hold" nodeType="afterGroup">
                            <p:stCondLst>
                              <p:cond delay="46000"/>
                            </p:stCondLst>
                            <p:childTnLst>
                              <p:par>
                                <p:cTn id="233" presetID="10" presetClass="exit" presetSubtype="0" fill="hold" grpId="0" nodeType="afterEffect">
                                  <p:stCondLst>
                                    <p:cond delay="0"/>
                                  </p:stCondLst>
                                  <p:childTnLst>
                                    <p:animEffect transition="out" filter="fade">
                                      <p:cBhvr>
                                        <p:cTn id="234" dur="1000"/>
                                        <p:tgtEl>
                                          <p:spTgt spid="14092"/>
                                        </p:tgtEl>
                                      </p:cBhvr>
                                    </p:animEffect>
                                    <p:set>
                                      <p:cBhvr>
                                        <p:cTn id="235" dur="1" fill="hold">
                                          <p:stCondLst>
                                            <p:cond delay="999"/>
                                          </p:stCondLst>
                                        </p:cTn>
                                        <p:tgtEl>
                                          <p:spTgt spid="14092"/>
                                        </p:tgtEl>
                                        <p:attrNameLst>
                                          <p:attrName>style.visibility</p:attrName>
                                        </p:attrNameLst>
                                      </p:cBhvr>
                                      <p:to>
                                        <p:strVal val="hidden"/>
                                      </p:to>
                                    </p:set>
                                  </p:childTnLst>
                                  <p:subTnLst>
                                    <p:audio>
                                      <p:cMediaNode vol="4000">
                                        <p:cTn display="0" masterRel="sameClick">
                                          <p:stCondLst>
                                            <p:cond evt="begin" delay="0">
                                              <p:tn val="233"/>
                                            </p:cond>
                                          </p:stCondLst>
                                          <p:endCondLst>
                                            <p:cond evt="onStopAudio" delay="0">
                                              <p:tgtEl>
                                                <p:sldTgt/>
                                              </p:tgtEl>
                                            </p:cond>
                                          </p:endCondLst>
                                        </p:cTn>
                                        <p:tgtEl>
                                          <p:sndTgt r:embed="rId3" name="hammer.wav" builtIn="1"/>
                                        </p:tgtEl>
                                      </p:cMediaNode>
                                    </p:audio>
                                  </p:subTnLst>
                                </p:cTn>
                              </p:par>
                            </p:childTnLst>
                          </p:cTn>
                        </p:par>
                        <p:par>
                          <p:cTn id="236" fill="hold" nodeType="afterGroup">
                            <p:stCondLst>
                              <p:cond delay="47000"/>
                            </p:stCondLst>
                            <p:childTnLst>
                              <p:par>
                                <p:cTn id="237" presetID="10" presetClass="exit" presetSubtype="0" fill="hold" grpId="0" nodeType="afterEffect">
                                  <p:stCondLst>
                                    <p:cond delay="0"/>
                                  </p:stCondLst>
                                  <p:childTnLst>
                                    <p:animEffect transition="out" filter="fade">
                                      <p:cBhvr>
                                        <p:cTn id="238" dur="1000"/>
                                        <p:tgtEl>
                                          <p:spTgt spid="14091"/>
                                        </p:tgtEl>
                                      </p:cBhvr>
                                    </p:animEffect>
                                    <p:set>
                                      <p:cBhvr>
                                        <p:cTn id="239" dur="1" fill="hold">
                                          <p:stCondLst>
                                            <p:cond delay="999"/>
                                          </p:stCondLst>
                                        </p:cTn>
                                        <p:tgtEl>
                                          <p:spTgt spid="14091"/>
                                        </p:tgtEl>
                                        <p:attrNameLst>
                                          <p:attrName>style.visibility</p:attrName>
                                        </p:attrNameLst>
                                      </p:cBhvr>
                                      <p:to>
                                        <p:strVal val="hidden"/>
                                      </p:to>
                                    </p:set>
                                  </p:childTnLst>
                                  <p:subTnLst>
                                    <p:audio>
                                      <p:cMediaNode vol="4000">
                                        <p:cTn display="0" masterRel="sameClick">
                                          <p:stCondLst>
                                            <p:cond evt="begin" delay="0">
                                              <p:tn val="237"/>
                                            </p:cond>
                                          </p:stCondLst>
                                          <p:endCondLst>
                                            <p:cond evt="onStopAudio" delay="0">
                                              <p:tgtEl>
                                                <p:sldTgt/>
                                              </p:tgtEl>
                                            </p:cond>
                                          </p:endCondLst>
                                        </p:cTn>
                                        <p:tgtEl>
                                          <p:sndTgt r:embed="rId3" name="hammer.wav" builtIn="1"/>
                                        </p:tgtEl>
                                      </p:cMediaNode>
                                    </p:audio>
                                  </p:subTnLst>
                                </p:cTn>
                              </p:par>
                            </p:childTnLst>
                          </p:cTn>
                        </p:par>
                        <p:par>
                          <p:cTn id="240" fill="hold" nodeType="afterGroup">
                            <p:stCondLst>
                              <p:cond delay="48000"/>
                            </p:stCondLst>
                            <p:childTnLst>
                              <p:par>
                                <p:cTn id="241" presetID="10" presetClass="exit" presetSubtype="0" fill="hold" grpId="0" nodeType="afterEffect">
                                  <p:stCondLst>
                                    <p:cond delay="0"/>
                                  </p:stCondLst>
                                  <p:childTnLst>
                                    <p:animEffect transition="out" filter="fade">
                                      <p:cBhvr>
                                        <p:cTn id="242" dur="1000"/>
                                        <p:tgtEl>
                                          <p:spTgt spid="14090"/>
                                        </p:tgtEl>
                                      </p:cBhvr>
                                    </p:animEffect>
                                    <p:set>
                                      <p:cBhvr>
                                        <p:cTn id="243" dur="1" fill="hold">
                                          <p:stCondLst>
                                            <p:cond delay="999"/>
                                          </p:stCondLst>
                                        </p:cTn>
                                        <p:tgtEl>
                                          <p:spTgt spid="14090"/>
                                        </p:tgtEl>
                                        <p:attrNameLst>
                                          <p:attrName>style.visibility</p:attrName>
                                        </p:attrNameLst>
                                      </p:cBhvr>
                                      <p:to>
                                        <p:strVal val="hidden"/>
                                      </p:to>
                                    </p:set>
                                  </p:childTnLst>
                                  <p:subTnLst>
                                    <p:audio>
                                      <p:cMediaNode vol="4000">
                                        <p:cTn display="0" masterRel="sameClick">
                                          <p:stCondLst>
                                            <p:cond evt="begin" delay="0">
                                              <p:tn val="241"/>
                                            </p:cond>
                                          </p:stCondLst>
                                          <p:endCondLst>
                                            <p:cond evt="onStopAudio" delay="0">
                                              <p:tgtEl>
                                                <p:sldTgt/>
                                              </p:tgtEl>
                                            </p:cond>
                                          </p:endCondLst>
                                        </p:cTn>
                                        <p:tgtEl>
                                          <p:sndTgt r:embed="rId3" name="hammer.wav" builtIn="1"/>
                                        </p:tgtEl>
                                      </p:cMediaNode>
                                    </p:audio>
                                  </p:subTnLst>
                                </p:cTn>
                              </p:par>
                            </p:childTnLst>
                          </p:cTn>
                        </p:par>
                        <p:par>
                          <p:cTn id="244" fill="hold" nodeType="afterGroup">
                            <p:stCondLst>
                              <p:cond delay="49000"/>
                            </p:stCondLst>
                            <p:childTnLst>
                              <p:par>
                                <p:cTn id="245" presetID="10" presetClass="exit" presetSubtype="0" fill="hold" grpId="0" nodeType="afterEffect">
                                  <p:stCondLst>
                                    <p:cond delay="0"/>
                                  </p:stCondLst>
                                  <p:childTnLst>
                                    <p:animEffect transition="out" filter="fade">
                                      <p:cBhvr>
                                        <p:cTn id="246" dur="1000"/>
                                        <p:tgtEl>
                                          <p:spTgt spid="14089"/>
                                        </p:tgtEl>
                                      </p:cBhvr>
                                    </p:animEffect>
                                    <p:set>
                                      <p:cBhvr>
                                        <p:cTn id="247" dur="1" fill="hold">
                                          <p:stCondLst>
                                            <p:cond delay="999"/>
                                          </p:stCondLst>
                                        </p:cTn>
                                        <p:tgtEl>
                                          <p:spTgt spid="14089"/>
                                        </p:tgtEl>
                                        <p:attrNameLst>
                                          <p:attrName>style.visibility</p:attrName>
                                        </p:attrNameLst>
                                      </p:cBhvr>
                                      <p:to>
                                        <p:strVal val="hidden"/>
                                      </p:to>
                                    </p:set>
                                  </p:childTnLst>
                                  <p:subTnLst>
                                    <p:audio>
                                      <p:cMediaNode vol="4000">
                                        <p:cTn display="0" masterRel="sameClick">
                                          <p:stCondLst>
                                            <p:cond evt="begin" delay="0">
                                              <p:tn val="245"/>
                                            </p:cond>
                                          </p:stCondLst>
                                          <p:endCondLst>
                                            <p:cond evt="onStopAudio" delay="0">
                                              <p:tgtEl>
                                                <p:sldTgt/>
                                              </p:tgtEl>
                                            </p:cond>
                                          </p:endCondLst>
                                        </p:cTn>
                                        <p:tgtEl>
                                          <p:sndTgt r:embed="rId3" name="hammer.wav" builtIn="1"/>
                                        </p:tgtEl>
                                      </p:cMediaNode>
                                    </p:audio>
                                  </p:subTnLst>
                                </p:cTn>
                              </p:par>
                            </p:childTnLst>
                          </p:cTn>
                        </p:par>
                        <p:par>
                          <p:cTn id="248" fill="hold" nodeType="afterGroup">
                            <p:stCondLst>
                              <p:cond delay="50000"/>
                            </p:stCondLst>
                            <p:childTnLst>
                              <p:par>
                                <p:cTn id="249" presetID="10" presetClass="exit" presetSubtype="0" fill="hold" grpId="0" nodeType="afterEffect">
                                  <p:stCondLst>
                                    <p:cond delay="0"/>
                                  </p:stCondLst>
                                  <p:childTnLst>
                                    <p:animEffect transition="out" filter="fade">
                                      <p:cBhvr>
                                        <p:cTn id="250" dur="1000"/>
                                        <p:tgtEl>
                                          <p:spTgt spid="14088"/>
                                        </p:tgtEl>
                                      </p:cBhvr>
                                    </p:animEffect>
                                    <p:set>
                                      <p:cBhvr>
                                        <p:cTn id="251" dur="1" fill="hold">
                                          <p:stCondLst>
                                            <p:cond delay="999"/>
                                          </p:stCondLst>
                                        </p:cTn>
                                        <p:tgtEl>
                                          <p:spTgt spid="14088"/>
                                        </p:tgtEl>
                                        <p:attrNameLst>
                                          <p:attrName>style.visibility</p:attrName>
                                        </p:attrNameLst>
                                      </p:cBhvr>
                                      <p:to>
                                        <p:strVal val="hidden"/>
                                      </p:to>
                                    </p:set>
                                  </p:childTnLst>
                                  <p:subTnLst>
                                    <p:audio>
                                      <p:cMediaNode vol="4000">
                                        <p:cTn display="0" masterRel="sameClick">
                                          <p:stCondLst>
                                            <p:cond evt="begin" delay="0">
                                              <p:tn val="249"/>
                                            </p:cond>
                                          </p:stCondLst>
                                          <p:endCondLst>
                                            <p:cond evt="onStopAudio" delay="0">
                                              <p:tgtEl>
                                                <p:sldTgt/>
                                              </p:tgtEl>
                                            </p:cond>
                                          </p:endCondLst>
                                        </p:cTn>
                                        <p:tgtEl>
                                          <p:sndTgt r:embed="rId3" name="hammer.wav" builtIn="1"/>
                                        </p:tgtEl>
                                      </p:cMediaNode>
                                    </p:audio>
                                  </p:subTnLst>
                                </p:cTn>
                              </p:par>
                            </p:childTnLst>
                          </p:cTn>
                        </p:par>
                        <p:par>
                          <p:cTn id="252" fill="hold" nodeType="afterGroup">
                            <p:stCondLst>
                              <p:cond delay="51000"/>
                            </p:stCondLst>
                            <p:childTnLst>
                              <p:par>
                                <p:cTn id="253" presetID="10" presetClass="exit" presetSubtype="0" fill="hold" grpId="0" nodeType="afterEffect">
                                  <p:stCondLst>
                                    <p:cond delay="0"/>
                                  </p:stCondLst>
                                  <p:childTnLst>
                                    <p:animEffect transition="out" filter="fade">
                                      <p:cBhvr>
                                        <p:cTn id="254" dur="1000"/>
                                        <p:tgtEl>
                                          <p:spTgt spid="14087"/>
                                        </p:tgtEl>
                                      </p:cBhvr>
                                    </p:animEffect>
                                    <p:set>
                                      <p:cBhvr>
                                        <p:cTn id="255" dur="1" fill="hold">
                                          <p:stCondLst>
                                            <p:cond delay="999"/>
                                          </p:stCondLst>
                                        </p:cTn>
                                        <p:tgtEl>
                                          <p:spTgt spid="14087"/>
                                        </p:tgtEl>
                                        <p:attrNameLst>
                                          <p:attrName>style.visibility</p:attrName>
                                        </p:attrNameLst>
                                      </p:cBhvr>
                                      <p:to>
                                        <p:strVal val="hidden"/>
                                      </p:to>
                                    </p:set>
                                  </p:childTnLst>
                                  <p:subTnLst>
                                    <p:audio>
                                      <p:cMediaNode vol="4000">
                                        <p:cTn display="0" masterRel="sameClick">
                                          <p:stCondLst>
                                            <p:cond evt="begin" delay="0">
                                              <p:tn val="253"/>
                                            </p:cond>
                                          </p:stCondLst>
                                          <p:endCondLst>
                                            <p:cond evt="onStopAudio" delay="0">
                                              <p:tgtEl>
                                                <p:sldTgt/>
                                              </p:tgtEl>
                                            </p:cond>
                                          </p:endCondLst>
                                        </p:cTn>
                                        <p:tgtEl>
                                          <p:sndTgt r:embed="rId3" name="hammer.wav" builtIn="1"/>
                                        </p:tgtEl>
                                      </p:cMediaNode>
                                    </p:audio>
                                  </p:subTnLst>
                                </p:cTn>
                              </p:par>
                            </p:childTnLst>
                          </p:cTn>
                        </p:par>
                        <p:par>
                          <p:cTn id="256" fill="hold" nodeType="afterGroup">
                            <p:stCondLst>
                              <p:cond delay="52000"/>
                            </p:stCondLst>
                            <p:childTnLst>
                              <p:par>
                                <p:cTn id="257" presetID="10" presetClass="exit" presetSubtype="0" fill="hold" grpId="0" nodeType="afterEffect">
                                  <p:stCondLst>
                                    <p:cond delay="0"/>
                                  </p:stCondLst>
                                  <p:childTnLst>
                                    <p:animEffect transition="out" filter="fade">
                                      <p:cBhvr>
                                        <p:cTn id="258" dur="1000"/>
                                        <p:tgtEl>
                                          <p:spTgt spid="14086"/>
                                        </p:tgtEl>
                                      </p:cBhvr>
                                    </p:animEffect>
                                    <p:set>
                                      <p:cBhvr>
                                        <p:cTn id="259" dur="1" fill="hold">
                                          <p:stCondLst>
                                            <p:cond delay="999"/>
                                          </p:stCondLst>
                                        </p:cTn>
                                        <p:tgtEl>
                                          <p:spTgt spid="14086"/>
                                        </p:tgtEl>
                                        <p:attrNameLst>
                                          <p:attrName>style.visibility</p:attrName>
                                        </p:attrNameLst>
                                      </p:cBhvr>
                                      <p:to>
                                        <p:strVal val="hidden"/>
                                      </p:to>
                                    </p:set>
                                  </p:childTnLst>
                                  <p:subTnLst>
                                    <p:audio>
                                      <p:cMediaNode vol="4000">
                                        <p:cTn display="0" masterRel="sameClick">
                                          <p:stCondLst>
                                            <p:cond evt="begin" delay="0">
                                              <p:tn val="257"/>
                                            </p:cond>
                                          </p:stCondLst>
                                          <p:endCondLst>
                                            <p:cond evt="onStopAudio" delay="0">
                                              <p:tgtEl>
                                                <p:sldTgt/>
                                              </p:tgtEl>
                                            </p:cond>
                                          </p:endCondLst>
                                        </p:cTn>
                                        <p:tgtEl>
                                          <p:sndTgt r:embed="rId3" name="hammer.wav" builtIn="1"/>
                                        </p:tgtEl>
                                      </p:cMediaNode>
                                    </p:audio>
                                  </p:subTnLst>
                                </p:cTn>
                              </p:par>
                            </p:childTnLst>
                          </p:cTn>
                        </p:par>
                        <p:par>
                          <p:cTn id="260" fill="hold" nodeType="afterGroup">
                            <p:stCondLst>
                              <p:cond delay="53000"/>
                            </p:stCondLst>
                            <p:childTnLst>
                              <p:par>
                                <p:cTn id="261" presetID="10" presetClass="exit" presetSubtype="0" fill="hold" grpId="0" nodeType="afterEffect">
                                  <p:stCondLst>
                                    <p:cond delay="0"/>
                                  </p:stCondLst>
                                  <p:childTnLst>
                                    <p:animEffect transition="out" filter="fade">
                                      <p:cBhvr>
                                        <p:cTn id="262" dur="1000"/>
                                        <p:tgtEl>
                                          <p:spTgt spid="14085"/>
                                        </p:tgtEl>
                                      </p:cBhvr>
                                    </p:animEffect>
                                    <p:set>
                                      <p:cBhvr>
                                        <p:cTn id="263" dur="1" fill="hold">
                                          <p:stCondLst>
                                            <p:cond delay="999"/>
                                          </p:stCondLst>
                                        </p:cTn>
                                        <p:tgtEl>
                                          <p:spTgt spid="14085"/>
                                        </p:tgtEl>
                                        <p:attrNameLst>
                                          <p:attrName>style.visibility</p:attrName>
                                        </p:attrNameLst>
                                      </p:cBhvr>
                                      <p:to>
                                        <p:strVal val="hidden"/>
                                      </p:to>
                                    </p:set>
                                  </p:childTnLst>
                                  <p:subTnLst>
                                    <p:audio>
                                      <p:cMediaNode vol="4000">
                                        <p:cTn display="0" masterRel="sameClick">
                                          <p:stCondLst>
                                            <p:cond evt="begin" delay="0">
                                              <p:tn val="261"/>
                                            </p:cond>
                                          </p:stCondLst>
                                          <p:endCondLst>
                                            <p:cond evt="onStopAudio" delay="0">
                                              <p:tgtEl>
                                                <p:sldTgt/>
                                              </p:tgtEl>
                                            </p:cond>
                                          </p:endCondLst>
                                        </p:cTn>
                                        <p:tgtEl>
                                          <p:sndTgt r:embed="rId3" name="hammer.wav" builtIn="1"/>
                                        </p:tgtEl>
                                      </p:cMediaNode>
                                    </p:audio>
                                  </p:subTnLst>
                                </p:cTn>
                              </p:par>
                            </p:childTnLst>
                          </p:cTn>
                        </p:par>
                        <p:par>
                          <p:cTn id="264" fill="hold" nodeType="afterGroup">
                            <p:stCondLst>
                              <p:cond delay="54000"/>
                            </p:stCondLst>
                            <p:childTnLst>
                              <p:par>
                                <p:cTn id="265" presetID="10" presetClass="exit" presetSubtype="0" fill="hold" grpId="0" nodeType="afterEffect">
                                  <p:stCondLst>
                                    <p:cond delay="0"/>
                                  </p:stCondLst>
                                  <p:childTnLst>
                                    <p:animEffect transition="out" filter="fade">
                                      <p:cBhvr>
                                        <p:cTn id="266" dur="1000"/>
                                        <p:tgtEl>
                                          <p:spTgt spid="14084"/>
                                        </p:tgtEl>
                                      </p:cBhvr>
                                    </p:animEffect>
                                    <p:set>
                                      <p:cBhvr>
                                        <p:cTn id="267" dur="1" fill="hold">
                                          <p:stCondLst>
                                            <p:cond delay="999"/>
                                          </p:stCondLst>
                                        </p:cTn>
                                        <p:tgtEl>
                                          <p:spTgt spid="14084"/>
                                        </p:tgtEl>
                                        <p:attrNameLst>
                                          <p:attrName>style.visibility</p:attrName>
                                        </p:attrNameLst>
                                      </p:cBhvr>
                                      <p:to>
                                        <p:strVal val="hidden"/>
                                      </p:to>
                                    </p:set>
                                  </p:childTnLst>
                                  <p:subTnLst>
                                    <p:audio>
                                      <p:cMediaNode vol="4000">
                                        <p:cTn display="0" masterRel="sameClick">
                                          <p:stCondLst>
                                            <p:cond evt="begin" delay="0">
                                              <p:tn val="265"/>
                                            </p:cond>
                                          </p:stCondLst>
                                          <p:endCondLst>
                                            <p:cond evt="onStopAudio" delay="0">
                                              <p:tgtEl>
                                                <p:sldTgt/>
                                              </p:tgtEl>
                                            </p:cond>
                                          </p:endCondLst>
                                        </p:cTn>
                                        <p:tgtEl>
                                          <p:sndTgt r:embed="rId3" name="hammer.wav" builtIn="1"/>
                                        </p:tgtEl>
                                      </p:cMediaNode>
                                    </p:audio>
                                  </p:subTnLst>
                                </p:cTn>
                              </p:par>
                            </p:childTnLst>
                          </p:cTn>
                        </p:par>
                        <p:par>
                          <p:cTn id="268" fill="hold" nodeType="afterGroup">
                            <p:stCondLst>
                              <p:cond delay="55000"/>
                            </p:stCondLst>
                            <p:childTnLst>
                              <p:par>
                                <p:cTn id="269" presetID="10" presetClass="exit" presetSubtype="0" fill="hold" grpId="0" nodeType="afterEffect">
                                  <p:stCondLst>
                                    <p:cond delay="0"/>
                                  </p:stCondLst>
                                  <p:childTnLst>
                                    <p:animEffect transition="out" filter="fade">
                                      <p:cBhvr>
                                        <p:cTn id="270" dur="1000"/>
                                        <p:tgtEl>
                                          <p:spTgt spid="14083"/>
                                        </p:tgtEl>
                                      </p:cBhvr>
                                    </p:animEffect>
                                    <p:set>
                                      <p:cBhvr>
                                        <p:cTn id="271" dur="1" fill="hold">
                                          <p:stCondLst>
                                            <p:cond delay="999"/>
                                          </p:stCondLst>
                                        </p:cTn>
                                        <p:tgtEl>
                                          <p:spTgt spid="14083"/>
                                        </p:tgtEl>
                                        <p:attrNameLst>
                                          <p:attrName>style.visibility</p:attrName>
                                        </p:attrNameLst>
                                      </p:cBhvr>
                                      <p:to>
                                        <p:strVal val="hidden"/>
                                      </p:to>
                                    </p:set>
                                  </p:childTnLst>
                                  <p:subTnLst>
                                    <p:audio>
                                      <p:cMediaNode vol="4000">
                                        <p:cTn display="0" masterRel="sameClick">
                                          <p:stCondLst>
                                            <p:cond evt="begin" delay="0">
                                              <p:tn val="269"/>
                                            </p:cond>
                                          </p:stCondLst>
                                          <p:endCondLst>
                                            <p:cond evt="onStopAudio" delay="0">
                                              <p:tgtEl>
                                                <p:sldTgt/>
                                              </p:tgtEl>
                                            </p:cond>
                                          </p:endCondLst>
                                        </p:cTn>
                                        <p:tgtEl>
                                          <p:sndTgt r:embed="rId3" name="hammer.wav" builtIn="1"/>
                                        </p:tgtEl>
                                      </p:cMediaNode>
                                    </p:audio>
                                  </p:subTnLst>
                                </p:cTn>
                              </p:par>
                            </p:childTnLst>
                          </p:cTn>
                        </p:par>
                        <p:par>
                          <p:cTn id="272" fill="hold" nodeType="afterGroup">
                            <p:stCondLst>
                              <p:cond delay="56000"/>
                            </p:stCondLst>
                            <p:childTnLst>
                              <p:par>
                                <p:cTn id="273" presetID="10" presetClass="exit" presetSubtype="0" fill="hold" grpId="0" nodeType="afterEffect">
                                  <p:stCondLst>
                                    <p:cond delay="0"/>
                                  </p:stCondLst>
                                  <p:childTnLst>
                                    <p:animEffect transition="out" filter="fade">
                                      <p:cBhvr>
                                        <p:cTn id="274" dur="1000"/>
                                        <p:tgtEl>
                                          <p:spTgt spid="14082"/>
                                        </p:tgtEl>
                                      </p:cBhvr>
                                    </p:animEffect>
                                    <p:set>
                                      <p:cBhvr>
                                        <p:cTn id="275" dur="1" fill="hold">
                                          <p:stCondLst>
                                            <p:cond delay="999"/>
                                          </p:stCondLst>
                                        </p:cTn>
                                        <p:tgtEl>
                                          <p:spTgt spid="14082"/>
                                        </p:tgtEl>
                                        <p:attrNameLst>
                                          <p:attrName>style.visibility</p:attrName>
                                        </p:attrNameLst>
                                      </p:cBhvr>
                                      <p:to>
                                        <p:strVal val="hidden"/>
                                      </p:to>
                                    </p:set>
                                  </p:childTnLst>
                                  <p:subTnLst>
                                    <p:audio>
                                      <p:cMediaNode vol="4000">
                                        <p:cTn display="0" masterRel="sameClick">
                                          <p:stCondLst>
                                            <p:cond evt="begin" delay="0">
                                              <p:tn val="273"/>
                                            </p:cond>
                                          </p:stCondLst>
                                          <p:endCondLst>
                                            <p:cond evt="onStopAudio" delay="0">
                                              <p:tgtEl>
                                                <p:sldTgt/>
                                              </p:tgtEl>
                                            </p:cond>
                                          </p:endCondLst>
                                        </p:cTn>
                                        <p:tgtEl>
                                          <p:sndTgt r:embed="rId3" name="hammer.wav" builtIn="1"/>
                                        </p:tgtEl>
                                      </p:cMediaNode>
                                    </p:audio>
                                  </p:subTnLst>
                                </p:cTn>
                              </p:par>
                            </p:childTnLst>
                          </p:cTn>
                        </p:par>
                        <p:par>
                          <p:cTn id="276" fill="hold" nodeType="afterGroup">
                            <p:stCondLst>
                              <p:cond delay="57000"/>
                            </p:stCondLst>
                            <p:childTnLst>
                              <p:par>
                                <p:cTn id="277" presetID="10" presetClass="exit" presetSubtype="0" fill="hold" grpId="0" nodeType="afterEffect">
                                  <p:stCondLst>
                                    <p:cond delay="0"/>
                                  </p:stCondLst>
                                  <p:childTnLst>
                                    <p:animEffect transition="out" filter="fade">
                                      <p:cBhvr>
                                        <p:cTn id="278" dur="1000"/>
                                        <p:tgtEl>
                                          <p:spTgt spid="14081"/>
                                        </p:tgtEl>
                                      </p:cBhvr>
                                    </p:animEffect>
                                    <p:set>
                                      <p:cBhvr>
                                        <p:cTn id="279" dur="1" fill="hold">
                                          <p:stCondLst>
                                            <p:cond delay="999"/>
                                          </p:stCondLst>
                                        </p:cTn>
                                        <p:tgtEl>
                                          <p:spTgt spid="14081"/>
                                        </p:tgtEl>
                                        <p:attrNameLst>
                                          <p:attrName>style.visibility</p:attrName>
                                        </p:attrNameLst>
                                      </p:cBhvr>
                                      <p:to>
                                        <p:strVal val="hidden"/>
                                      </p:to>
                                    </p:set>
                                  </p:childTnLst>
                                  <p:subTnLst>
                                    <p:audio>
                                      <p:cMediaNode vol="4000">
                                        <p:cTn display="0" masterRel="sameClick">
                                          <p:stCondLst>
                                            <p:cond evt="begin" delay="0">
                                              <p:tn val="277"/>
                                            </p:cond>
                                          </p:stCondLst>
                                          <p:endCondLst>
                                            <p:cond evt="onStopAudio" delay="0">
                                              <p:tgtEl>
                                                <p:sldTgt/>
                                              </p:tgtEl>
                                            </p:cond>
                                          </p:endCondLst>
                                        </p:cTn>
                                        <p:tgtEl>
                                          <p:sndTgt r:embed="rId3" name="hammer.wav" builtIn="1"/>
                                        </p:tgtEl>
                                      </p:cMediaNode>
                                    </p:audio>
                                  </p:subTnLst>
                                </p:cTn>
                              </p:par>
                            </p:childTnLst>
                          </p:cTn>
                        </p:par>
                        <p:par>
                          <p:cTn id="280" fill="hold" nodeType="afterGroup">
                            <p:stCondLst>
                              <p:cond delay="58000"/>
                            </p:stCondLst>
                            <p:childTnLst>
                              <p:par>
                                <p:cTn id="281" presetID="10" presetClass="exit" presetSubtype="0" fill="hold" grpId="0" nodeType="afterEffect">
                                  <p:stCondLst>
                                    <p:cond delay="0"/>
                                  </p:stCondLst>
                                  <p:childTnLst>
                                    <p:animEffect transition="out" filter="fade">
                                      <p:cBhvr>
                                        <p:cTn id="282" dur="1000"/>
                                        <p:tgtEl>
                                          <p:spTgt spid="14080"/>
                                        </p:tgtEl>
                                      </p:cBhvr>
                                    </p:animEffect>
                                    <p:set>
                                      <p:cBhvr>
                                        <p:cTn id="283" dur="1" fill="hold">
                                          <p:stCondLst>
                                            <p:cond delay="999"/>
                                          </p:stCondLst>
                                        </p:cTn>
                                        <p:tgtEl>
                                          <p:spTgt spid="14080"/>
                                        </p:tgtEl>
                                        <p:attrNameLst>
                                          <p:attrName>style.visibility</p:attrName>
                                        </p:attrNameLst>
                                      </p:cBhvr>
                                      <p:to>
                                        <p:strVal val="hidden"/>
                                      </p:to>
                                    </p:set>
                                  </p:childTnLst>
                                  <p:subTnLst>
                                    <p:audio>
                                      <p:cMediaNode vol="4000">
                                        <p:cTn display="0" masterRel="sameClick">
                                          <p:stCondLst>
                                            <p:cond evt="begin" delay="0">
                                              <p:tn val="281"/>
                                            </p:cond>
                                          </p:stCondLst>
                                          <p:endCondLst>
                                            <p:cond evt="onStopAudio" delay="0">
                                              <p:tgtEl>
                                                <p:sldTgt/>
                                              </p:tgtEl>
                                            </p:cond>
                                          </p:endCondLst>
                                        </p:cTn>
                                        <p:tgtEl>
                                          <p:sndTgt r:embed="rId3" name="hammer.wav" builtIn="1"/>
                                        </p:tgtEl>
                                      </p:cMediaNode>
                                    </p:audio>
                                  </p:subTnLst>
                                </p:cTn>
                              </p:par>
                            </p:childTnLst>
                          </p:cTn>
                        </p:par>
                        <p:par>
                          <p:cTn id="284" fill="hold" nodeType="afterGroup">
                            <p:stCondLst>
                              <p:cond delay="59000"/>
                            </p:stCondLst>
                            <p:childTnLst>
                              <p:par>
                                <p:cTn id="285" presetID="10" presetClass="exit" presetSubtype="0" fill="hold" grpId="0" nodeType="afterEffect">
                                  <p:stCondLst>
                                    <p:cond delay="0"/>
                                  </p:stCondLst>
                                  <p:childTnLst>
                                    <p:animEffect transition="out" filter="fade">
                                      <p:cBhvr>
                                        <p:cTn id="286" dur="1000"/>
                                        <p:tgtEl>
                                          <p:spTgt spid="14079"/>
                                        </p:tgtEl>
                                      </p:cBhvr>
                                    </p:animEffect>
                                    <p:set>
                                      <p:cBhvr>
                                        <p:cTn id="287" dur="1" fill="hold">
                                          <p:stCondLst>
                                            <p:cond delay="999"/>
                                          </p:stCondLst>
                                        </p:cTn>
                                        <p:tgtEl>
                                          <p:spTgt spid="14079"/>
                                        </p:tgtEl>
                                        <p:attrNameLst>
                                          <p:attrName>style.visibility</p:attrName>
                                        </p:attrNameLst>
                                      </p:cBhvr>
                                      <p:to>
                                        <p:strVal val="hidden"/>
                                      </p:to>
                                    </p:set>
                                  </p:childTnLst>
                                  <p:subTnLst>
                                    <p:audio>
                                      <p:cMediaNode vol="4000">
                                        <p:cTn display="0" masterRel="sameClick">
                                          <p:stCondLst>
                                            <p:cond evt="begin" delay="0">
                                              <p:tn val="285"/>
                                            </p:cond>
                                          </p:stCondLst>
                                          <p:endCondLst>
                                            <p:cond evt="onStopAudio" delay="0">
                                              <p:tgtEl>
                                                <p:sldTgt/>
                                              </p:tgtEl>
                                            </p:cond>
                                          </p:endCondLst>
                                        </p:cTn>
                                        <p:tgtEl>
                                          <p:sndTgt r:embed="rId3" name="hammer.wav" builtIn="1"/>
                                        </p:tgtEl>
                                      </p:cMediaNode>
                                    </p:audio>
                                  </p:subTnLst>
                                </p:cTn>
                              </p:par>
                            </p:childTnLst>
                          </p:cTn>
                        </p:par>
                        <p:par>
                          <p:cTn id="288" fill="hold" nodeType="afterGroup">
                            <p:stCondLst>
                              <p:cond delay="60000"/>
                            </p:stCondLst>
                            <p:childTnLst>
                              <p:par>
                                <p:cTn id="289" presetID="10" presetClass="entr" presetSubtype="0" fill="hold" grpId="0" nodeType="afterEffect">
                                  <p:stCondLst>
                                    <p:cond delay="0"/>
                                  </p:stCondLst>
                                  <p:childTnLst>
                                    <p:set>
                                      <p:cBhvr>
                                        <p:cTn id="290" dur="1" fill="hold">
                                          <p:stCondLst>
                                            <p:cond delay="0"/>
                                          </p:stCondLst>
                                        </p:cTn>
                                        <p:tgtEl>
                                          <p:spTgt spid="14078"/>
                                        </p:tgtEl>
                                        <p:attrNameLst>
                                          <p:attrName>style.visibility</p:attrName>
                                        </p:attrNameLst>
                                      </p:cBhvr>
                                      <p:to>
                                        <p:strVal val="visible"/>
                                      </p:to>
                                    </p:set>
                                    <p:animEffect transition="in" filter="fade">
                                      <p:cBhvr>
                                        <p:cTn id="291" dur="10"/>
                                        <p:tgtEl>
                                          <p:spTgt spid="14078"/>
                                        </p:tgtEl>
                                      </p:cBhvr>
                                    </p:animEffect>
                                  </p:childTnLst>
                                  <p:subTnLst>
                                    <p:audio>
                                      <p:cMediaNode>
                                        <p:cTn display="0" masterRel="sameClick">
                                          <p:stCondLst>
                                            <p:cond evt="begin" delay="0">
                                              <p:tn val="289"/>
                                            </p:cond>
                                          </p:stCondLst>
                                          <p:endCondLst>
                                            <p:cond evt="onStopAudio" delay="0">
                                              <p:tgtEl>
                                                <p:sldTgt/>
                                              </p:tgtEl>
                                            </p:cond>
                                          </p:endCondLst>
                                        </p:cTn>
                                        <p:tgtEl>
                                          <p:sndTgt r:embed="rId2" name="chimes.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1" grpId="0"/>
      <p:bldP spid="13322" grpId="0" animBg="1"/>
      <p:bldP spid="14073" grpId="0" animBg="1"/>
      <p:bldP spid="14074" grpId="0" animBg="1"/>
      <p:bldP spid="14075" grpId="0"/>
      <p:bldP spid="14076" grpId="0"/>
      <p:bldP spid="14078" grpId="0" animBg="1"/>
      <p:bldP spid="14079" grpId="0" animBg="1"/>
      <p:bldP spid="14080" grpId="0" animBg="1"/>
      <p:bldP spid="14081" grpId="0" animBg="1"/>
      <p:bldP spid="14082" grpId="0" animBg="1"/>
      <p:bldP spid="14083" grpId="0" animBg="1"/>
      <p:bldP spid="14084" grpId="0" animBg="1"/>
      <p:bldP spid="14085" grpId="0" animBg="1"/>
      <p:bldP spid="14086" grpId="0" animBg="1"/>
      <p:bldP spid="14087" grpId="0" animBg="1"/>
      <p:bldP spid="14088" grpId="0" animBg="1"/>
      <p:bldP spid="14089" grpId="0" animBg="1"/>
      <p:bldP spid="14090" grpId="0" animBg="1"/>
      <p:bldP spid="14091" grpId="0" animBg="1"/>
      <p:bldP spid="14092" grpId="0" animBg="1"/>
      <p:bldP spid="14093" grpId="0" animBg="1"/>
      <p:bldP spid="14094" grpId="0" animBg="1"/>
      <p:bldP spid="14095" grpId="0" animBg="1"/>
      <p:bldP spid="14096" grpId="0" animBg="1"/>
      <p:bldP spid="14097" grpId="0" animBg="1"/>
      <p:bldP spid="14098" grpId="0" animBg="1"/>
      <p:bldP spid="14099" grpId="0" animBg="1"/>
      <p:bldP spid="14100" grpId="0" animBg="1"/>
      <p:bldP spid="14101" grpId="0" animBg="1"/>
      <p:bldP spid="14102" grpId="0" animBg="1"/>
      <p:bldP spid="14103" grpId="0" animBg="1"/>
      <p:bldP spid="14104" grpId="0" animBg="1"/>
      <p:bldP spid="14105" grpId="0" animBg="1"/>
      <p:bldP spid="14106" grpId="0" animBg="1"/>
      <p:bldP spid="14107" grpId="0" animBg="1"/>
      <p:bldP spid="14108" grpId="0" animBg="1"/>
      <p:bldP spid="14109" grpId="0" animBg="1"/>
      <p:bldP spid="14110" grpId="0" animBg="1"/>
      <p:bldP spid="14111" grpId="0" animBg="1"/>
      <p:bldP spid="14112" grpId="0" animBg="1"/>
      <p:bldP spid="14113" grpId="0" animBg="1"/>
      <p:bldP spid="14114" grpId="0" animBg="1"/>
      <p:bldP spid="14115" grpId="0" animBg="1"/>
      <p:bldP spid="14116" grpId="0" animBg="1"/>
      <p:bldP spid="14117" grpId="0" animBg="1"/>
      <p:bldP spid="14118" grpId="0" animBg="1"/>
      <p:bldP spid="14119" grpId="0" animBg="1"/>
      <p:bldP spid="14120" grpId="0" animBg="1"/>
      <p:bldP spid="14121" grpId="0" animBg="1"/>
      <p:bldP spid="14122" grpId="0" animBg="1"/>
      <p:bldP spid="14123" grpId="0" animBg="1"/>
      <p:bldP spid="14124" grpId="0" animBg="1"/>
      <p:bldP spid="14125" grpId="0" animBg="1"/>
      <p:bldP spid="14126" grpId="0" animBg="1"/>
      <p:bldP spid="14127" grpId="0" animBg="1"/>
      <p:bldP spid="14128" grpId="0" animBg="1"/>
      <p:bldP spid="14129" grpId="0" animBg="1"/>
      <p:bldP spid="14130" grpId="0" animBg="1"/>
      <p:bldP spid="14131" grpId="0" animBg="1"/>
      <p:bldP spid="14132" grpId="0" animBg="1"/>
      <p:bldP spid="14133" grpId="0" animBg="1"/>
      <p:bldP spid="14134" grpId="0" animBg="1"/>
      <p:bldP spid="14135" grpId="0" animBg="1"/>
      <p:bldP spid="14136" grpId="0" animBg="1"/>
      <p:bldP spid="14137" grpId="0" animBg="1"/>
      <p:bldP spid="14138" grpId="0" animBg="1"/>
      <p:bldP spid="14139" grpId="0" animBg="1"/>
      <p:bldP spid="1414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AutoShape 4"/>
          <p:cNvSpPr>
            <a:spLocks noChangeArrowheads="1"/>
          </p:cNvSpPr>
          <p:nvPr/>
        </p:nvSpPr>
        <p:spPr bwMode="auto">
          <a:xfrm>
            <a:off x="5005388" y="1146175"/>
            <a:ext cx="4900612" cy="3889375"/>
          </a:xfrm>
          <a:prstGeom prst="cloudCallout">
            <a:avLst>
              <a:gd name="adj1" fmla="val -50972"/>
              <a:gd name="adj2" fmla="val 71991"/>
            </a:avLst>
          </a:prstGeom>
          <a:noFill/>
          <a:ln w="25400" algn="ctr">
            <a:solidFill>
              <a:schemeClr val="bg1"/>
            </a:solidFill>
            <a:round/>
            <a:headEnd/>
            <a:tailEnd/>
          </a:ln>
          <a:effectLst/>
        </p:spPr>
        <p:txBody>
          <a:bodyPr>
            <a:spAutoFit/>
          </a:bodyPr>
          <a:lstStyle/>
          <a:p>
            <a:pPr>
              <a:defRPr/>
            </a:pPr>
            <a:r>
              <a:rPr lang="en-US" sz="4000">
                <a:solidFill>
                  <a:srgbClr val="FFFF00"/>
                </a:solidFill>
                <a:effectLst>
                  <a:outerShdw blurRad="38100" dist="38100" dir="2700000" algn="tl">
                    <a:srgbClr val="C0C0C0"/>
                  </a:outerShdw>
                </a:effectLst>
                <a:latin typeface="Arial"/>
              </a:rPr>
              <a:t>Châu Mỹ giáp với những đại dương nào?</a:t>
            </a:r>
            <a:r>
              <a:rPr lang="en-US" sz="2400">
                <a:solidFill>
                  <a:srgbClr val="FFFF00"/>
                </a:solidFill>
                <a:effectLst>
                  <a:outerShdw blurRad="38100" dist="38100" dir="2700000" algn="tl">
                    <a:srgbClr val="C0C0C0"/>
                  </a:outerShdw>
                </a:effectLst>
                <a:latin typeface="Arial"/>
              </a:rPr>
              <a:t> </a:t>
            </a:r>
          </a:p>
        </p:txBody>
      </p:sp>
      <p:pic>
        <p:nvPicPr>
          <p:cNvPr id="7171" name="Picture 191" descr="05_ChauMy"/>
          <p:cNvPicPr>
            <a:picLocks noChangeAspect="1" noChangeArrowheads="1"/>
          </p:cNvPicPr>
          <p:nvPr/>
        </p:nvPicPr>
        <p:blipFill>
          <a:blip r:embed="rId4"/>
          <a:srcRect/>
          <a:stretch>
            <a:fillRect/>
          </a:stretch>
        </p:blipFill>
        <p:spPr bwMode="auto">
          <a:xfrm>
            <a:off x="0" y="0"/>
            <a:ext cx="4816475" cy="6858000"/>
          </a:xfrm>
          <a:prstGeom prst="rect">
            <a:avLst/>
          </a:prstGeom>
          <a:noFill/>
          <a:ln w="9525">
            <a:noFill/>
            <a:miter lim="800000"/>
            <a:headEnd/>
            <a:tailEnd/>
          </a:ln>
        </p:spPr>
      </p:pic>
      <p:sp>
        <p:nvSpPr>
          <p:cNvPr id="17600" name="Rectangle 192"/>
          <p:cNvSpPr>
            <a:spLocks noChangeArrowheads="1"/>
          </p:cNvSpPr>
          <p:nvPr/>
        </p:nvSpPr>
        <p:spPr bwMode="auto">
          <a:xfrm>
            <a:off x="1752600" y="6248400"/>
            <a:ext cx="3124200" cy="533400"/>
          </a:xfrm>
          <a:prstGeom prst="rect">
            <a:avLst/>
          </a:prstGeom>
          <a:noFill/>
          <a:ln w="9525">
            <a:noFill/>
            <a:miter lim="800000"/>
            <a:headEnd/>
            <a:tailEnd/>
          </a:ln>
          <a:effectLst/>
        </p:spPr>
        <p:txBody>
          <a:bodyPr anchor="ctr"/>
          <a:lstStyle/>
          <a:p>
            <a:pPr>
              <a:defRPr/>
            </a:pPr>
            <a:r>
              <a:rPr lang="en-US" sz="2400">
                <a:solidFill>
                  <a:srgbClr val="1ABC04"/>
                </a:solidFill>
                <a:effectLst>
                  <a:outerShdw blurRad="38100" dist="38100" dir="2700000" algn="tl">
                    <a:srgbClr val="C0C0C0"/>
                  </a:outerShdw>
                </a:effectLst>
                <a:latin typeface="Arial"/>
              </a:rPr>
              <a:t>BẢN  ĐỒ CHÂU MỸ</a:t>
            </a:r>
            <a:r>
              <a:rPr lang="en-US" sz="4400">
                <a:solidFill>
                  <a:schemeClr val="tx2"/>
                </a:solidFill>
                <a:effectLst>
                  <a:outerShdw blurRad="38100" dist="38100" dir="2700000" algn="tl">
                    <a:srgbClr val="C0C0C0"/>
                  </a:outerShdw>
                </a:effectLst>
                <a:latin typeface="Arial"/>
              </a:rPr>
              <a:t> </a:t>
            </a:r>
          </a:p>
        </p:txBody>
      </p:sp>
      <p:sp>
        <p:nvSpPr>
          <p:cNvPr id="17601" name="Oval 193" descr="Water droplets"/>
          <p:cNvSpPr>
            <a:spLocks noChangeArrowheads="1"/>
          </p:cNvSpPr>
          <p:nvPr/>
        </p:nvSpPr>
        <p:spPr bwMode="auto">
          <a:xfrm>
            <a:off x="9174163" y="457200"/>
            <a:ext cx="731837" cy="731838"/>
          </a:xfrm>
          <a:prstGeom prst="ellipse">
            <a:avLst/>
          </a:prstGeom>
          <a:blipFill dpi="0" rotWithShape="1">
            <a:blip r:embed="rId5"/>
            <a:srcRect/>
            <a:tile tx="0" ty="0" sx="100000" sy="100000" flip="none" algn="tl"/>
          </a:blipFill>
          <a:ln w="25400">
            <a:solidFill>
              <a:srgbClr val="FF0000"/>
            </a:solidFill>
            <a:round/>
            <a:headEnd/>
            <a:tailEnd/>
          </a:ln>
          <a:effectLst/>
        </p:spPr>
        <p:txBody>
          <a:bodyPr wrap="none" anchor="ctr"/>
          <a:lstStyle/>
          <a:p>
            <a:pPr eaLnBrk="0" hangingPunct="0">
              <a:defRPr/>
            </a:pPr>
            <a:r>
              <a:rPr lang="en-US" sz="4000" b="0">
                <a:solidFill>
                  <a:srgbClr val="FF0000"/>
                </a:solidFill>
                <a:effectLst>
                  <a:outerShdw blurRad="38100" dist="38100" dir="2700000" algn="tl">
                    <a:srgbClr val="000000"/>
                  </a:outerShdw>
                </a:effectLst>
                <a:latin typeface="Arial"/>
              </a:rPr>
              <a:t>1</a:t>
            </a:r>
          </a:p>
        </p:txBody>
      </p:sp>
      <p:sp>
        <p:nvSpPr>
          <p:cNvPr id="17602" name="AutoShape 194"/>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60</a:t>
            </a:r>
          </a:p>
        </p:txBody>
      </p:sp>
      <p:sp>
        <p:nvSpPr>
          <p:cNvPr id="17603" name="AutoShape 195"/>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59</a:t>
            </a:r>
          </a:p>
        </p:txBody>
      </p:sp>
      <p:sp>
        <p:nvSpPr>
          <p:cNvPr id="17604" name="AutoShape 196"/>
          <p:cNvSpPr>
            <a:spLocks noChangeArrowheads="1"/>
          </p:cNvSpPr>
          <p:nvPr/>
        </p:nvSpPr>
        <p:spPr bwMode="auto">
          <a:xfrm>
            <a:off x="9067800" y="6035675"/>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58</a:t>
            </a:r>
          </a:p>
        </p:txBody>
      </p:sp>
      <p:sp>
        <p:nvSpPr>
          <p:cNvPr id="17605" name="AutoShape 197"/>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57</a:t>
            </a:r>
          </a:p>
        </p:txBody>
      </p:sp>
      <p:sp>
        <p:nvSpPr>
          <p:cNvPr id="17606" name="AutoShape 198"/>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56</a:t>
            </a:r>
          </a:p>
        </p:txBody>
      </p:sp>
      <p:sp>
        <p:nvSpPr>
          <p:cNvPr id="17607" name="AutoShape 199"/>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55</a:t>
            </a:r>
          </a:p>
        </p:txBody>
      </p:sp>
      <p:sp>
        <p:nvSpPr>
          <p:cNvPr id="17608" name="AutoShape 200"/>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54</a:t>
            </a:r>
          </a:p>
        </p:txBody>
      </p:sp>
      <p:sp>
        <p:nvSpPr>
          <p:cNvPr id="17609" name="AutoShape 201"/>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53</a:t>
            </a:r>
          </a:p>
        </p:txBody>
      </p:sp>
      <p:sp>
        <p:nvSpPr>
          <p:cNvPr id="17610" name="AutoShape 202"/>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52</a:t>
            </a:r>
          </a:p>
        </p:txBody>
      </p:sp>
      <p:sp>
        <p:nvSpPr>
          <p:cNvPr id="17611" name="AutoShape 203"/>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51</a:t>
            </a:r>
          </a:p>
        </p:txBody>
      </p:sp>
      <p:sp>
        <p:nvSpPr>
          <p:cNvPr id="17612" name="AutoShape 204"/>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50</a:t>
            </a:r>
          </a:p>
        </p:txBody>
      </p:sp>
      <p:sp>
        <p:nvSpPr>
          <p:cNvPr id="17613" name="AutoShape 205"/>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49</a:t>
            </a:r>
          </a:p>
        </p:txBody>
      </p:sp>
      <p:sp>
        <p:nvSpPr>
          <p:cNvPr id="17614" name="AutoShape 206"/>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48</a:t>
            </a:r>
          </a:p>
        </p:txBody>
      </p:sp>
      <p:sp>
        <p:nvSpPr>
          <p:cNvPr id="17615" name="AutoShape 207"/>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47</a:t>
            </a:r>
          </a:p>
        </p:txBody>
      </p:sp>
      <p:sp>
        <p:nvSpPr>
          <p:cNvPr id="17616" name="AutoShape 208"/>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46</a:t>
            </a:r>
          </a:p>
        </p:txBody>
      </p:sp>
      <p:sp>
        <p:nvSpPr>
          <p:cNvPr id="17617" name="AutoShape 209"/>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45</a:t>
            </a:r>
          </a:p>
        </p:txBody>
      </p:sp>
      <p:sp>
        <p:nvSpPr>
          <p:cNvPr id="17618" name="AutoShape 210"/>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44</a:t>
            </a:r>
          </a:p>
        </p:txBody>
      </p:sp>
      <p:sp>
        <p:nvSpPr>
          <p:cNvPr id="17619" name="AutoShape 211"/>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43</a:t>
            </a:r>
          </a:p>
        </p:txBody>
      </p:sp>
      <p:sp>
        <p:nvSpPr>
          <p:cNvPr id="17620" name="AutoShape 212"/>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42</a:t>
            </a:r>
          </a:p>
        </p:txBody>
      </p:sp>
      <p:sp>
        <p:nvSpPr>
          <p:cNvPr id="17621" name="AutoShape 213"/>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41</a:t>
            </a:r>
          </a:p>
        </p:txBody>
      </p:sp>
      <p:sp>
        <p:nvSpPr>
          <p:cNvPr id="17622" name="AutoShape 214"/>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40</a:t>
            </a:r>
          </a:p>
        </p:txBody>
      </p:sp>
      <p:sp>
        <p:nvSpPr>
          <p:cNvPr id="17623" name="AutoShape 215"/>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39</a:t>
            </a:r>
          </a:p>
        </p:txBody>
      </p:sp>
      <p:sp>
        <p:nvSpPr>
          <p:cNvPr id="17624" name="AutoShape 216"/>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38</a:t>
            </a:r>
          </a:p>
        </p:txBody>
      </p:sp>
      <p:sp>
        <p:nvSpPr>
          <p:cNvPr id="17625" name="AutoShape 217"/>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37</a:t>
            </a:r>
          </a:p>
        </p:txBody>
      </p:sp>
      <p:sp>
        <p:nvSpPr>
          <p:cNvPr id="17626" name="AutoShape 218"/>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36</a:t>
            </a:r>
          </a:p>
        </p:txBody>
      </p:sp>
      <p:sp>
        <p:nvSpPr>
          <p:cNvPr id="17627" name="AutoShape 219"/>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35</a:t>
            </a:r>
          </a:p>
        </p:txBody>
      </p:sp>
      <p:sp>
        <p:nvSpPr>
          <p:cNvPr id="17628" name="AutoShape 220"/>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34</a:t>
            </a:r>
          </a:p>
        </p:txBody>
      </p:sp>
      <p:sp>
        <p:nvSpPr>
          <p:cNvPr id="17629" name="AutoShape 221"/>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33</a:t>
            </a:r>
          </a:p>
        </p:txBody>
      </p:sp>
      <p:sp>
        <p:nvSpPr>
          <p:cNvPr id="17630" name="AutoShape 222"/>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32</a:t>
            </a:r>
          </a:p>
        </p:txBody>
      </p:sp>
      <p:sp>
        <p:nvSpPr>
          <p:cNvPr id="17631" name="AutoShape 223"/>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31</a:t>
            </a:r>
          </a:p>
        </p:txBody>
      </p:sp>
      <p:sp>
        <p:nvSpPr>
          <p:cNvPr id="17632" name="AutoShape 224"/>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30</a:t>
            </a:r>
          </a:p>
        </p:txBody>
      </p:sp>
      <p:sp>
        <p:nvSpPr>
          <p:cNvPr id="17633" name="AutoShape 225"/>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29</a:t>
            </a:r>
          </a:p>
        </p:txBody>
      </p:sp>
      <p:sp>
        <p:nvSpPr>
          <p:cNvPr id="17634" name="AutoShape 226"/>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28</a:t>
            </a:r>
          </a:p>
        </p:txBody>
      </p:sp>
      <p:sp>
        <p:nvSpPr>
          <p:cNvPr id="17635" name="AutoShape 227"/>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27</a:t>
            </a:r>
          </a:p>
        </p:txBody>
      </p:sp>
      <p:sp>
        <p:nvSpPr>
          <p:cNvPr id="17636" name="AutoShape 228"/>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26</a:t>
            </a:r>
          </a:p>
        </p:txBody>
      </p:sp>
      <p:sp>
        <p:nvSpPr>
          <p:cNvPr id="17637" name="AutoShape 229"/>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25</a:t>
            </a:r>
          </a:p>
        </p:txBody>
      </p:sp>
      <p:sp>
        <p:nvSpPr>
          <p:cNvPr id="17638" name="AutoShape 230"/>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24</a:t>
            </a:r>
          </a:p>
        </p:txBody>
      </p:sp>
      <p:sp>
        <p:nvSpPr>
          <p:cNvPr id="17639" name="AutoShape 231"/>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23</a:t>
            </a:r>
          </a:p>
        </p:txBody>
      </p:sp>
      <p:sp>
        <p:nvSpPr>
          <p:cNvPr id="17640" name="AutoShape 232"/>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22</a:t>
            </a:r>
          </a:p>
        </p:txBody>
      </p:sp>
      <p:sp>
        <p:nvSpPr>
          <p:cNvPr id="17641" name="AutoShape 233"/>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21</a:t>
            </a:r>
          </a:p>
        </p:txBody>
      </p:sp>
      <p:sp>
        <p:nvSpPr>
          <p:cNvPr id="17642" name="AutoShape 234"/>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20</a:t>
            </a:r>
          </a:p>
        </p:txBody>
      </p:sp>
      <p:sp>
        <p:nvSpPr>
          <p:cNvPr id="17643" name="AutoShape 235"/>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19</a:t>
            </a:r>
          </a:p>
        </p:txBody>
      </p:sp>
      <p:sp>
        <p:nvSpPr>
          <p:cNvPr id="17644" name="AutoShape 236"/>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18</a:t>
            </a:r>
          </a:p>
        </p:txBody>
      </p:sp>
      <p:sp>
        <p:nvSpPr>
          <p:cNvPr id="17645" name="AutoShape 237"/>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17</a:t>
            </a:r>
          </a:p>
        </p:txBody>
      </p:sp>
      <p:sp>
        <p:nvSpPr>
          <p:cNvPr id="17646" name="AutoShape 238"/>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16</a:t>
            </a:r>
          </a:p>
        </p:txBody>
      </p:sp>
      <p:sp>
        <p:nvSpPr>
          <p:cNvPr id="17647" name="AutoShape 239"/>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15</a:t>
            </a:r>
          </a:p>
        </p:txBody>
      </p:sp>
      <p:sp>
        <p:nvSpPr>
          <p:cNvPr id="17648" name="AutoShape 240"/>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14</a:t>
            </a:r>
          </a:p>
        </p:txBody>
      </p:sp>
      <p:sp>
        <p:nvSpPr>
          <p:cNvPr id="17649" name="AutoShape 241"/>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13</a:t>
            </a:r>
          </a:p>
        </p:txBody>
      </p:sp>
      <p:sp>
        <p:nvSpPr>
          <p:cNvPr id="17650" name="AutoShape 242"/>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12</a:t>
            </a:r>
          </a:p>
        </p:txBody>
      </p:sp>
      <p:sp>
        <p:nvSpPr>
          <p:cNvPr id="17651" name="AutoShape 243"/>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11</a:t>
            </a:r>
          </a:p>
        </p:txBody>
      </p:sp>
      <p:sp>
        <p:nvSpPr>
          <p:cNvPr id="17652" name="AutoShape 244"/>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10</a:t>
            </a:r>
          </a:p>
        </p:txBody>
      </p:sp>
      <p:sp>
        <p:nvSpPr>
          <p:cNvPr id="17653" name="AutoShape 245"/>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9</a:t>
            </a:r>
          </a:p>
        </p:txBody>
      </p:sp>
      <p:sp>
        <p:nvSpPr>
          <p:cNvPr id="17654" name="AutoShape 246"/>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8</a:t>
            </a:r>
          </a:p>
        </p:txBody>
      </p:sp>
      <p:sp>
        <p:nvSpPr>
          <p:cNvPr id="17655" name="AutoShape 247"/>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7</a:t>
            </a:r>
          </a:p>
        </p:txBody>
      </p:sp>
      <p:sp>
        <p:nvSpPr>
          <p:cNvPr id="17656" name="AutoShape 248"/>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6</a:t>
            </a:r>
          </a:p>
        </p:txBody>
      </p:sp>
      <p:sp>
        <p:nvSpPr>
          <p:cNvPr id="17657" name="AutoShape 249"/>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5</a:t>
            </a:r>
          </a:p>
        </p:txBody>
      </p:sp>
      <p:sp>
        <p:nvSpPr>
          <p:cNvPr id="17658" name="AutoShape 250"/>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4</a:t>
            </a:r>
          </a:p>
        </p:txBody>
      </p:sp>
      <p:sp>
        <p:nvSpPr>
          <p:cNvPr id="17659" name="AutoShape 251"/>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3</a:t>
            </a:r>
          </a:p>
        </p:txBody>
      </p:sp>
      <p:sp>
        <p:nvSpPr>
          <p:cNvPr id="17660" name="AutoShape 252"/>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2</a:t>
            </a:r>
          </a:p>
        </p:txBody>
      </p:sp>
      <p:sp>
        <p:nvSpPr>
          <p:cNvPr id="17661" name="AutoShape 253"/>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1</a:t>
            </a: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412"/>
                                        </p:tgtEl>
                                        <p:attrNameLst>
                                          <p:attrName>style.visibility</p:attrName>
                                        </p:attrNameLst>
                                      </p:cBhvr>
                                      <p:to>
                                        <p:strVal val="visible"/>
                                      </p:to>
                                    </p:set>
                                    <p:animEffect transition="in" filter="fade">
                                      <p:cBhvr>
                                        <p:cTn id="7" dur="1000"/>
                                        <p:tgtEl>
                                          <p:spTgt spid="17412"/>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builtIn="1"/>
                                        </p:tgtEl>
                                      </p:cMediaNode>
                                    </p:audio>
                                  </p:subTnLst>
                                </p:cTn>
                              </p:par>
                            </p:childTnLst>
                          </p:cTn>
                        </p:par>
                        <p:par>
                          <p:cTn id="8" fill="hold" nodeType="afterGroup">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17600"/>
                                        </p:tgtEl>
                                        <p:attrNameLst>
                                          <p:attrName>style.visibility</p:attrName>
                                        </p:attrNameLst>
                                      </p:cBhvr>
                                      <p:to>
                                        <p:strVal val="visible"/>
                                      </p:to>
                                    </p:set>
                                    <p:anim calcmode="lin" valueType="num">
                                      <p:cBhvr>
                                        <p:cTn id="11" dur="500" fill="hold"/>
                                        <p:tgtEl>
                                          <p:spTgt spid="17600"/>
                                        </p:tgtEl>
                                        <p:attrNameLst>
                                          <p:attrName>ppt_w</p:attrName>
                                        </p:attrNameLst>
                                      </p:cBhvr>
                                      <p:tavLst>
                                        <p:tav tm="0">
                                          <p:val>
                                            <p:fltVal val="0"/>
                                          </p:val>
                                        </p:tav>
                                        <p:tav tm="100000">
                                          <p:val>
                                            <p:strVal val="#ppt_w"/>
                                          </p:val>
                                        </p:tav>
                                      </p:tavLst>
                                    </p:anim>
                                    <p:anim calcmode="lin" valueType="num">
                                      <p:cBhvr>
                                        <p:cTn id="12" dur="500" fill="hold"/>
                                        <p:tgtEl>
                                          <p:spTgt spid="17600"/>
                                        </p:tgtEl>
                                        <p:attrNameLst>
                                          <p:attrName>ppt_h</p:attrName>
                                        </p:attrNameLst>
                                      </p:cBhvr>
                                      <p:tavLst>
                                        <p:tav tm="0">
                                          <p:val>
                                            <p:fltVal val="0"/>
                                          </p:val>
                                        </p:tav>
                                        <p:tav tm="100000">
                                          <p:val>
                                            <p:strVal val="#ppt_h"/>
                                          </p:val>
                                        </p:tav>
                                      </p:tavLst>
                                    </p:anim>
                                    <p:animEffect transition="in" filter="fade">
                                      <p:cBhvr>
                                        <p:cTn id="13" dur="500"/>
                                        <p:tgtEl>
                                          <p:spTgt spid="17600"/>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xit" presetSubtype="0" fill="hold" grpId="0" nodeType="clickEffect">
                                  <p:stCondLst>
                                    <p:cond delay="0"/>
                                  </p:stCondLst>
                                  <p:childTnLst>
                                    <p:animEffect transition="out" filter="fade">
                                      <p:cBhvr>
                                        <p:cTn id="17" dur="1000"/>
                                        <p:tgtEl>
                                          <p:spTgt spid="17661"/>
                                        </p:tgtEl>
                                      </p:cBhvr>
                                    </p:animEffect>
                                    <p:set>
                                      <p:cBhvr>
                                        <p:cTn id="18" dur="1" fill="hold">
                                          <p:stCondLst>
                                            <p:cond delay="999"/>
                                          </p:stCondLst>
                                        </p:cTn>
                                        <p:tgtEl>
                                          <p:spTgt spid="17661"/>
                                        </p:tgtEl>
                                        <p:attrNameLst>
                                          <p:attrName>style.visibility</p:attrName>
                                        </p:attrNameLst>
                                      </p:cBhvr>
                                      <p:to>
                                        <p:strVal val="hidden"/>
                                      </p:to>
                                    </p:set>
                                  </p:childTnLst>
                                  <p:subTnLst>
                                    <p:audio>
                                      <p:cMediaNode vol="4000">
                                        <p:cTn display="0" masterRel="sameClick">
                                          <p:stCondLst>
                                            <p:cond evt="begin" delay="0">
                                              <p:tn val="16"/>
                                            </p:cond>
                                          </p:stCondLst>
                                          <p:endCondLst>
                                            <p:cond evt="onStopAudio" delay="0">
                                              <p:tgtEl>
                                                <p:sldTgt/>
                                              </p:tgtEl>
                                            </p:cond>
                                          </p:endCondLst>
                                        </p:cTn>
                                        <p:tgtEl>
                                          <p:sndTgt r:embed="rId3" name="hammer.wav" builtIn="1"/>
                                        </p:tgtEl>
                                      </p:cMediaNode>
                                    </p:audio>
                                  </p:subTnLst>
                                </p:cTn>
                              </p:par>
                            </p:childTnLst>
                          </p:cTn>
                        </p:par>
                        <p:par>
                          <p:cTn id="19" fill="hold" nodeType="afterGroup">
                            <p:stCondLst>
                              <p:cond delay="1000"/>
                            </p:stCondLst>
                            <p:childTnLst>
                              <p:par>
                                <p:cTn id="20" presetID="10" presetClass="exit" presetSubtype="0" fill="hold" grpId="0" nodeType="afterEffect">
                                  <p:stCondLst>
                                    <p:cond delay="0"/>
                                  </p:stCondLst>
                                  <p:childTnLst>
                                    <p:animEffect transition="out" filter="fade">
                                      <p:cBhvr>
                                        <p:cTn id="21" dur="1000"/>
                                        <p:tgtEl>
                                          <p:spTgt spid="17660"/>
                                        </p:tgtEl>
                                      </p:cBhvr>
                                    </p:animEffect>
                                    <p:set>
                                      <p:cBhvr>
                                        <p:cTn id="22" dur="1" fill="hold">
                                          <p:stCondLst>
                                            <p:cond delay="999"/>
                                          </p:stCondLst>
                                        </p:cTn>
                                        <p:tgtEl>
                                          <p:spTgt spid="17660"/>
                                        </p:tgtEl>
                                        <p:attrNameLst>
                                          <p:attrName>style.visibility</p:attrName>
                                        </p:attrNameLst>
                                      </p:cBhvr>
                                      <p:to>
                                        <p:strVal val="hidden"/>
                                      </p:to>
                                    </p:set>
                                  </p:childTnLst>
                                  <p:subTnLst>
                                    <p:audio>
                                      <p:cMediaNode vol="4000">
                                        <p:cTn display="0" masterRel="sameClick">
                                          <p:stCondLst>
                                            <p:cond evt="begin" delay="0">
                                              <p:tn val="20"/>
                                            </p:cond>
                                          </p:stCondLst>
                                          <p:endCondLst>
                                            <p:cond evt="onStopAudio" delay="0">
                                              <p:tgtEl>
                                                <p:sldTgt/>
                                              </p:tgtEl>
                                            </p:cond>
                                          </p:endCondLst>
                                        </p:cTn>
                                        <p:tgtEl>
                                          <p:sndTgt r:embed="rId3" name="hammer.wav" builtIn="1"/>
                                        </p:tgtEl>
                                      </p:cMediaNode>
                                    </p:audio>
                                  </p:subTnLst>
                                </p:cTn>
                              </p:par>
                            </p:childTnLst>
                          </p:cTn>
                        </p:par>
                        <p:par>
                          <p:cTn id="23" fill="hold" nodeType="afterGroup">
                            <p:stCondLst>
                              <p:cond delay="2000"/>
                            </p:stCondLst>
                            <p:childTnLst>
                              <p:par>
                                <p:cTn id="24" presetID="10" presetClass="exit" presetSubtype="0" fill="hold" grpId="0" nodeType="afterEffect">
                                  <p:stCondLst>
                                    <p:cond delay="0"/>
                                  </p:stCondLst>
                                  <p:childTnLst>
                                    <p:animEffect transition="out" filter="fade">
                                      <p:cBhvr>
                                        <p:cTn id="25" dur="1000"/>
                                        <p:tgtEl>
                                          <p:spTgt spid="17659"/>
                                        </p:tgtEl>
                                      </p:cBhvr>
                                    </p:animEffect>
                                    <p:set>
                                      <p:cBhvr>
                                        <p:cTn id="26" dur="1" fill="hold">
                                          <p:stCondLst>
                                            <p:cond delay="999"/>
                                          </p:stCondLst>
                                        </p:cTn>
                                        <p:tgtEl>
                                          <p:spTgt spid="17659"/>
                                        </p:tgtEl>
                                        <p:attrNameLst>
                                          <p:attrName>style.visibility</p:attrName>
                                        </p:attrNameLst>
                                      </p:cBhvr>
                                      <p:to>
                                        <p:strVal val="hidden"/>
                                      </p:to>
                                    </p:set>
                                  </p:childTnLst>
                                  <p:subTnLst>
                                    <p:audio>
                                      <p:cMediaNode vol="4000">
                                        <p:cTn display="0" masterRel="sameClick">
                                          <p:stCondLst>
                                            <p:cond evt="begin" delay="0">
                                              <p:tn val="24"/>
                                            </p:cond>
                                          </p:stCondLst>
                                          <p:endCondLst>
                                            <p:cond evt="onStopAudio" delay="0">
                                              <p:tgtEl>
                                                <p:sldTgt/>
                                              </p:tgtEl>
                                            </p:cond>
                                          </p:endCondLst>
                                        </p:cTn>
                                        <p:tgtEl>
                                          <p:sndTgt r:embed="rId3" name="hammer.wav" builtIn="1"/>
                                        </p:tgtEl>
                                      </p:cMediaNode>
                                    </p:audio>
                                  </p:subTnLst>
                                </p:cTn>
                              </p:par>
                            </p:childTnLst>
                          </p:cTn>
                        </p:par>
                        <p:par>
                          <p:cTn id="27" fill="hold" nodeType="afterGroup">
                            <p:stCondLst>
                              <p:cond delay="3000"/>
                            </p:stCondLst>
                            <p:childTnLst>
                              <p:par>
                                <p:cTn id="28" presetID="10" presetClass="exit" presetSubtype="0" fill="hold" grpId="0" nodeType="afterEffect">
                                  <p:stCondLst>
                                    <p:cond delay="0"/>
                                  </p:stCondLst>
                                  <p:childTnLst>
                                    <p:animEffect transition="out" filter="fade">
                                      <p:cBhvr>
                                        <p:cTn id="29" dur="1000"/>
                                        <p:tgtEl>
                                          <p:spTgt spid="17658"/>
                                        </p:tgtEl>
                                      </p:cBhvr>
                                    </p:animEffect>
                                    <p:set>
                                      <p:cBhvr>
                                        <p:cTn id="30" dur="1" fill="hold">
                                          <p:stCondLst>
                                            <p:cond delay="999"/>
                                          </p:stCondLst>
                                        </p:cTn>
                                        <p:tgtEl>
                                          <p:spTgt spid="17658"/>
                                        </p:tgtEl>
                                        <p:attrNameLst>
                                          <p:attrName>style.visibility</p:attrName>
                                        </p:attrNameLst>
                                      </p:cBhvr>
                                      <p:to>
                                        <p:strVal val="hidden"/>
                                      </p:to>
                                    </p:set>
                                  </p:childTnLst>
                                  <p:subTnLst>
                                    <p:audio>
                                      <p:cMediaNode vol="4000">
                                        <p:cTn display="0" masterRel="sameClick">
                                          <p:stCondLst>
                                            <p:cond evt="begin" delay="0">
                                              <p:tn val="28"/>
                                            </p:cond>
                                          </p:stCondLst>
                                          <p:endCondLst>
                                            <p:cond evt="onStopAudio" delay="0">
                                              <p:tgtEl>
                                                <p:sldTgt/>
                                              </p:tgtEl>
                                            </p:cond>
                                          </p:endCondLst>
                                        </p:cTn>
                                        <p:tgtEl>
                                          <p:sndTgt r:embed="rId3" name="hammer.wav" builtIn="1"/>
                                        </p:tgtEl>
                                      </p:cMediaNode>
                                    </p:audio>
                                  </p:subTnLst>
                                </p:cTn>
                              </p:par>
                            </p:childTnLst>
                          </p:cTn>
                        </p:par>
                        <p:par>
                          <p:cTn id="31" fill="hold" nodeType="afterGroup">
                            <p:stCondLst>
                              <p:cond delay="4000"/>
                            </p:stCondLst>
                            <p:childTnLst>
                              <p:par>
                                <p:cTn id="32" presetID="10" presetClass="exit" presetSubtype="0" fill="hold" grpId="0" nodeType="afterEffect">
                                  <p:stCondLst>
                                    <p:cond delay="0"/>
                                  </p:stCondLst>
                                  <p:childTnLst>
                                    <p:animEffect transition="out" filter="fade">
                                      <p:cBhvr>
                                        <p:cTn id="33" dur="1000"/>
                                        <p:tgtEl>
                                          <p:spTgt spid="17657"/>
                                        </p:tgtEl>
                                      </p:cBhvr>
                                    </p:animEffect>
                                    <p:set>
                                      <p:cBhvr>
                                        <p:cTn id="34" dur="1" fill="hold">
                                          <p:stCondLst>
                                            <p:cond delay="999"/>
                                          </p:stCondLst>
                                        </p:cTn>
                                        <p:tgtEl>
                                          <p:spTgt spid="17657"/>
                                        </p:tgtEl>
                                        <p:attrNameLst>
                                          <p:attrName>style.visibility</p:attrName>
                                        </p:attrNameLst>
                                      </p:cBhvr>
                                      <p:to>
                                        <p:strVal val="hidden"/>
                                      </p:to>
                                    </p:set>
                                  </p:childTnLst>
                                  <p:subTnLst>
                                    <p:audio>
                                      <p:cMediaNode vol="4000">
                                        <p:cTn display="0" masterRel="sameClick">
                                          <p:stCondLst>
                                            <p:cond evt="begin" delay="0">
                                              <p:tn val="32"/>
                                            </p:cond>
                                          </p:stCondLst>
                                          <p:endCondLst>
                                            <p:cond evt="onStopAudio" delay="0">
                                              <p:tgtEl>
                                                <p:sldTgt/>
                                              </p:tgtEl>
                                            </p:cond>
                                          </p:endCondLst>
                                        </p:cTn>
                                        <p:tgtEl>
                                          <p:sndTgt r:embed="rId3" name="hammer.wav" builtIn="1"/>
                                        </p:tgtEl>
                                      </p:cMediaNode>
                                    </p:audio>
                                  </p:subTnLst>
                                </p:cTn>
                              </p:par>
                            </p:childTnLst>
                          </p:cTn>
                        </p:par>
                        <p:par>
                          <p:cTn id="35" fill="hold" nodeType="afterGroup">
                            <p:stCondLst>
                              <p:cond delay="5000"/>
                            </p:stCondLst>
                            <p:childTnLst>
                              <p:par>
                                <p:cTn id="36" presetID="10" presetClass="exit" presetSubtype="0" fill="hold" grpId="0" nodeType="afterEffect">
                                  <p:stCondLst>
                                    <p:cond delay="0"/>
                                  </p:stCondLst>
                                  <p:childTnLst>
                                    <p:animEffect transition="out" filter="fade">
                                      <p:cBhvr>
                                        <p:cTn id="37" dur="1000"/>
                                        <p:tgtEl>
                                          <p:spTgt spid="17656"/>
                                        </p:tgtEl>
                                      </p:cBhvr>
                                    </p:animEffect>
                                    <p:set>
                                      <p:cBhvr>
                                        <p:cTn id="38" dur="1" fill="hold">
                                          <p:stCondLst>
                                            <p:cond delay="999"/>
                                          </p:stCondLst>
                                        </p:cTn>
                                        <p:tgtEl>
                                          <p:spTgt spid="17656"/>
                                        </p:tgtEl>
                                        <p:attrNameLst>
                                          <p:attrName>style.visibility</p:attrName>
                                        </p:attrNameLst>
                                      </p:cBhvr>
                                      <p:to>
                                        <p:strVal val="hidden"/>
                                      </p:to>
                                    </p:set>
                                  </p:childTnLst>
                                  <p:subTnLst>
                                    <p:audio>
                                      <p:cMediaNode vol="4000">
                                        <p:cTn display="0" masterRel="sameClick">
                                          <p:stCondLst>
                                            <p:cond evt="begin" delay="0">
                                              <p:tn val="36"/>
                                            </p:cond>
                                          </p:stCondLst>
                                          <p:endCondLst>
                                            <p:cond evt="onStopAudio" delay="0">
                                              <p:tgtEl>
                                                <p:sldTgt/>
                                              </p:tgtEl>
                                            </p:cond>
                                          </p:endCondLst>
                                        </p:cTn>
                                        <p:tgtEl>
                                          <p:sndTgt r:embed="rId3" name="hammer.wav" builtIn="1"/>
                                        </p:tgtEl>
                                      </p:cMediaNode>
                                    </p:audio>
                                  </p:subTnLst>
                                </p:cTn>
                              </p:par>
                            </p:childTnLst>
                          </p:cTn>
                        </p:par>
                        <p:par>
                          <p:cTn id="39" fill="hold" nodeType="afterGroup">
                            <p:stCondLst>
                              <p:cond delay="6000"/>
                            </p:stCondLst>
                            <p:childTnLst>
                              <p:par>
                                <p:cTn id="40" presetID="10" presetClass="exit" presetSubtype="0" fill="hold" grpId="0" nodeType="afterEffect">
                                  <p:stCondLst>
                                    <p:cond delay="0"/>
                                  </p:stCondLst>
                                  <p:childTnLst>
                                    <p:animEffect transition="out" filter="fade">
                                      <p:cBhvr>
                                        <p:cTn id="41" dur="1000"/>
                                        <p:tgtEl>
                                          <p:spTgt spid="17655"/>
                                        </p:tgtEl>
                                      </p:cBhvr>
                                    </p:animEffect>
                                    <p:set>
                                      <p:cBhvr>
                                        <p:cTn id="42" dur="1" fill="hold">
                                          <p:stCondLst>
                                            <p:cond delay="999"/>
                                          </p:stCondLst>
                                        </p:cTn>
                                        <p:tgtEl>
                                          <p:spTgt spid="17655"/>
                                        </p:tgtEl>
                                        <p:attrNameLst>
                                          <p:attrName>style.visibility</p:attrName>
                                        </p:attrNameLst>
                                      </p:cBhvr>
                                      <p:to>
                                        <p:strVal val="hidden"/>
                                      </p:to>
                                    </p:set>
                                  </p:childTnLst>
                                  <p:subTnLst>
                                    <p:audio>
                                      <p:cMediaNode vol="4000">
                                        <p:cTn display="0" masterRel="sameClick">
                                          <p:stCondLst>
                                            <p:cond evt="begin" delay="0">
                                              <p:tn val="40"/>
                                            </p:cond>
                                          </p:stCondLst>
                                          <p:endCondLst>
                                            <p:cond evt="onStopAudio" delay="0">
                                              <p:tgtEl>
                                                <p:sldTgt/>
                                              </p:tgtEl>
                                            </p:cond>
                                          </p:endCondLst>
                                        </p:cTn>
                                        <p:tgtEl>
                                          <p:sndTgt r:embed="rId3" name="hammer.wav" builtIn="1"/>
                                        </p:tgtEl>
                                      </p:cMediaNode>
                                    </p:audio>
                                  </p:subTnLst>
                                </p:cTn>
                              </p:par>
                            </p:childTnLst>
                          </p:cTn>
                        </p:par>
                        <p:par>
                          <p:cTn id="43" fill="hold" nodeType="afterGroup">
                            <p:stCondLst>
                              <p:cond delay="7000"/>
                            </p:stCondLst>
                            <p:childTnLst>
                              <p:par>
                                <p:cTn id="44" presetID="10" presetClass="exit" presetSubtype="0" fill="hold" grpId="0" nodeType="afterEffect">
                                  <p:stCondLst>
                                    <p:cond delay="0"/>
                                  </p:stCondLst>
                                  <p:childTnLst>
                                    <p:animEffect transition="out" filter="fade">
                                      <p:cBhvr>
                                        <p:cTn id="45" dur="1000"/>
                                        <p:tgtEl>
                                          <p:spTgt spid="17654"/>
                                        </p:tgtEl>
                                      </p:cBhvr>
                                    </p:animEffect>
                                    <p:set>
                                      <p:cBhvr>
                                        <p:cTn id="46" dur="1" fill="hold">
                                          <p:stCondLst>
                                            <p:cond delay="999"/>
                                          </p:stCondLst>
                                        </p:cTn>
                                        <p:tgtEl>
                                          <p:spTgt spid="17654"/>
                                        </p:tgtEl>
                                        <p:attrNameLst>
                                          <p:attrName>style.visibility</p:attrName>
                                        </p:attrNameLst>
                                      </p:cBhvr>
                                      <p:to>
                                        <p:strVal val="hidden"/>
                                      </p:to>
                                    </p:set>
                                  </p:childTnLst>
                                  <p:subTnLst>
                                    <p:audio>
                                      <p:cMediaNode vol="4000">
                                        <p:cTn display="0" masterRel="sameClick">
                                          <p:stCondLst>
                                            <p:cond evt="begin" delay="0">
                                              <p:tn val="44"/>
                                            </p:cond>
                                          </p:stCondLst>
                                          <p:endCondLst>
                                            <p:cond evt="onStopAudio" delay="0">
                                              <p:tgtEl>
                                                <p:sldTgt/>
                                              </p:tgtEl>
                                            </p:cond>
                                          </p:endCondLst>
                                        </p:cTn>
                                        <p:tgtEl>
                                          <p:sndTgt r:embed="rId3" name="hammer.wav" builtIn="1"/>
                                        </p:tgtEl>
                                      </p:cMediaNode>
                                    </p:audio>
                                  </p:subTnLst>
                                </p:cTn>
                              </p:par>
                            </p:childTnLst>
                          </p:cTn>
                        </p:par>
                        <p:par>
                          <p:cTn id="47" fill="hold" nodeType="afterGroup">
                            <p:stCondLst>
                              <p:cond delay="8000"/>
                            </p:stCondLst>
                            <p:childTnLst>
                              <p:par>
                                <p:cTn id="48" presetID="10" presetClass="exit" presetSubtype="0" fill="hold" grpId="0" nodeType="afterEffect">
                                  <p:stCondLst>
                                    <p:cond delay="0"/>
                                  </p:stCondLst>
                                  <p:childTnLst>
                                    <p:animEffect transition="out" filter="fade">
                                      <p:cBhvr>
                                        <p:cTn id="49" dur="1000"/>
                                        <p:tgtEl>
                                          <p:spTgt spid="17653"/>
                                        </p:tgtEl>
                                      </p:cBhvr>
                                    </p:animEffect>
                                    <p:set>
                                      <p:cBhvr>
                                        <p:cTn id="50" dur="1" fill="hold">
                                          <p:stCondLst>
                                            <p:cond delay="999"/>
                                          </p:stCondLst>
                                        </p:cTn>
                                        <p:tgtEl>
                                          <p:spTgt spid="17653"/>
                                        </p:tgtEl>
                                        <p:attrNameLst>
                                          <p:attrName>style.visibility</p:attrName>
                                        </p:attrNameLst>
                                      </p:cBhvr>
                                      <p:to>
                                        <p:strVal val="hidden"/>
                                      </p:to>
                                    </p:set>
                                  </p:childTnLst>
                                  <p:subTnLst>
                                    <p:audio>
                                      <p:cMediaNode vol="4000">
                                        <p:cTn display="0" masterRel="sameClick">
                                          <p:stCondLst>
                                            <p:cond evt="begin" delay="0">
                                              <p:tn val="48"/>
                                            </p:cond>
                                          </p:stCondLst>
                                          <p:endCondLst>
                                            <p:cond evt="onStopAudio" delay="0">
                                              <p:tgtEl>
                                                <p:sldTgt/>
                                              </p:tgtEl>
                                            </p:cond>
                                          </p:endCondLst>
                                        </p:cTn>
                                        <p:tgtEl>
                                          <p:sndTgt r:embed="rId3" name="hammer.wav" builtIn="1"/>
                                        </p:tgtEl>
                                      </p:cMediaNode>
                                    </p:audio>
                                  </p:subTnLst>
                                </p:cTn>
                              </p:par>
                            </p:childTnLst>
                          </p:cTn>
                        </p:par>
                        <p:par>
                          <p:cTn id="51" fill="hold" nodeType="afterGroup">
                            <p:stCondLst>
                              <p:cond delay="9000"/>
                            </p:stCondLst>
                            <p:childTnLst>
                              <p:par>
                                <p:cTn id="52" presetID="10" presetClass="exit" presetSubtype="0" fill="hold" grpId="0" nodeType="afterEffect">
                                  <p:stCondLst>
                                    <p:cond delay="0"/>
                                  </p:stCondLst>
                                  <p:childTnLst>
                                    <p:animEffect transition="out" filter="fade">
                                      <p:cBhvr>
                                        <p:cTn id="53" dur="1000"/>
                                        <p:tgtEl>
                                          <p:spTgt spid="17652"/>
                                        </p:tgtEl>
                                      </p:cBhvr>
                                    </p:animEffect>
                                    <p:set>
                                      <p:cBhvr>
                                        <p:cTn id="54" dur="1" fill="hold">
                                          <p:stCondLst>
                                            <p:cond delay="999"/>
                                          </p:stCondLst>
                                        </p:cTn>
                                        <p:tgtEl>
                                          <p:spTgt spid="17652"/>
                                        </p:tgtEl>
                                        <p:attrNameLst>
                                          <p:attrName>style.visibility</p:attrName>
                                        </p:attrNameLst>
                                      </p:cBhvr>
                                      <p:to>
                                        <p:strVal val="hidden"/>
                                      </p:to>
                                    </p:set>
                                  </p:childTnLst>
                                  <p:subTnLst>
                                    <p:audio>
                                      <p:cMediaNode vol="4000">
                                        <p:cTn display="0" masterRel="sameClick">
                                          <p:stCondLst>
                                            <p:cond evt="begin" delay="0">
                                              <p:tn val="52"/>
                                            </p:cond>
                                          </p:stCondLst>
                                          <p:endCondLst>
                                            <p:cond evt="onStopAudio" delay="0">
                                              <p:tgtEl>
                                                <p:sldTgt/>
                                              </p:tgtEl>
                                            </p:cond>
                                          </p:endCondLst>
                                        </p:cTn>
                                        <p:tgtEl>
                                          <p:sndTgt r:embed="rId3" name="hammer.wav" builtIn="1"/>
                                        </p:tgtEl>
                                      </p:cMediaNode>
                                    </p:audio>
                                  </p:subTnLst>
                                </p:cTn>
                              </p:par>
                            </p:childTnLst>
                          </p:cTn>
                        </p:par>
                        <p:par>
                          <p:cTn id="55" fill="hold" nodeType="afterGroup">
                            <p:stCondLst>
                              <p:cond delay="10000"/>
                            </p:stCondLst>
                            <p:childTnLst>
                              <p:par>
                                <p:cTn id="56" presetID="10" presetClass="exit" presetSubtype="0" fill="hold" grpId="0" nodeType="afterEffect">
                                  <p:stCondLst>
                                    <p:cond delay="0"/>
                                  </p:stCondLst>
                                  <p:childTnLst>
                                    <p:animEffect transition="out" filter="fade">
                                      <p:cBhvr>
                                        <p:cTn id="57" dur="1000"/>
                                        <p:tgtEl>
                                          <p:spTgt spid="17651"/>
                                        </p:tgtEl>
                                      </p:cBhvr>
                                    </p:animEffect>
                                    <p:set>
                                      <p:cBhvr>
                                        <p:cTn id="58" dur="1" fill="hold">
                                          <p:stCondLst>
                                            <p:cond delay="999"/>
                                          </p:stCondLst>
                                        </p:cTn>
                                        <p:tgtEl>
                                          <p:spTgt spid="17651"/>
                                        </p:tgtEl>
                                        <p:attrNameLst>
                                          <p:attrName>style.visibility</p:attrName>
                                        </p:attrNameLst>
                                      </p:cBhvr>
                                      <p:to>
                                        <p:strVal val="hidden"/>
                                      </p:to>
                                    </p:set>
                                  </p:childTnLst>
                                  <p:subTnLst>
                                    <p:audio>
                                      <p:cMediaNode vol="4000">
                                        <p:cTn display="0" masterRel="sameClick">
                                          <p:stCondLst>
                                            <p:cond evt="begin" delay="0">
                                              <p:tn val="56"/>
                                            </p:cond>
                                          </p:stCondLst>
                                          <p:endCondLst>
                                            <p:cond evt="onStopAudio" delay="0">
                                              <p:tgtEl>
                                                <p:sldTgt/>
                                              </p:tgtEl>
                                            </p:cond>
                                          </p:endCondLst>
                                        </p:cTn>
                                        <p:tgtEl>
                                          <p:sndTgt r:embed="rId3" name="hammer.wav" builtIn="1"/>
                                        </p:tgtEl>
                                      </p:cMediaNode>
                                    </p:audio>
                                  </p:subTnLst>
                                </p:cTn>
                              </p:par>
                            </p:childTnLst>
                          </p:cTn>
                        </p:par>
                        <p:par>
                          <p:cTn id="59" fill="hold" nodeType="afterGroup">
                            <p:stCondLst>
                              <p:cond delay="11000"/>
                            </p:stCondLst>
                            <p:childTnLst>
                              <p:par>
                                <p:cTn id="60" presetID="10" presetClass="exit" presetSubtype="0" fill="hold" grpId="0" nodeType="afterEffect">
                                  <p:stCondLst>
                                    <p:cond delay="0"/>
                                  </p:stCondLst>
                                  <p:childTnLst>
                                    <p:animEffect transition="out" filter="fade">
                                      <p:cBhvr>
                                        <p:cTn id="61" dur="1000"/>
                                        <p:tgtEl>
                                          <p:spTgt spid="17650"/>
                                        </p:tgtEl>
                                      </p:cBhvr>
                                    </p:animEffect>
                                    <p:set>
                                      <p:cBhvr>
                                        <p:cTn id="62" dur="1" fill="hold">
                                          <p:stCondLst>
                                            <p:cond delay="999"/>
                                          </p:stCondLst>
                                        </p:cTn>
                                        <p:tgtEl>
                                          <p:spTgt spid="17650"/>
                                        </p:tgtEl>
                                        <p:attrNameLst>
                                          <p:attrName>style.visibility</p:attrName>
                                        </p:attrNameLst>
                                      </p:cBhvr>
                                      <p:to>
                                        <p:strVal val="hidden"/>
                                      </p:to>
                                    </p:set>
                                  </p:childTnLst>
                                  <p:subTnLst>
                                    <p:audio>
                                      <p:cMediaNode vol="4000">
                                        <p:cTn display="0" masterRel="sameClick">
                                          <p:stCondLst>
                                            <p:cond evt="begin" delay="0">
                                              <p:tn val="60"/>
                                            </p:cond>
                                          </p:stCondLst>
                                          <p:endCondLst>
                                            <p:cond evt="onStopAudio" delay="0">
                                              <p:tgtEl>
                                                <p:sldTgt/>
                                              </p:tgtEl>
                                            </p:cond>
                                          </p:endCondLst>
                                        </p:cTn>
                                        <p:tgtEl>
                                          <p:sndTgt r:embed="rId3" name="hammer.wav" builtIn="1"/>
                                        </p:tgtEl>
                                      </p:cMediaNode>
                                    </p:audio>
                                  </p:subTnLst>
                                </p:cTn>
                              </p:par>
                            </p:childTnLst>
                          </p:cTn>
                        </p:par>
                        <p:par>
                          <p:cTn id="63" fill="hold" nodeType="afterGroup">
                            <p:stCondLst>
                              <p:cond delay="12000"/>
                            </p:stCondLst>
                            <p:childTnLst>
                              <p:par>
                                <p:cTn id="64" presetID="10" presetClass="exit" presetSubtype="0" fill="hold" grpId="0" nodeType="afterEffect">
                                  <p:stCondLst>
                                    <p:cond delay="0"/>
                                  </p:stCondLst>
                                  <p:childTnLst>
                                    <p:animEffect transition="out" filter="fade">
                                      <p:cBhvr>
                                        <p:cTn id="65" dur="1000"/>
                                        <p:tgtEl>
                                          <p:spTgt spid="17649"/>
                                        </p:tgtEl>
                                      </p:cBhvr>
                                    </p:animEffect>
                                    <p:set>
                                      <p:cBhvr>
                                        <p:cTn id="66" dur="1" fill="hold">
                                          <p:stCondLst>
                                            <p:cond delay="999"/>
                                          </p:stCondLst>
                                        </p:cTn>
                                        <p:tgtEl>
                                          <p:spTgt spid="17649"/>
                                        </p:tgtEl>
                                        <p:attrNameLst>
                                          <p:attrName>style.visibility</p:attrName>
                                        </p:attrNameLst>
                                      </p:cBhvr>
                                      <p:to>
                                        <p:strVal val="hidden"/>
                                      </p:to>
                                    </p:set>
                                  </p:childTnLst>
                                  <p:subTnLst>
                                    <p:audio>
                                      <p:cMediaNode vol="4000">
                                        <p:cTn display="0" masterRel="sameClick">
                                          <p:stCondLst>
                                            <p:cond evt="begin" delay="0">
                                              <p:tn val="64"/>
                                            </p:cond>
                                          </p:stCondLst>
                                          <p:endCondLst>
                                            <p:cond evt="onStopAudio" delay="0">
                                              <p:tgtEl>
                                                <p:sldTgt/>
                                              </p:tgtEl>
                                            </p:cond>
                                          </p:endCondLst>
                                        </p:cTn>
                                        <p:tgtEl>
                                          <p:sndTgt r:embed="rId3" name="hammer.wav" builtIn="1"/>
                                        </p:tgtEl>
                                      </p:cMediaNode>
                                    </p:audio>
                                  </p:subTnLst>
                                </p:cTn>
                              </p:par>
                            </p:childTnLst>
                          </p:cTn>
                        </p:par>
                        <p:par>
                          <p:cTn id="67" fill="hold" nodeType="afterGroup">
                            <p:stCondLst>
                              <p:cond delay="13000"/>
                            </p:stCondLst>
                            <p:childTnLst>
                              <p:par>
                                <p:cTn id="68" presetID="10" presetClass="exit" presetSubtype="0" fill="hold" grpId="0" nodeType="afterEffect">
                                  <p:stCondLst>
                                    <p:cond delay="0"/>
                                  </p:stCondLst>
                                  <p:childTnLst>
                                    <p:animEffect transition="out" filter="fade">
                                      <p:cBhvr>
                                        <p:cTn id="69" dur="1000"/>
                                        <p:tgtEl>
                                          <p:spTgt spid="17648"/>
                                        </p:tgtEl>
                                      </p:cBhvr>
                                    </p:animEffect>
                                    <p:set>
                                      <p:cBhvr>
                                        <p:cTn id="70" dur="1" fill="hold">
                                          <p:stCondLst>
                                            <p:cond delay="999"/>
                                          </p:stCondLst>
                                        </p:cTn>
                                        <p:tgtEl>
                                          <p:spTgt spid="17648"/>
                                        </p:tgtEl>
                                        <p:attrNameLst>
                                          <p:attrName>style.visibility</p:attrName>
                                        </p:attrNameLst>
                                      </p:cBhvr>
                                      <p:to>
                                        <p:strVal val="hidden"/>
                                      </p:to>
                                    </p:set>
                                  </p:childTnLst>
                                  <p:subTnLst>
                                    <p:audio>
                                      <p:cMediaNode vol="4000">
                                        <p:cTn display="0" masterRel="sameClick">
                                          <p:stCondLst>
                                            <p:cond evt="begin" delay="0">
                                              <p:tn val="68"/>
                                            </p:cond>
                                          </p:stCondLst>
                                          <p:endCondLst>
                                            <p:cond evt="onStopAudio" delay="0">
                                              <p:tgtEl>
                                                <p:sldTgt/>
                                              </p:tgtEl>
                                            </p:cond>
                                          </p:endCondLst>
                                        </p:cTn>
                                        <p:tgtEl>
                                          <p:sndTgt r:embed="rId3" name="hammer.wav" builtIn="1"/>
                                        </p:tgtEl>
                                      </p:cMediaNode>
                                    </p:audio>
                                  </p:subTnLst>
                                </p:cTn>
                              </p:par>
                            </p:childTnLst>
                          </p:cTn>
                        </p:par>
                        <p:par>
                          <p:cTn id="71" fill="hold" nodeType="afterGroup">
                            <p:stCondLst>
                              <p:cond delay="14000"/>
                            </p:stCondLst>
                            <p:childTnLst>
                              <p:par>
                                <p:cTn id="72" presetID="10" presetClass="exit" presetSubtype="0" fill="hold" grpId="0" nodeType="afterEffect">
                                  <p:stCondLst>
                                    <p:cond delay="0"/>
                                  </p:stCondLst>
                                  <p:childTnLst>
                                    <p:animEffect transition="out" filter="fade">
                                      <p:cBhvr>
                                        <p:cTn id="73" dur="1000"/>
                                        <p:tgtEl>
                                          <p:spTgt spid="17647"/>
                                        </p:tgtEl>
                                      </p:cBhvr>
                                    </p:animEffect>
                                    <p:set>
                                      <p:cBhvr>
                                        <p:cTn id="74" dur="1" fill="hold">
                                          <p:stCondLst>
                                            <p:cond delay="999"/>
                                          </p:stCondLst>
                                        </p:cTn>
                                        <p:tgtEl>
                                          <p:spTgt spid="17647"/>
                                        </p:tgtEl>
                                        <p:attrNameLst>
                                          <p:attrName>style.visibility</p:attrName>
                                        </p:attrNameLst>
                                      </p:cBhvr>
                                      <p:to>
                                        <p:strVal val="hidden"/>
                                      </p:to>
                                    </p:set>
                                  </p:childTnLst>
                                  <p:subTnLst>
                                    <p:audio>
                                      <p:cMediaNode vol="4000">
                                        <p:cTn display="0" masterRel="sameClick">
                                          <p:stCondLst>
                                            <p:cond evt="begin" delay="0">
                                              <p:tn val="72"/>
                                            </p:cond>
                                          </p:stCondLst>
                                          <p:endCondLst>
                                            <p:cond evt="onStopAudio" delay="0">
                                              <p:tgtEl>
                                                <p:sldTgt/>
                                              </p:tgtEl>
                                            </p:cond>
                                          </p:endCondLst>
                                        </p:cTn>
                                        <p:tgtEl>
                                          <p:sndTgt r:embed="rId3" name="hammer.wav" builtIn="1"/>
                                        </p:tgtEl>
                                      </p:cMediaNode>
                                    </p:audio>
                                  </p:subTnLst>
                                </p:cTn>
                              </p:par>
                            </p:childTnLst>
                          </p:cTn>
                        </p:par>
                        <p:par>
                          <p:cTn id="75" fill="hold" nodeType="afterGroup">
                            <p:stCondLst>
                              <p:cond delay="15000"/>
                            </p:stCondLst>
                            <p:childTnLst>
                              <p:par>
                                <p:cTn id="76" presetID="10" presetClass="exit" presetSubtype="0" fill="hold" grpId="0" nodeType="afterEffect">
                                  <p:stCondLst>
                                    <p:cond delay="0"/>
                                  </p:stCondLst>
                                  <p:childTnLst>
                                    <p:animEffect transition="out" filter="fade">
                                      <p:cBhvr>
                                        <p:cTn id="77" dur="1000"/>
                                        <p:tgtEl>
                                          <p:spTgt spid="17646"/>
                                        </p:tgtEl>
                                      </p:cBhvr>
                                    </p:animEffect>
                                    <p:set>
                                      <p:cBhvr>
                                        <p:cTn id="78" dur="1" fill="hold">
                                          <p:stCondLst>
                                            <p:cond delay="999"/>
                                          </p:stCondLst>
                                        </p:cTn>
                                        <p:tgtEl>
                                          <p:spTgt spid="17646"/>
                                        </p:tgtEl>
                                        <p:attrNameLst>
                                          <p:attrName>style.visibility</p:attrName>
                                        </p:attrNameLst>
                                      </p:cBhvr>
                                      <p:to>
                                        <p:strVal val="hidden"/>
                                      </p:to>
                                    </p:set>
                                  </p:childTnLst>
                                  <p:subTnLst>
                                    <p:audio>
                                      <p:cMediaNode vol="4000">
                                        <p:cTn display="0" masterRel="sameClick">
                                          <p:stCondLst>
                                            <p:cond evt="begin" delay="0">
                                              <p:tn val="76"/>
                                            </p:cond>
                                          </p:stCondLst>
                                          <p:endCondLst>
                                            <p:cond evt="onStopAudio" delay="0">
                                              <p:tgtEl>
                                                <p:sldTgt/>
                                              </p:tgtEl>
                                            </p:cond>
                                          </p:endCondLst>
                                        </p:cTn>
                                        <p:tgtEl>
                                          <p:sndTgt r:embed="rId3" name="hammer.wav" builtIn="1"/>
                                        </p:tgtEl>
                                      </p:cMediaNode>
                                    </p:audio>
                                  </p:subTnLst>
                                </p:cTn>
                              </p:par>
                            </p:childTnLst>
                          </p:cTn>
                        </p:par>
                        <p:par>
                          <p:cTn id="79" fill="hold" nodeType="afterGroup">
                            <p:stCondLst>
                              <p:cond delay="16000"/>
                            </p:stCondLst>
                            <p:childTnLst>
                              <p:par>
                                <p:cTn id="80" presetID="10" presetClass="exit" presetSubtype="0" fill="hold" grpId="0" nodeType="afterEffect">
                                  <p:stCondLst>
                                    <p:cond delay="0"/>
                                  </p:stCondLst>
                                  <p:childTnLst>
                                    <p:animEffect transition="out" filter="fade">
                                      <p:cBhvr>
                                        <p:cTn id="81" dur="1000"/>
                                        <p:tgtEl>
                                          <p:spTgt spid="17645"/>
                                        </p:tgtEl>
                                      </p:cBhvr>
                                    </p:animEffect>
                                    <p:set>
                                      <p:cBhvr>
                                        <p:cTn id="82" dur="1" fill="hold">
                                          <p:stCondLst>
                                            <p:cond delay="999"/>
                                          </p:stCondLst>
                                        </p:cTn>
                                        <p:tgtEl>
                                          <p:spTgt spid="17645"/>
                                        </p:tgtEl>
                                        <p:attrNameLst>
                                          <p:attrName>style.visibility</p:attrName>
                                        </p:attrNameLst>
                                      </p:cBhvr>
                                      <p:to>
                                        <p:strVal val="hidden"/>
                                      </p:to>
                                    </p:set>
                                  </p:childTnLst>
                                  <p:subTnLst>
                                    <p:audio>
                                      <p:cMediaNode vol="4000">
                                        <p:cTn display="0" masterRel="sameClick">
                                          <p:stCondLst>
                                            <p:cond evt="begin" delay="0">
                                              <p:tn val="80"/>
                                            </p:cond>
                                          </p:stCondLst>
                                          <p:endCondLst>
                                            <p:cond evt="onStopAudio" delay="0">
                                              <p:tgtEl>
                                                <p:sldTgt/>
                                              </p:tgtEl>
                                            </p:cond>
                                          </p:endCondLst>
                                        </p:cTn>
                                        <p:tgtEl>
                                          <p:sndTgt r:embed="rId3" name="hammer.wav" builtIn="1"/>
                                        </p:tgtEl>
                                      </p:cMediaNode>
                                    </p:audio>
                                  </p:subTnLst>
                                </p:cTn>
                              </p:par>
                            </p:childTnLst>
                          </p:cTn>
                        </p:par>
                        <p:par>
                          <p:cTn id="83" fill="hold" nodeType="afterGroup">
                            <p:stCondLst>
                              <p:cond delay="17000"/>
                            </p:stCondLst>
                            <p:childTnLst>
                              <p:par>
                                <p:cTn id="84" presetID="10" presetClass="exit" presetSubtype="0" fill="hold" grpId="0" nodeType="afterEffect">
                                  <p:stCondLst>
                                    <p:cond delay="0"/>
                                  </p:stCondLst>
                                  <p:childTnLst>
                                    <p:animEffect transition="out" filter="fade">
                                      <p:cBhvr>
                                        <p:cTn id="85" dur="1000"/>
                                        <p:tgtEl>
                                          <p:spTgt spid="17644"/>
                                        </p:tgtEl>
                                      </p:cBhvr>
                                    </p:animEffect>
                                    <p:set>
                                      <p:cBhvr>
                                        <p:cTn id="86" dur="1" fill="hold">
                                          <p:stCondLst>
                                            <p:cond delay="999"/>
                                          </p:stCondLst>
                                        </p:cTn>
                                        <p:tgtEl>
                                          <p:spTgt spid="17644"/>
                                        </p:tgtEl>
                                        <p:attrNameLst>
                                          <p:attrName>style.visibility</p:attrName>
                                        </p:attrNameLst>
                                      </p:cBhvr>
                                      <p:to>
                                        <p:strVal val="hidden"/>
                                      </p:to>
                                    </p:set>
                                  </p:childTnLst>
                                  <p:subTnLst>
                                    <p:audio>
                                      <p:cMediaNode vol="4000">
                                        <p:cTn display="0" masterRel="sameClick">
                                          <p:stCondLst>
                                            <p:cond evt="begin" delay="0">
                                              <p:tn val="84"/>
                                            </p:cond>
                                          </p:stCondLst>
                                          <p:endCondLst>
                                            <p:cond evt="onStopAudio" delay="0">
                                              <p:tgtEl>
                                                <p:sldTgt/>
                                              </p:tgtEl>
                                            </p:cond>
                                          </p:endCondLst>
                                        </p:cTn>
                                        <p:tgtEl>
                                          <p:sndTgt r:embed="rId3" name="hammer.wav" builtIn="1"/>
                                        </p:tgtEl>
                                      </p:cMediaNode>
                                    </p:audio>
                                  </p:subTnLst>
                                </p:cTn>
                              </p:par>
                            </p:childTnLst>
                          </p:cTn>
                        </p:par>
                        <p:par>
                          <p:cTn id="87" fill="hold" nodeType="afterGroup">
                            <p:stCondLst>
                              <p:cond delay="18000"/>
                            </p:stCondLst>
                            <p:childTnLst>
                              <p:par>
                                <p:cTn id="88" presetID="10" presetClass="exit" presetSubtype="0" fill="hold" grpId="0" nodeType="afterEffect">
                                  <p:stCondLst>
                                    <p:cond delay="0"/>
                                  </p:stCondLst>
                                  <p:childTnLst>
                                    <p:animEffect transition="out" filter="fade">
                                      <p:cBhvr>
                                        <p:cTn id="89" dur="1000"/>
                                        <p:tgtEl>
                                          <p:spTgt spid="17643"/>
                                        </p:tgtEl>
                                      </p:cBhvr>
                                    </p:animEffect>
                                    <p:set>
                                      <p:cBhvr>
                                        <p:cTn id="90" dur="1" fill="hold">
                                          <p:stCondLst>
                                            <p:cond delay="999"/>
                                          </p:stCondLst>
                                        </p:cTn>
                                        <p:tgtEl>
                                          <p:spTgt spid="17643"/>
                                        </p:tgtEl>
                                        <p:attrNameLst>
                                          <p:attrName>style.visibility</p:attrName>
                                        </p:attrNameLst>
                                      </p:cBhvr>
                                      <p:to>
                                        <p:strVal val="hidden"/>
                                      </p:to>
                                    </p:set>
                                  </p:childTnLst>
                                  <p:subTnLst>
                                    <p:audio>
                                      <p:cMediaNode vol="4000">
                                        <p:cTn display="0" masterRel="sameClick">
                                          <p:stCondLst>
                                            <p:cond evt="begin" delay="0">
                                              <p:tn val="88"/>
                                            </p:cond>
                                          </p:stCondLst>
                                          <p:endCondLst>
                                            <p:cond evt="onStopAudio" delay="0">
                                              <p:tgtEl>
                                                <p:sldTgt/>
                                              </p:tgtEl>
                                            </p:cond>
                                          </p:endCondLst>
                                        </p:cTn>
                                        <p:tgtEl>
                                          <p:sndTgt r:embed="rId3" name="hammer.wav" builtIn="1"/>
                                        </p:tgtEl>
                                      </p:cMediaNode>
                                    </p:audio>
                                  </p:subTnLst>
                                </p:cTn>
                              </p:par>
                            </p:childTnLst>
                          </p:cTn>
                        </p:par>
                        <p:par>
                          <p:cTn id="91" fill="hold" nodeType="afterGroup">
                            <p:stCondLst>
                              <p:cond delay="19000"/>
                            </p:stCondLst>
                            <p:childTnLst>
                              <p:par>
                                <p:cTn id="92" presetID="10" presetClass="exit" presetSubtype="0" fill="hold" grpId="0" nodeType="afterEffect">
                                  <p:stCondLst>
                                    <p:cond delay="0"/>
                                  </p:stCondLst>
                                  <p:childTnLst>
                                    <p:animEffect transition="out" filter="fade">
                                      <p:cBhvr>
                                        <p:cTn id="93" dur="1000"/>
                                        <p:tgtEl>
                                          <p:spTgt spid="17642"/>
                                        </p:tgtEl>
                                      </p:cBhvr>
                                    </p:animEffect>
                                    <p:set>
                                      <p:cBhvr>
                                        <p:cTn id="94" dur="1" fill="hold">
                                          <p:stCondLst>
                                            <p:cond delay="999"/>
                                          </p:stCondLst>
                                        </p:cTn>
                                        <p:tgtEl>
                                          <p:spTgt spid="17642"/>
                                        </p:tgtEl>
                                        <p:attrNameLst>
                                          <p:attrName>style.visibility</p:attrName>
                                        </p:attrNameLst>
                                      </p:cBhvr>
                                      <p:to>
                                        <p:strVal val="hidden"/>
                                      </p:to>
                                    </p:set>
                                  </p:childTnLst>
                                  <p:subTnLst>
                                    <p:audio>
                                      <p:cMediaNode vol="4000">
                                        <p:cTn display="0" masterRel="sameClick">
                                          <p:stCondLst>
                                            <p:cond evt="begin" delay="0">
                                              <p:tn val="92"/>
                                            </p:cond>
                                          </p:stCondLst>
                                          <p:endCondLst>
                                            <p:cond evt="onStopAudio" delay="0">
                                              <p:tgtEl>
                                                <p:sldTgt/>
                                              </p:tgtEl>
                                            </p:cond>
                                          </p:endCondLst>
                                        </p:cTn>
                                        <p:tgtEl>
                                          <p:sndTgt r:embed="rId3" name="hammer.wav" builtIn="1"/>
                                        </p:tgtEl>
                                      </p:cMediaNode>
                                    </p:audio>
                                  </p:subTnLst>
                                </p:cTn>
                              </p:par>
                            </p:childTnLst>
                          </p:cTn>
                        </p:par>
                        <p:par>
                          <p:cTn id="95" fill="hold" nodeType="afterGroup">
                            <p:stCondLst>
                              <p:cond delay="20000"/>
                            </p:stCondLst>
                            <p:childTnLst>
                              <p:par>
                                <p:cTn id="96" presetID="10" presetClass="exit" presetSubtype="0" fill="hold" grpId="0" nodeType="afterEffect">
                                  <p:stCondLst>
                                    <p:cond delay="0"/>
                                  </p:stCondLst>
                                  <p:childTnLst>
                                    <p:animEffect transition="out" filter="fade">
                                      <p:cBhvr>
                                        <p:cTn id="97" dur="1000"/>
                                        <p:tgtEl>
                                          <p:spTgt spid="17641"/>
                                        </p:tgtEl>
                                      </p:cBhvr>
                                    </p:animEffect>
                                    <p:set>
                                      <p:cBhvr>
                                        <p:cTn id="98" dur="1" fill="hold">
                                          <p:stCondLst>
                                            <p:cond delay="999"/>
                                          </p:stCondLst>
                                        </p:cTn>
                                        <p:tgtEl>
                                          <p:spTgt spid="17641"/>
                                        </p:tgtEl>
                                        <p:attrNameLst>
                                          <p:attrName>style.visibility</p:attrName>
                                        </p:attrNameLst>
                                      </p:cBhvr>
                                      <p:to>
                                        <p:strVal val="hidden"/>
                                      </p:to>
                                    </p:set>
                                  </p:childTnLst>
                                  <p:subTnLst>
                                    <p:audio>
                                      <p:cMediaNode vol="4000">
                                        <p:cTn display="0" masterRel="sameClick">
                                          <p:stCondLst>
                                            <p:cond evt="begin" delay="0">
                                              <p:tn val="96"/>
                                            </p:cond>
                                          </p:stCondLst>
                                          <p:endCondLst>
                                            <p:cond evt="onStopAudio" delay="0">
                                              <p:tgtEl>
                                                <p:sldTgt/>
                                              </p:tgtEl>
                                            </p:cond>
                                          </p:endCondLst>
                                        </p:cTn>
                                        <p:tgtEl>
                                          <p:sndTgt r:embed="rId3" name="hammer.wav" builtIn="1"/>
                                        </p:tgtEl>
                                      </p:cMediaNode>
                                    </p:audio>
                                  </p:subTnLst>
                                </p:cTn>
                              </p:par>
                            </p:childTnLst>
                          </p:cTn>
                        </p:par>
                        <p:par>
                          <p:cTn id="99" fill="hold" nodeType="afterGroup">
                            <p:stCondLst>
                              <p:cond delay="21000"/>
                            </p:stCondLst>
                            <p:childTnLst>
                              <p:par>
                                <p:cTn id="100" presetID="10" presetClass="exit" presetSubtype="0" fill="hold" grpId="0" nodeType="afterEffect">
                                  <p:stCondLst>
                                    <p:cond delay="0"/>
                                  </p:stCondLst>
                                  <p:childTnLst>
                                    <p:animEffect transition="out" filter="fade">
                                      <p:cBhvr>
                                        <p:cTn id="101" dur="1000"/>
                                        <p:tgtEl>
                                          <p:spTgt spid="17640"/>
                                        </p:tgtEl>
                                      </p:cBhvr>
                                    </p:animEffect>
                                    <p:set>
                                      <p:cBhvr>
                                        <p:cTn id="102" dur="1" fill="hold">
                                          <p:stCondLst>
                                            <p:cond delay="999"/>
                                          </p:stCondLst>
                                        </p:cTn>
                                        <p:tgtEl>
                                          <p:spTgt spid="17640"/>
                                        </p:tgtEl>
                                        <p:attrNameLst>
                                          <p:attrName>style.visibility</p:attrName>
                                        </p:attrNameLst>
                                      </p:cBhvr>
                                      <p:to>
                                        <p:strVal val="hidden"/>
                                      </p:to>
                                    </p:set>
                                  </p:childTnLst>
                                  <p:subTnLst>
                                    <p:audio>
                                      <p:cMediaNode vol="4000">
                                        <p:cTn display="0" masterRel="sameClick">
                                          <p:stCondLst>
                                            <p:cond evt="begin" delay="0">
                                              <p:tn val="100"/>
                                            </p:cond>
                                          </p:stCondLst>
                                          <p:endCondLst>
                                            <p:cond evt="onStopAudio" delay="0">
                                              <p:tgtEl>
                                                <p:sldTgt/>
                                              </p:tgtEl>
                                            </p:cond>
                                          </p:endCondLst>
                                        </p:cTn>
                                        <p:tgtEl>
                                          <p:sndTgt r:embed="rId3" name="hammer.wav" builtIn="1"/>
                                        </p:tgtEl>
                                      </p:cMediaNode>
                                    </p:audio>
                                  </p:subTnLst>
                                </p:cTn>
                              </p:par>
                            </p:childTnLst>
                          </p:cTn>
                        </p:par>
                        <p:par>
                          <p:cTn id="103" fill="hold" nodeType="afterGroup">
                            <p:stCondLst>
                              <p:cond delay="22000"/>
                            </p:stCondLst>
                            <p:childTnLst>
                              <p:par>
                                <p:cTn id="104" presetID="10" presetClass="exit" presetSubtype="0" fill="hold" grpId="0" nodeType="afterEffect">
                                  <p:stCondLst>
                                    <p:cond delay="0"/>
                                  </p:stCondLst>
                                  <p:childTnLst>
                                    <p:animEffect transition="out" filter="fade">
                                      <p:cBhvr>
                                        <p:cTn id="105" dur="1000"/>
                                        <p:tgtEl>
                                          <p:spTgt spid="17639"/>
                                        </p:tgtEl>
                                      </p:cBhvr>
                                    </p:animEffect>
                                    <p:set>
                                      <p:cBhvr>
                                        <p:cTn id="106" dur="1" fill="hold">
                                          <p:stCondLst>
                                            <p:cond delay="999"/>
                                          </p:stCondLst>
                                        </p:cTn>
                                        <p:tgtEl>
                                          <p:spTgt spid="17639"/>
                                        </p:tgtEl>
                                        <p:attrNameLst>
                                          <p:attrName>style.visibility</p:attrName>
                                        </p:attrNameLst>
                                      </p:cBhvr>
                                      <p:to>
                                        <p:strVal val="hidden"/>
                                      </p:to>
                                    </p:set>
                                  </p:childTnLst>
                                  <p:subTnLst>
                                    <p:audio>
                                      <p:cMediaNode vol="4000">
                                        <p:cTn display="0" masterRel="sameClick">
                                          <p:stCondLst>
                                            <p:cond evt="begin" delay="0">
                                              <p:tn val="104"/>
                                            </p:cond>
                                          </p:stCondLst>
                                          <p:endCondLst>
                                            <p:cond evt="onStopAudio" delay="0">
                                              <p:tgtEl>
                                                <p:sldTgt/>
                                              </p:tgtEl>
                                            </p:cond>
                                          </p:endCondLst>
                                        </p:cTn>
                                        <p:tgtEl>
                                          <p:sndTgt r:embed="rId3" name="hammer.wav" builtIn="1"/>
                                        </p:tgtEl>
                                      </p:cMediaNode>
                                    </p:audio>
                                  </p:subTnLst>
                                </p:cTn>
                              </p:par>
                            </p:childTnLst>
                          </p:cTn>
                        </p:par>
                        <p:par>
                          <p:cTn id="107" fill="hold" nodeType="afterGroup">
                            <p:stCondLst>
                              <p:cond delay="23000"/>
                            </p:stCondLst>
                            <p:childTnLst>
                              <p:par>
                                <p:cTn id="108" presetID="10" presetClass="exit" presetSubtype="0" fill="hold" grpId="0" nodeType="afterEffect">
                                  <p:stCondLst>
                                    <p:cond delay="0"/>
                                  </p:stCondLst>
                                  <p:childTnLst>
                                    <p:animEffect transition="out" filter="fade">
                                      <p:cBhvr>
                                        <p:cTn id="109" dur="1000"/>
                                        <p:tgtEl>
                                          <p:spTgt spid="17638"/>
                                        </p:tgtEl>
                                      </p:cBhvr>
                                    </p:animEffect>
                                    <p:set>
                                      <p:cBhvr>
                                        <p:cTn id="110" dur="1" fill="hold">
                                          <p:stCondLst>
                                            <p:cond delay="999"/>
                                          </p:stCondLst>
                                        </p:cTn>
                                        <p:tgtEl>
                                          <p:spTgt spid="17638"/>
                                        </p:tgtEl>
                                        <p:attrNameLst>
                                          <p:attrName>style.visibility</p:attrName>
                                        </p:attrNameLst>
                                      </p:cBhvr>
                                      <p:to>
                                        <p:strVal val="hidden"/>
                                      </p:to>
                                    </p:set>
                                  </p:childTnLst>
                                  <p:subTnLst>
                                    <p:audio>
                                      <p:cMediaNode vol="4000">
                                        <p:cTn display="0" masterRel="sameClick">
                                          <p:stCondLst>
                                            <p:cond evt="begin" delay="0">
                                              <p:tn val="108"/>
                                            </p:cond>
                                          </p:stCondLst>
                                          <p:endCondLst>
                                            <p:cond evt="onStopAudio" delay="0">
                                              <p:tgtEl>
                                                <p:sldTgt/>
                                              </p:tgtEl>
                                            </p:cond>
                                          </p:endCondLst>
                                        </p:cTn>
                                        <p:tgtEl>
                                          <p:sndTgt r:embed="rId3" name="hammer.wav" builtIn="1"/>
                                        </p:tgtEl>
                                      </p:cMediaNode>
                                    </p:audio>
                                  </p:subTnLst>
                                </p:cTn>
                              </p:par>
                            </p:childTnLst>
                          </p:cTn>
                        </p:par>
                        <p:par>
                          <p:cTn id="111" fill="hold" nodeType="afterGroup">
                            <p:stCondLst>
                              <p:cond delay="24000"/>
                            </p:stCondLst>
                            <p:childTnLst>
                              <p:par>
                                <p:cTn id="112" presetID="10" presetClass="exit" presetSubtype="0" fill="hold" grpId="0" nodeType="afterEffect">
                                  <p:stCondLst>
                                    <p:cond delay="0"/>
                                  </p:stCondLst>
                                  <p:childTnLst>
                                    <p:animEffect transition="out" filter="fade">
                                      <p:cBhvr>
                                        <p:cTn id="113" dur="1000"/>
                                        <p:tgtEl>
                                          <p:spTgt spid="17637"/>
                                        </p:tgtEl>
                                      </p:cBhvr>
                                    </p:animEffect>
                                    <p:set>
                                      <p:cBhvr>
                                        <p:cTn id="114" dur="1" fill="hold">
                                          <p:stCondLst>
                                            <p:cond delay="999"/>
                                          </p:stCondLst>
                                        </p:cTn>
                                        <p:tgtEl>
                                          <p:spTgt spid="17637"/>
                                        </p:tgtEl>
                                        <p:attrNameLst>
                                          <p:attrName>style.visibility</p:attrName>
                                        </p:attrNameLst>
                                      </p:cBhvr>
                                      <p:to>
                                        <p:strVal val="hidden"/>
                                      </p:to>
                                    </p:set>
                                  </p:childTnLst>
                                  <p:subTnLst>
                                    <p:audio>
                                      <p:cMediaNode vol="4000">
                                        <p:cTn display="0" masterRel="sameClick">
                                          <p:stCondLst>
                                            <p:cond evt="begin" delay="0">
                                              <p:tn val="112"/>
                                            </p:cond>
                                          </p:stCondLst>
                                          <p:endCondLst>
                                            <p:cond evt="onStopAudio" delay="0">
                                              <p:tgtEl>
                                                <p:sldTgt/>
                                              </p:tgtEl>
                                            </p:cond>
                                          </p:endCondLst>
                                        </p:cTn>
                                        <p:tgtEl>
                                          <p:sndTgt r:embed="rId3" name="hammer.wav" builtIn="1"/>
                                        </p:tgtEl>
                                      </p:cMediaNode>
                                    </p:audio>
                                  </p:subTnLst>
                                </p:cTn>
                              </p:par>
                            </p:childTnLst>
                          </p:cTn>
                        </p:par>
                        <p:par>
                          <p:cTn id="115" fill="hold" nodeType="afterGroup">
                            <p:stCondLst>
                              <p:cond delay="25000"/>
                            </p:stCondLst>
                            <p:childTnLst>
                              <p:par>
                                <p:cTn id="116" presetID="10" presetClass="exit" presetSubtype="0" fill="hold" grpId="0" nodeType="afterEffect">
                                  <p:stCondLst>
                                    <p:cond delay="0"/>
                                  </p:stCondLst>
                                  <p:childTnLst>
                                    <p:animEffect transition="out" filter="fade">
                                      <p:cBhvr>
                                        <p:cTn id="117" dur="1000"/>
                                        <p:tgtEl>
                                          <p:spTgt spid="17636"/>
                                        </p:tgtEl>
                                      </p:cBhvr>
                                    </p:animEffect>
                                    <p:set>
                                      <p:cBhvr>
                                        <p:cTn id="118" dur="1" fill="hold">
                                          <p:stCondLst>
                                            <p:cond delay="999"/>
                                          </p:stCondLst>
                                        </p:cTn>
                                        <p:tgtEl>
                                          <p:spTgt spid="17636"/>
                                        </p:tgtEl>
                                        <p:attrNameLst>
                                          <p:attrName>style.visibility</p:attrName>
                                        </p:attrNameLst>
                                      </p:cBhvr>
                                      <p:to>
                                        <p:strVal val="hidden"/>
                                      </p:to>
                                    </p:set>
                                  </p:childTnLst>
                                  <p:subTnLst>
                                    <p:audio>
                                      <p:cMediaNode vol="4000">
                                        <p:cTn display="0" masterRel="sameClick">
                                          <p:stCondLst>
                                            <p:cond evt="begin" delay="0">
                                              <p:tn val="116"/>
                                            </p:cond>
                                          </p:stCondLst>
                                          <p:endCondLst>
                                            <p:cond evt="onStopAudio" delay="0">
                                              <p:tgtEl>
                                                <p:sldTgt/>
                                              </p:tgtEl>
                                            </p:cond>
                                          </p:endCondLst>
                                        </p:cTn>
                                        <p:tgtEl>
                                          <p:sndTgt r:embed="rId3" name="hammer.wav" builtIn="1"/>
                                        </p:tgtEl>
                                      </p:cMediaNode>
                                    </p:audio>
                                  </p:subTnLst>
                                </p:cTn>
                              </p:par>
                            </p:childTnLst>
                          </p:cTn>
                        </p:par>
                        <p:par>
                          <p:cTn id="119" fill="hold" nodeType="afterGroup">
                            <p:stCondLst>
                              <p:cond delay="26000"/>
                            </p:stCondLst>
                            <p:childTnLst>
                              <p:par>
                                <p:cTn id="120" presetID="10" presetClass="exit" presetSubtype="0" fill="hold" grpId="0" nodeType="afterEffect">
                                  <p:stCondLst>
                                    <p:cond delay="0"/>
                                  </p:stCondLst>
                                  <p:childTnLst>
                                    <p:animEffect transition="out" filter="fade">
                                      <p:cBhvr>
                                        <p:cTn id="121" dur="1000"/>
                                        <p:tgtEl>
                                          <p:spTgt spid="17635"/>
                                        </p:tgtEl>
                                      </p:cBhvr>
                                    </p:animEffect>
                                    <p:set>
                                      <p:cBhvr>
                                        <p:cTn id="122" dur="1" fill="hold">
                                          <p:stCondLst>
                                            <p:cond delay="999"/>
                                          </p:stCondLst>
                                        </p:cTn>
                                        <p:tgtEl>
                                          <p:spTgt spid="17635"/>
                                        </p:tgtEl>
                                        <p:attrNameLst>
                                          <p:attrName>style.visibility</p:attrName>
                                        </p:attrNameLst>
                                      </p:cBhvr>
                                      <p:to>
                                        <p:strVal val="hidden"/>
                                      </p:to>
                                    </p:set>
                                  </p:childTnLst>
                                  <p:subTnLst>
                                    <p:audio>
                                      <p:cMediaNode vol="4000">
                                        <p:cTn display="0" masterRel="sameClick">
                                          <p:stCondLst>
                                            <p:cond evt="begin" delay="0">
                                              <p:tn val="120"/>
                                            </p:cond>
                                          </p:stCondLst>
                                          <p:endCondLst>
                                            <p:cond evt="onStopAudio" delay="0">
                                              <p:tgtEl>
                                                <p:sldTgt/>
                                              </p:tgtEl>
                                            </p:cond>
                                          </p:endCondLst>
                                        </p:cTn>
                                        <p:tgtEl>
                                          <p:sndTgt r:embed="rId3" name="hammer.wav" builtIn="1"/>
                                        </p:tgtEl>
                                      </p:cMediaNode>
                                    </p:audio>
                                  </p:subTnLst>
                                </p:cTn>
                              </p:par>
                            </p:childTnLst>
                          </p:cTn>
                        </p:par>
                        <p:par>
                          <p:cTn id="123" fill="hold" nodeType="afterGroup">
                            <p:stCondLst>
                              <p:cond delay="27000"/>
                            </p:stCondLst>
                            <p:childTnLst>
                              <p:par>
                                <p:cTn id="124" presetID="10" presetClass="exit" presetSubtype="0" fill="hold" grpId="0" nodeType="afterEffect">
                                  <p:stCondLst>
                                    <p:cond delay="0"/>
                                  </p:stCondLst>
                                  <p:childTnLst>
                                    <p:animEffect transition="out" filter="fade">
                                      <p:cBhvr>
                                        <p:cTn id="125" dur="1000"/>
                                        <p:tgtEl>
                                          <p:spTgt spid="17634"/>
                                        </p:tgtEl>
                                      </p:cBhvr>
                                    </p:animEffect>
                                    <p:set>
                                      <p:cBhvr>
                                        <p:cTn id="126" dur="1" fill="hold">
                                          <p:stCondLst>
                                            <p:cond delay="999"/>
                                          </p:stCondLst>
                                        </p:cTn>
                                        <p:tgtEl>
                                          <p:spTgt spid="17634"/>
                                        </p:tgtEl>
                                        <p:attrNameLst>
                                          <p:attrName>style.visibility</p:attrName>
                                        </p:attrNameLst>
                                      </p:cBhvr>
                                      <p:to>
                                        <p:strVal val="hidden"/>
                                      </p:to>
                                    </p:set>
                                  </p:childTnLst>
                                  <p:subTnLst>
                                    <p:audio>
                                      <p:cMediaNode vol="4000">
                                        <p:cTn display="0" masterRel="sameClick">
                                          <p:stCondLst>
                                            <p:cond evt="begin" delay="0">
                                              <p:tn val="124"/>
                                            </p:cond>
                                          </p:stCondLst>
                                          <p:endCondLst>
                                            <p:cond evt="onStopAudio" delay="0">
                                              <p:tgtEl>
                                                <p:sldTgt/>
                                              </p:tgtEl>
                                            </p:cond>
                                          </p:endCondLst>
                                        </p:cTn>
                                        <p:tgtEl>
                                          <p:sndTgt r:embed="rId3" name="hammer.wav" builtIn="1"/>
                                        </p:tgtEl>
                                      </p:cMediaNode>
                                    </p:audio>
                                  </p:subTnLst>
                                </p:cTn>
                              </p:par>
                            </p:childTnLst>
                          </p:cTn>
                        </p:par>
                        <p:par>
                          <p:cTn id="127" fill="hold" nodeType="afterGroup">
                            <p:stCondLst>
                              <p:cond delay="28000"/>
                            </p:stCondLst>
                            <p:childTnLst>
                              <p:par>
                                <p:cTn id="128" presetID="10" presetClass="exit" presetSubtype="0" fill="hold" grpId="0" nodeType="afterEffect">
                                  <p:stCondLst>
                                    <p:cond delay="0"/>
                                  </p:stCondLst>
                                  <p:childTnLst>
                                    <p:animEffect transition="out" filter="fade">
                                      <p:cBhvr>
                                        <p:cTn id="129" dur="1000"/>
                                        <p:tgtEl>
                                          <p:spTgt spid="17633"/>
                                        </p:tgtEl>
                                      </p:cBhvr>
                                    </p:animEffect>
                                    <p:set>
                                      <p:cBhvr>
                                        <p:cTn id="130" dur="1" fill="hold">
                                          <p:stCondLst>
                                            <p:cond delay="999"/>
                                          </p:stCondLst>
                                        </p:cTn>
                                        <p:tgtEl>
                                          <p:spTgt spid="17633"/>
                                        </p:tgtEl>
                                        <p:attrNameLst>
                                          <p:attrName>style.visibility</p:attrName>
                                        </p:attrNameLst>
                                      </p:cBhvr>
                                      <p:to>
                                        <p:strVal val="hidden"/>
                                      </p:to>
                                    </p:set>
                                  </p:childTnLst>
                                  <p:subTnLst>
                                    <p:audio>
                                      <p:cMediaNode vol="4000">
                                        <p:cTn display="0" masterRel="sameClick">
                                          <p:stCondLst>
                                            <p:cond evt="begin" delay="0">
                                              <p:tn val="128"/>
                                            </p:cond>
                                          </p:stCondLst>
                                          <p:endCondLst>
                                            <p:cond evt="onStopAudio" delay="0">
                                              <p:tgtEl>
                                                <p:sldTgt/>
                                              </p:tgtEl>
                                            </p:cond>
                                          </p:endCondLst>
                                        </p:cTn>
                                        <p:tgtEl>
                                          <p:sndTgt r:embed="rId3" name="hammer.wav" builtIn="1"/>
                                        </p:tgtEl>
                                      </p:cMediaNode>
                                    </p:audio>
                                  </p:subTnLst>
                                </p:cTn>
                              </p:par>
                            </p:childTnLst>
                          </p:cTn>
                        </p:par>
                        <p:par>
                          <p:cTn id="131" fill="hold" nodeType="afterGroup">
                            <p:stCondLst>
                              <p:cond delay="29000"/>
                            </p:stCondLst>
                            <p:childTnLst>
                              <p:par>
                                <p:cTn id="132" presetID="10" presetClass="exit" presetSubtype="0" fill="hold" grpId="0" nodeType="afterEffect">
                                  <p:stCondLst>
                                    <p:cond delay="0"/>
                                  </p:stCondLst>
                                  <p:childTnLst>
                                    <p:animEffect transition="out" filter="fade">
                                      <p:cBhvr>
                                        <p:cTn id="133" dur="1000"/>
                                        <p:tgtEl>
                                          <p:spTgt spid="17632"/>
                                        </p:tgtEl>
                                      </p:cBhvr>
                                    </p:animEffect>
                                    <p:set>
                                      <p:cBhvr>
                                        <p:cTn id="134" dur="1" fill="hold">
                                          <p:stCondLst>
                                            <p:cond delay="999"/>
                                          </p:stCondLst>
                                        </p:cTn>
                                        <p:tgtEl>
                                          <p:spTgt spid="17632"/>
                                        </p:tgtEl>
                                        <p:attrNameLst>
                                          <p:attrName>style.visibility</p:attrName>
                                        </p:attrNameLst>
                                      </p:cBhvr>
                                      <p:to>
                                        <p:strVal val="hidden"/>
                                      </p:to>
                                    </p:set>
                                  </p:childTnLst>
                                  <p:subTnLst>
                                    <p:audio>
                                      <p:cMediaNode vol="4000">
                                        <p:cTn display="0" masterRel="sameClick">
                                          <p:stCondLst>
                                            <p:cond evt="begin" delay="0">
                                              <p:tn val="132"/>
                                            </p:cond>
                                          </p:stCondLst>
                                          <p:endCondLst>
                                            <p:cond evt="onStopAudio" delay="0">
                                              <p:tgtEl>
                                                <p:sldTgt/>
                                              </p:tgtEl>
                                            </p:cond>
                                          </p:endCondLst>
                                        </p:cTn>
                                        <p:tgtEl>
                                          <p:sndTgt r:embed="rId3" name="hammer.wav" builtIn="1"/>
                                        </p:tgtEl>
                                      </p:cMediaNode>
                                    </p:audio>
                                  </p:subTnLst>
                                </p:cTn>
                              </p:par>
                            </p:childTnLst>
                          </p:cTn>
                        </p:par>
                        <p:par>
                          <p:cTn id="135" fill="hold" nodeType="afterGroup">
                            <p:stCondLst>
                              <p:cond delay="30000"/>
                            </p:stCondLst>
                            <p:childTnLst>
                              <p:par>
                                <p:cTn id="136" presetID="10" presetClass="exit" presetSubtype="0" fill="hold" grpId="0" nodeType="afterEffect">
                                  <p:stCondLst>
                                    <p:cond delay="0"/>
                                  </p:stCondLst>
                                  <p:childTnLst>
                                    <p:animEffect transition="out" filter="fade">
                                      <p:cBhvr>
                                        <p:cTn id="137" dur="1000"/>
                                        <p:tgtEl>
                                          <p:spTgt spid="17631"/>
                                        </p:tgtEl>
                                      </p:cBhvr>
                                    </p:animEffect>
                                    <p:set>
                                      <p:cBhvr>
                                        <p:cTn id="138" dur="1" fill="hold">
                                          <p:stCondLst>
                                            <p:cond delay="999"/>
                                          </p:stCondLst>
                                        </p:cTn>
                                        <p:tgtEl>
                                          <p:spTgt spid="17631"/>
                                        </p:tgtEl>
                                        <p:attrNameLst>
                                          <p:attrName>style.visibility</p:attrName>
                                        </p:attrNameLst>
                                      </p:cBhvr>
                                      <p:to>
                                        <p:strVal val="hidden"/>
                                      </p:to>
                                    </p:set>
                                  </p:childTnLst>
                                  <p:subTnLst>
                                    <p:audio>
                                      <p:cMediaNode vol="4000">
                                        <p:cTn display="0" masterRel="sameClick">
                                          <p:stCondLst>
                                            <p:cond evt="begin" delay="0">
                                              <p:tn val="136"/>
                                            </p:cond>
                                          </p:stCondLst>
                                          <p:endCondLst>
                                            <p:cond evt="onStopAudio" delay="0">
                                              <p:tgtEl>
                                                <p:sldTgt/>
                                              </p:tgtEl>
                                            </p:cond>
                                          </p:endCondLst>
                                        </p:cTn>
                                        <p:tgtEl>
                                          <p:sndTgt r:embed="rId3" name="hammer.wav" builtIn="1"/>
                                        </p:tgtEl>
                                      </p:cMediaNode>
                                    </p:audio>
                                  </p:subTnLst>
                                </p:cTn>
                              </p:par>
                            </p:childTnLst>
                          </p:cTn>
                        </p:par>
                        <p:par>
                          <p:cTn id="139" fill="hold" nodeType="afterGroup">
                            <p:stCondLst>
                              <p:cond delay="31000"/>
                            </p:stCondLst>
                            <p:childTnLst>
                              <p:par>
                                <p:cTn id="140" presetID="10" presetClass="exit" presetSubtype="0" fill="hold" grpId="0" nodeType="afterEffect">
                                  <p:stCondLst>
                                    <p:cond delay="0"/>
                                  </p:stCondLst>
                                  <p:childTnLst>
                                    <p:animEffect transition="out" filter="fade">
                                      <p:cBhvr>
                                        <p:cTn id="141" dur="1000"/>
                                        <p:tgtEl>
                                          <p:spTgt spid="17630"/>
                                        </p:tgtEl>
                                      </p:cBhvr>
                                    </p:animEffect>
                                    <p:set>
                                      <p:cBhvr>
                                        <p:cTn id="142" dur="1" fill="hold">
                                          <p:stCondLst>
                                            <p:cond delay="999"/>
                                          </p:stCondLst>
                                        </p:cTn>
                                        <p:tgtEl>
                                          <p:spTgt spid="17630"/>
                                        </p:tgtEl>
                                        <p:attrNameLst>
                                          <p:attrName>style.visibility</p:attrName>
                                        </p:attrNameLst>
                                      </p:cBhvr>
                                      <p:to>
                                        <p:strVal val="hidden"/>
                                      </p:to>
                                    </p:set>
                                  </p:childTnLst>
                                  <p:subTnLst>
                                    <p:audio>
                                      <p:cMediaNode vol="4000">
                                        <p:cTn display="0" masterRel="sameClick">
                                          <p:stCondLst>
                                            <p:cond evt="begin" delay="0">
                                              <p:tn val="140"/>
                                            </p:cond>
                                          </p:stCondLst>
                                          <p:endCondLst>
                                            <p:cond evt="onStopAudio" delay="0">
                                              <p:tgtEl>
                                                <p:sldTgt/>
                                              </p:tgtEl>
                                            </p:cond>
                                          </p:endCondLst>
                                        </p:cTn>
                                        <p:tgtEl>
                                          <p:sndTgt r:embed="rId3" name="hammer.wav" builtIn="1"/>
                                        </p:tgtEl>
                                      </p:cMediaNode>
                                    </p:audio>
                                  </p:subTnLst>
                                </p:cTn>
                              </p:par>
                            </p:childTnLst>
                          </p:cTn>
                        </p:par>
                        <p:par>
                          <p:cTn id="143" fill="hold" nodeType="afterGroup">
                            <p:stCondLst>
                              <p:cond delay="32000"/>
                            </p:stCondLst>
                            <p:childTnLst>
                              <p:par>
                                <p:cTn id="144" presetID="10" presetClass="exit" presetSubtype="0" fill="hold" grpId="0" nodeType="afterEffect">
                                  <p:stCondLst>
                                    <p:cond delay="0"/>
                                  </p:stCondLst>
                                  <p:childTnLst>
                                    <p:animEffect transition="out" filter="fade">
                                      <p:cBhvr>
                                        <p:cTn id="145" dur="1000"/>
                                        <p:tgtEl>
                                          <p:spTgt spid="17629"/>
                                        </p:tgtEl>
                                      </p:cBhvr>
                                    </p:animEffect>
                                    <p:set>
                                      <p:cBhvr>
                                        <p:cTn id="146" dur="1" fill="hold">
                                          <p:stCondLst>
                                            <p:cond delay="999"/>
                                          </p:stCondLst>
                                        </p:cTn>
                                        <p:tgtEl>
                                          <p:spTgt spid="17629"/>
                                        </p:tgtEl>
                                        <p:attrNameLst>
                                          <p:attrName>style.visibility</p:attrName>
                                        </p:attrNameLst>
                                      </p:cBhvr>
                                      <p:to>
                                        <p:strVal val="hidden"/>
                                      </p:to>
                                    </p:set>
                                  </p:childTnLst>
                                  <p:subTnLst>
                                    <p:audio>
                                      <p:cMediaNode vol="4000">
                                        <p:cTn display="0" masterRel="sameClick">
                                          <p:stCondLst>
                                            <p:cond evt="begin" delay="0">
                                              <p:tn val="144"/>
                                            </p:cond>
                                          </p:stCondLst>
                                          <p:endCondLst>
                                            <p:cond evt="onStopAudio" delay="0">
                                              <p:tgtEl>
                                                <p:sldTgt/>
                                              </p:tgtEl>
                                            </p:cond>
                                          </p:endCondLst>
                                        </p:cTn>
                                        <p:tgtEl>
                                          <p:sndTgt r:embed="rId3" name="hammer.wav" builtIn="1"/>
                                        </p:tgtEl>
                                      </p:cMediaNode>
                                    </p:audio>
                                  </p:subTnLst>
                                </p:cTn>
                              </p:par>
                            </p:childTnLst>
                          </p:cTn>
                        </p:par>
                        <p:par>
                          <p:cTn id="147" fill="hold" nodeType="afterGroup">
                            <p:stCondLst>
                              <p:cond delay="33000"/>
                            </p:stCondLst>
                            <p:childTnLst>
                              <p:par>
                                <p:cTn id="148" presetID="10" presetClass="exit" presetSubtype="0" fill="hold" grpId="0" nodeType="afterEffect">
                                  <p:stCondLst>
                                    <p:cond delay="0"/>
                                  </p:stCondLst>
                                  <p:childTnLst>
                                    <p:animEffect transition="out" filter="fade">
                                      <p:cBhvr>
                                        <p:cTn id="149" dur="1000"/>
                                        <p:tgtEl>
                                          <p:spTgt spid="17628"/>
                                        </p:tgtEl>
                                      </p:cBhvr>
                                    </p:animEffect>
                                    <p:set>
                                      <p:cBhvr>
                                        <p:cTn id="150" dur="1" fill="hold">
                                          <p:stCondLst>
                                            <p:cond delay="999"/>
                                          </p:stCondLst>
                                        </p:cTn>
                                        <p:tgtEl>
                                          <p:spTgt spid="17628"/>
                                        </p:tgtEl>
                                        <p:attrNameLst>
                                          <p:attrName>style.visibility</p:attrName>
                                        </p:attrNameLst>
                                      </p:cBhvr>
                                      <p:to>
                                        <p:strVal val="hidden"/>
                                      </p:to>
                                    </p:set>
                                  </p:childTnLst>
                                  <p:subTnLst>
                                    <p:audio>
                                      <p:cMediaNode vol="4000">
                                        <p:cTn display="0" masterRel="sameClick">
                                          <p:stCondLst>
                                            <p:cond evt="begin" delay="0">
                                              <p:tn val="148"/>
                                            </p:cond>
                                          </p:stCondLst>
                                          <p:endCondLst>
                                            <p:cond evt="onStopAudio" delay="0">
                                              <p:tgtEl>
                                                <p:sldTgt/>
                                              </p:tgtEl>
                                            </p:cond>
                                          </p:endCondLst>
                                        </p:cTn>
                                        <p:tgtEl>
                                          <p:sndTgt r:embed="rId3" name="hammer.wav" builtIn="1"/>
                                        </p:tgtEl>
                                      </p:cMediaNode>
                                    </p:audio>
                                  </p:subTnLst>
                                </p:cTn>
                              </p:par>
                            </p:childTnLst>
                          </p:cTn>
                        </p:par>
                        <p:par>
                          <p:cTn id="151" fill="hold" nodeType="afterGroup">
                            <p:stCondLst>
                              <p:cond delay="34000"/>
                            </p:stCondLst>
                            <p:childTnLst>
                              <p:par>
                                <p:cTn id="152" presetID="10" presetClass="exit" presetSubtype="0" fill="hold" grpId="0" nodeType="afterEffect">
                                  <p:stCondLst>
                                    <p:cond delay="0"/>
                                  </p:stCondLst>
                                  <p:childTnLst>
                                    <p:animEffect transition="out" filter="fade">
                                      <p:cBhvr>
                                        <p:cTn id="153" dur="1000"/>
                                        <p:tgtEl>
                                          <p:spTgt spid="17627"/>
                                        </p:tgtEl>
                                      </p:cBhvr>
                                    </p:animEffect>
                                    <p:set>
                                      <p:cBhvr>
                                        <p:cTn id="154" dur="1" fill="hold">
                                          <p:stCondLst>
                                            <p:cond delay="999"/>
                                          </p:stCondLst>
                                        </p:cTn>
                                        <p:tgtEl>
                                          <p:spTgt spid="17627"/>
                                        </p:tgtEl>
                                        <p:attrNameLst>
                                          <p:attrName>style.visibility</p:attrName>
                                        </p:attrNameLst>
                                      </p:cBhvr>
                                      <p:to>
                                        <p:strVal val="hidden"/>
                                      </p:to>
                                    </p:set>
                                  </p:childTnLst>
                                  <p:subTnLst>
                                    <p:audio>
                                      <p:cMediaNode vol="4000">
                                        <p:cTn display="0" masterRel="sameClick">
                                          <p:stCondLst>
                                            <p:cond evt="begin" delay="0">
                                              <p:tn val="152"/>
                                            </p:cond>
                                          </p:stCondLst>
                                          <p:endCondLst>
                                            <p:cond evt="onStopAudio" delay="0">
                                              <p:tgtEl>
                                                <p:sldTgt/>
                                              </p:tgtEl>
                                            </p:cond>
                                          </p:endCondLst>
                                        </p:cTn>
                                        <p:tgtEl>
                                          <p:sndTgt r:embed="rId3" name="hammer.wav" builtIn="1"/>
                                        </p:tgtEl>
                                      </p:cMediaNode>
                                    </p:audio>
                                  </p:subTnLst>
                                </p:cTn>
                              </p:par>
                            </p:childTnLst>
                          </p:cTn>
                        </p:par>
                        <p:par>
                          <p:cTn id="155" fill="hold" nodeType="afterGroup">
                            <p:stCondLst>
                              <p:cond delay="35000"/>
                            </p:stCondLst>
                            <p:childTnLst>
                              <p:par>
                                <p:cTn id="156" presetID="10" presetClass="exit" presetSubtype="0" fill="hold" grpId="0" nodeType="afterEffect">
                                  <p:stCondLst>
                                    <p:cond delay="0"/>
                                  </p:stCondLst>
                                  <p:childTnLst>
                                    <p:animEffect transition="out" filter="fade">
                                      <p:cBhvr>
                                        <p:cTn id="157" dur="1000"/>
                                        <p:tgtEl>
                                          <p:spTgt spid="17626"/>
                                        </p:tgtEl>
                                      </p:cBhvr>
                                    </p:animEffect>
                                    <p:set>
                                      <p:cBhvr>
                                        <p:cTn id="158" dur="1" fill="hold">
                                          <p:stCondLst>
                                            <p:cond delay="999"/>
                                          </p:stCondLst>
                                        </p:cTn>
                                        <p:tgtEl>
                                          <p:spTgt spid="17626"/>
                                        </p:tgtEl>
                                        <p:attrNameLst>
                                          <p:attrName>style.visibility</p:attrName>
                                        </p:attrNameLst>
                                      </p:cBhvr>
                                      <p:to>
                                        <p:strVal val="hidden"/>
                                      </p:to>
                                    </p:set>
                                  </p:childTnLst>
                                  <p:subTnLst>
                                    <p:audio>
                                      <p:cMediaNode vol="4000">
                                        <p:cTn display="0" masterRel="sameClick">
                                          <p:stCondLst>
                                            <p:cond evt="begin" delay="0">
                                              <p:tn val="156"/>
                                            </p:cond>
                                          </p:stCondLst>
                                          <p:endCondLst>
                                            <p:cond evt="onStopAudio" delay="0">
                                              <p:tgtEl>
                                                <p:sldTgt/>
                                              </p:tgtEl>
                                            </p:cond>
                                          </p:endCondLst>
                                        </p:cTn>
                                        <p:tgtEl>
                                          <p:sndTgt r:embed="rId3" name="hammer.wav" builtIn="1"/>
                                        </p:tgtEl>
                                      </p:cMediaNode>
                                    </p:audio>
                                  </p:subTnLst>
                                </p:cTn>
                              </p:par>
                            </p:childTnLst>
                          </p:cTn>
                        </p:par>
                        <p:par>
                          <p:cTn id="159" fill="hold" nodeType="afterGroup">
                            <p:stCondLst>
                              <p:cond delay="36000"/>
                            </p:stCondLst>
                            <p:childTnLst>
                              <p:par>
                                <p:cTn id="160" presetID="10" presetClass="exit" presetSubtype="0" fill="hold" grpId="0" nodeType="afterEffect">
                                  <p:stCondLst>
                                    <p:cond delay="0"/>
                                  </p:stCondLst>
                                  <p:childTnLst>
                                    <p:animEffect transition="out" filter="fade">
                                      <p:cBhvr>
                                        <p:cTn id="161" dur="1000"/>
                                        <p:tgtEl>
                                          <p:spTgt spid="17625"/>
                                        </p:tgtEl>
                                      </p:cBhvr>
                                    </p:animEffect>
                                    <p:set>
                                      <p:cBhvr>
                                        <p:cTn id="162" dur="1" fill="hold">
                                          <p:stCondLst>
                                            <p:cond delay="999"/>
                                          </p:stCondLst>
                                        </p:cTn>
                                        <p:tgtEl>
                                          <p:spTgt spid="17625"/>
                                        </p:tgtEl>
                                        <p:attrNameLst>
                                          <p:attrName>style.visibility</p:attrName>
                                        </p:attrNameLst>
                                      </p:cBhvr>
                                      <p:to>
                                        <p:strVal val="hidden"/>
                                      </p:to>
                                    </p:set>
                                  </p:childTnLst>
                                  <p:subTnLst>
                                    <p:audio>
                                      <p:cMediaNode vol="4000">
                                        <p:cTn display="0" masterRel="sameClick">
                                          <p:stCondLst>
                                            <p:cond evt="begin" delay="0">
                                              <p:tn val="160"/>
                                            </p:cond>
                                          </p:stCondLst>
                                          <p:endCondLst>
                                            <p:cond evt="onStopAudio" delay="0">
                                              <p:tgtEl>
                                                <p:sldTgt/>
                                              </p:tgtEl>
                                            </p:cond>
                                          </p:endCondLst>
                                        </p:cTn>
                                        <p:tgtEl>
                                          <p:sndTgt r:embed="rId3" name="hammer.wav" builtIn="1"/>
                                        </p:tgtEl>
                                      </p:cMediaNode>
                                    </p:audio>
                                  </p:subTnLst>
                                </p:cTn>
                              </p:par>
                            </p:childTnLst>
                          </p:cTn>
                        </p:par>
                        <p:par>
                          <p:cTn id="163" fill="hold" nodeType="afterGroup">
                            <p:stCondLst>
                              <p:cond delay="37000"/>
                            </p:stCondLst>
                            <p:childTnLst>
                              <p:par>
                                <p:cTn id="164" presetID="10" presetClass="exit" presetSubtype="0" fill="hold" grpId="0" nodeType="afterEffect">
                                  <p:stCondLst>
                                    <p:cond delay="0"/>
                                  </p:stCondLst>
                                  <p:childTnLst>
                                    <p:animEffect transition="out" filter="fade">
                                      <p:cBhvr>
                                        <p:cTn id="165" dur="1000"/>
                                        <p:tgtEl>
                                          <p:spTgt spid="17624"/>
                                        </p:tgtEl>
                                      </p:cBhvr>
                                    </p:animEffect>
                                    <p:set>
                                      <p:cBhvr>
                                        <p:cTn id="166" dur="1" fill="hold">
                                          <p:stCondLst>
                                            <p:cond delay="999"/>
                                          </p:stCondLst>
                                        </p:cTn>
                                        <p:tgtEl>
                                          <p:spTgt spid="17624"/>
                                        </p:tgtEl>
                                        <p:attrNameLst>
                                          <p:attrName>style.visibility</p:attrName>
                                        </p:attrNameLst>
                                      </p:cBhvr>
                                      <p:to>
                                        <p:strVal val="hidden"/>
                                      </p:to>
                                    </p:set>
                                  </p:childTnLst>
                                  <p:subTnLst>
                                    <p:audio>
                                      <p:cMediaNode vol="4000">
                                        <p:cTn display="0" masterRel="sameClick">
                                          <p:stCondLst>
                                            <p:cond evt="begin" delay="0">
                                              <p:tn val="164"/>
                                            </p:cond>
                                          </p:stCondLst>
                                          <p:endCondLst>
                                            <p:cond evt="onStopAudio" delay="0">
                                              <p:tgtEl>
                                                <p:sldTgt/>
                                              </p:tgtEl>
                                            </p:cond>
                                          </p:endCondLst>
                                        </p:cTn>
                                        <p:tgtEl>
                                          <p:sndTgt r:embed="rId3" name="hammer.wav" builtIn="1"/>
                                        </p:tgtEl>
                                      </p:cMediaNode>
                                    </p:audio>
                                  </p:subTnLst>
                                </p:cTn>
                              </p:par>
                            </p:childTnLst>
                          </p:cTn>
                        </p:par>
                        <p:par>
                          <p:cTn id="167" fill="hold" nodeType="afterGroup">
                            <p:stCondLst>
                              <p:cond delay="38000"/>
                            </p:stCondLst>
                            <p:childTnLst>
                              <p:par>
                                <p:cTn id="168" presetID="10" presetClass="exit" presetSubtype="0" fill="hold" grpId="0" nodeType="afterEffect">
                                  <p:stCondLst>
                                    <p:cond delay="0"/>
                                  </p:stCondLst>
                                  <p:childTnLst>
                                    <p:animEffect transition="out" filter="fade">
                                      <p:cBhvr>
                                        <p:cTn id="169" dur="1000"/>
                                        <p:tgtEl>
                                          <p:spTgt spid="17623"/>
                                        </p:tgtEl>
                                      </p:cBhvr>
                                    </p:animEffect>
                                    <p:set>
                                      <p:cBhvr>
                                        <p:cTn id="170" dur="1" fill="hold">
                                          <p:stCondLst>
                                            <p:cond delay="999"/>
                                          </p:stCondLst>
                                        </p:cTn>
                                        <p:tgtEl>
                                          <p:spTgt spid="17623"/>
                                        </p:tgtEl>
                                        <p:attrNameLst>
                                          <p:attrName>style.visibility</p:attrName>
                                        </p:attrNameLst>
                                      </p:cBhvr>
                                      <p:to>
                                        <p:strVal val="hidden"/>
                                      </p:to>
                                    </p:set>
                                  </p:childTnLst>
                                  <p:subTnLst>
                                    <p:audio>
                                      <p:cMediaNode vol="4000">
                                        <p:cTn display="0" masterRel="sameClick">
                                          <p:stCondLst>
                                            <p:cond evt="begin" delay="0">
                                              <p:tn val="168"/>
                                            </p:cond>
                                          </p:stCondLst>
                                          <p:endCondLst>
                                            <p:cond evt="onStopAudio" delay="0">
                                              <p:tgtEl>
                                                <p:sldTgt/>
                                              </p:tgtEl>
                                            </p:cond>
                                          </p:endCondLst>
                                        </p:cTn>
                                        <p:tgtEl>
                                          <p:sndTgt r:embed="rId3" name="hammer.wav" builtIn="1"/>
                                        </p:tgtEl>
                                      </p:cMediaNode>
                                    </p:audio>
                                  </p:subTnLst>
                                </p:cTn>
                              </p:par>
                            </p:childTnLst>
                          </p:cTn>
                        </p:par>
                        <p:par>
                          <p:cTn id="171" fill="hold" nodeType="afterGroup">
                            <p:stCondLst>
                              <p:cond delay="39000"/>
                            </p:stCondLst>
                            <p:childTnLst>
                              <p:par>
                                <p:cTn id="172" presetID="10" presetClass="exit" presetSubtype="0" fill="hold" grpId="0" nodeType="afterEffect">
                                  <p:stCondLst>
                                    <p:cond delay="0"/>
                                  </p:stCondLst>
                                  <p:childTnLst>
                                    <p:animEffect transition="out" filter="fade">
                                      <p:cBhvr>
                                        <p:cTn id="173" dur="1000"/>
                                        <p:tgtEl>
                                          <p:spTgt spid="17622"/>
                                        </p:tgtEl>
                                      </p:cBhvr>
                                    </p:animEffect>
                                    <p:set>
                                      <p:cBhvr>
                                        <p:cTn id="174" dur="1" fill="hold">
                                          <p:stCondLst>
                                            <p:cond delay="999"/>
                                          </p:stCondLst>
                                        </p:cTn>
                                        <p:tgtEl>
                                          <p:spTgt spid="17622"/>
                                        </p:tgtEl>
                                        <p:attrNameLst>
                                          <p:attrName>style.visibility</p:attrName>
                                        </p:attrNameLst>
                                      </p:cBhvr>
                                      <p:to>
                                        <p:strVal val="hidden"/>
                                      </p:to>
                                    </p:set>
                                  </p:childTnLst>
                                  <p:subTnLst>
                                    <p:audio>
                                      <p:cMediaNode vol="4000">
                                        <p:cTn display="0" masterRel="sameClick">
                                          <p:stCondLst>
                                            <p:cond evt="begin" delay="0">
                                              <p:tn val="172"/>
                                            </p:cond>
                                          </p:stCondLst>
                                          <p:endCondLst>
                                            <p:cond evt="onStopAudio" delay="0">
                                              <p:tgtEl>
                                                <p:sldTgt/>
                                              </p:tgtEl>
                                            </p:cond>
                                          </p:endCondLst>
                                        </p:cTn>
                                        <p:tgtEl>
                                          <p:sndTgt r:embed="rId3" name="hammer.wav" builtIn="1"/>
                                        </p:tgtEl>
                                      </p:cMediaNode>
                                    </p:audio>
                                  </p:subTnLst>
                                </p:cTn>
                              </p:par>
                            </p:childTnLst>
                          </p:cTn>
                        </p:par>
                        <p:par>
                          <p:cTn id="175" fill="hold" nodeType="afterGroup">
                            <p:stCondLst>
                              <p:cond delay="40000"/>
                            </p:stCondLst>
                            <p:childTnLst>
                              <p:par>
                                <p:cTn id="176" presetID="10" presetClass="exit" presetSubtype="0" fill="hold" grpId="0" nodeType="afterEffect">
                                  <p:stCondLst>
                                    <p:cond delay="0"/>
                                  </p:stCondLst>
                                  <p:childTnLst>
                                    <p:animEffect transition="out" filter="fade">
                                      <p:cBhvr>
                                        <p:cTn id="177" dur="1000"/>
                                        <p:tgtEl>
                                          <p:spTgt spid="17621"/>
                                        </p:tgtEl>
                                      </p:cBhvr>
                                    </p:animEffect>
                                    <p:set>
                                      <p:cBhvr>
                                        <p:cTn id="178" dur="1" fill="hold">
                                          <p:stCondLst>
                                            <p:cond delay="999"/>
                                          </p:stCondLst>
                                        </p:cTn>
                                        <p:tgtEl>
                                          <p:spTgt spid="17621"/>
                                        </p:tgtEl>
                                        <p:attrNameLst>
                                          <p:attrName>style.visibility</p:attrName>
                                        </p:attrNameLst>
                                      </p:cBhvr>
                                      <p:to>
                                        <p:strVal val="hidden"/>
                                      </p:to>
                                    </p:set>
                                  </p:childTnLst>
                                  <p:subTnLst>
                                    <p:audio>
                                      <p:cMediaNode vol="4000">
                                        <p:cTn display="0" masterRel="sameClick">
                                          <p:stCondLst>
                                            <p:cond evt="begin" delay="0">
                                              <p:tn val="176"/>
                                            </p:cond>
                                          </p:stCondLst>
                                          <p:endCondLst>
                                            <p:cond evt="onStopAudio" delay="0">
                                              <p:tgtEl>
                                                <p:sldTgt/>
                                              </p:tgtEl>
                                            </p:cond>
                                          </p:endCondLst>
                                        </p:cTn>
                                        <p:tgtEl>
                                          <p:sndTgt r:embed="rId3" name="hammer.wav" builtIn="1"/>
                                        </p:tgtEl>
                                      </p:cMediaNode>
                                    </p:audio>
                                  </p:subTnLst>
                                </p:cTn>
                              </p:par>
                            </p:childTnLst>
                          </p:cTn>
                        </p:par>
                        <p:par>
                          <p:cTn id="179" fill="hold" nodeType="afterGroup">
                            <p:stCondLst>
                              <p:cond delay="41000"/>
                            </p:stCondLst>
                            <p:childTnLst>
                              <p:par>
                                <p:cTn id="180" presetID="10" presetClass="exit" presetSubtype="0" fill="hold" grpId="0" nodeType="afterEffect">
                                  <p:stCondLst>
                                    <p:cond delay="0"/>
                                  </p:stCondLst>
                                  <p:childTnLst>
                                    <p:animEffect transition="out" filter="fade">
                                      <p:cBhvr>
                                        <p:cTn id="181" dur="1000"/>
                                        <p:tgtEl>
                                          <p:spTgt spid="17620"/>
                                        </p:tgtEl>
                                      </p:cBhvr>
                                    </p:animEffect>
                                    <p:set>
                                      <p:cBhvr>
                                        <p:cTn id="182" dur="1" fill="hold">
                                          <p:stCondLst>
                                            <p:cond delay="999"/>
                                          </p:stCondLst>
                                        </p:cTn>
                                        <p:tgtEl>
                                          <p:spTgt spid="17620"/>
                                        </p:tgtEl>
                                        <p:attrNameLst>
                                          <p:attrName>style.visibility</p:attrName>
                                        </p:attrNameLst>
                                      </p:cBhvr>
                                      <p:to>
                                        <p:strVal val="hidden"/>
                                      </p:to>
                                    </p:set>
                                  </p:childTnLst>
                                  <p:subTnLst>
                                    <p:audio>
                                      <p:cMediaNode vol="4000">
                                        <p:cTn display="0" masterRel="sameClick">
                                          <p:stCondLst>
                                            <p:cond evt="begin" delay="0">
                                              <p:tn val="180"/>
                                            </p:cond>
                                          </p:stCondLst>
                                          <p:endCondLst>
                                            <p:cond evt="onStopAudio" delay="0">
                                              <p:tgtEl>
                                                <p:sldTgt/>
                                              </p:tgtEl>
                                            </p:cond>
                                          </p:endCondLst>
                                        </p:cTn>
                                        <p:tgtEl>
                                          <p:sndTgt r:embed="rId3" name="hammer.wav" builtIn="1"/>
                                        </p:tgtEl>
                                      </p:cMediaNode>
                                    </p:audio>
                                  </p:subTnLst>
                                </p:cTn>
                              </p:par>
                            </p:childTnLst>
                          </p:cTn>
                        </p:par>
                        <p:par>
                          <p:cTn id="183" fill="hold" nodeType="afterGroup">
                            <p:stCondLst>
                              <p:cond delay="42000"/>
                            </p:stCondLst>
                            <p:childTnLst>
                              <p:par>
                                <p:cTn id="184" presetID="10" presetClass="exit" presetSubtype="0" fill="hold" grpId="0" nodeType="afterEffect">
                                  <p:stCondLst>
                                    <p:cond delay="0"/>
                                  </p:stCondLst>
                                  <p:childTnLst>
                                    <p:animEffect transition="out" filter="fade">
                                      <p:cBhvr>
                                        <p:cTn id="185" dur="1000"/>
                                        <p:tgtEl>
                                          <p:spTgt spid="17619"/>
                                        </p:tgtEl>
                                      </p:cBhvr>
                                    </p:animEffect>
                                    <p:set>
                                      <p:cBhvr>
                                        <p:cTn id="186" dur="1" fill="hold">
                                          <p:stCondLst>
                                            <p:cond delay="999"/>
                                          </p:stCondLst>
                                        </p:cTn>
                                        <p:tgtEl>
                                          <p:spTgt spid="17619"/>
                                        </p:tgtEl>
                                        <p:attrNameLst>
                                          <p:attrName>style.visibility</p:attrName>
                                        </p:attrNameLst>
                                      </p:cBhvr>
                                      <p:to>
                                        <p:strVal val="hidden"/>
                                      </p:to>
                                    </p:set>
                                  </p:childTnLst>
                                  <p:subTnLst>
                                    <p:audio>
                                      <p:cMediaNode vol="4000">
                                        <p:cTn display="0" masterRel="sameClick">
                                          <p:stCondLst>
                                            <p:cond evt="begin" delay="0">
                                              <p:tn val="184"/>
                                            </p:cond>
                                          </p:stCondLst>
                                          <p:endCondLst>
                                            <p:cond evt="onStopAudio" delay="0">
                                              <p:tgtEl>
                                                <p:sldTgt/>
                                              </p:tgtEl>
                                            </p:cond>
                                          </p:endCondLst>
                                        </p:cTn>
                                        <p:tgtEl>
                                          <p:sndTgt r:embed="rId3" name="hammer.wav" builtIn="1"/>
                                        </p:tgtEl>
                                      </p:cMediaNode>
                                    </p:audio>
                                  </p:subTnLst>
                                </p:cTn>
                              </p:par>
                            </p:childTnLst>
                          </p:cTn>
                        </p:par>
                        <p:par>
                          <p:cTn id="187" fill="hold" nodeType="afterGroup">
                            <p:stCondLst>
                              <p:cond delay="43000"/>
                            </p:stCondLst>
                            <p:childTnLst>
                              <p:par>
                                <p:cTn id="188" presetID="10" presetClass="exit" presetSubtype="0" fill="hold" grpId="0" nodeType="afterEffect">
                                  <p:stCondLst>
                                    <p:cond delay="0"/>
                                  </p:stCondLst>
                                  <p:childTnLst>
                                    <p:animEffect transition="out" filter="fade">
                                      <p:cBhvr>
                                        <p:cTn id="189" dur="1000"/>
                                        <p:tgtEl>
                                          <p:spTgt spid="17618"/>
                                        </p:tgtEl>
                                      </p:cBhvr>
                                    </p:animEffect>
                                    <p:set>
                                      <p:cBhvr>
                                        <p:cTn id="190" dur="1" fill="hold">
                                          <p:stCondLst>
                                            <p:cond delay="999"/>
                                          </p:stCondLst>
                                        </p:cTn>
                                        <p:tgtEl>
                                          <p:spTgt spid="17618"/>
                                        </p:tgtEl>
                                        <p:attrNameLst>
                                          <p:attrName>style.visibility</p:attrName>
                                        </p:attrNameLst>
                                      </p:cBhvr>
                                      <p:to>
                                        <p:strVal val="hidden"/>
                                      </p:to>
                                    </p:set>
                                  </p:childTnLst>
                                  <p:subTnLst>
                                    <p:audio>
                                      <p:cMediaNode vol="4000">
                                        <p:cTn display="0" masterRel="sameClick">
                                          <p:stCondLst>
                                            <p:cond evt="begin" delay="0">
                                              <p:tn val="188"/>
                                            </p:cond>
                                          </p:stCondLst>
                                          <p:endCondLst>
                                            <p:cond evt="onStopAudio" delay="0">
                                              <p:tgtEl>
                                                <p:sldTgt/>
                                              </p:tgtEl>
                                            </p:cond>
                                          </p:endCondLst>
                                        </p:cTn>
                                        <p:tgtEl>
                                          <p:sndTgt r:embed="rId3" name="hammer.wav" builtIn="1"/>
                                        </p:tgtEl>
                                      </p:cMediaNode>
                                    </p:audio>
                                  </p:subTnLst>
                                </p:cTn>
                              </p:par>
                            </p:childTnLst>
                          </p:cTn>
                        </p:par>
                        <p:par>
                          <p:cTn id="191" fill="hold" nodeType="afterGroup">
                            <p:stCondLst>
                              <p:cond delay="44000"/>
                            </p:stCondLst>
                            <p:childTnLst>
                              <p:par>
                                <p:cTn id="192" presetID="10" presetClass="exit" presetSubtype="0" fill="hold" grpId="0" nodeType="afterEffect">
                                  <p:stCondLst>
                                    <p:cond delay="0"/>
                                  </p:stCondLst>
                                  <p:childTnLst>
                                    <p:animEffect transition="out" filter="fade">
                                      <p:cBhvr>
                                        <p:cTn id="193" dur="1000"/>
                                        <p:tgtEl>
                                          <p:spTgt spid="17617"/>
                                        </p:tgtEl>
                                      </p:cBhvr>
                                    </p:animEffect>
                                    <p:set>
                                      <p:cBhvr>
                                        <p:cTn id="194" dur="1" fill="hold">
                                          <p:stCondLst>
                                            <p:cond delay="999"/>
                                          </p:stCondLst>
                                        </p:cTn>
                                        <p:tgtEl>
                                          <p:spTgt spid="17617"/>
                                        </p:tgtEl>
                                        <p:attrNameLst>
                                          <p:attrName>style.visibility</p:attrName>
                                        </p:attrNameLst>
                                      </p:cBhvr>
                                      <p:to>
                                        <p:strVal val="hidden"/>
                                      </p:to>
                                    </p:set>
                                  </p:childTnLst>
                                  <p:subTnLst>
                                    <p:audio>
                                      <p:cMediaNode vol="4000">
                                        <p:cTn display="0" masterRel="sameClick">
                                          <p:stCondLst>
                                            <p:cond evt="begin" delay="0">
                                              <p:tn val="192"/>
                                            </p:cond>
                                          </p:stCondLst>
                                          <p:endCondLst>
                                            <p:cond evt="onStopAudio" delay="0">
                                              <p:tgtEl>
                                                <p:sldTgt/>
                                              </p:tgtEl>
                                            </p:cond>
                                          </p:endCondLst>
                                        </p:cTn>
                                        <p:tgtEl>
                                          <p:sndTgt r:embed="rId3" name="hammer.wav" builtIn="1"/>
                                        </p:tgtEl>
                                      </p:cMediaNode>
                                    </p:audio>
                                  </p:subTnLst>
                                </p:cTn>
                              </p:par>
                            </p:childTnLst>
                          </p:cTn>
                        </p:par>
                        <p:par>
                          <p:cTn id="195" fill="hold" nodeType="afterGroup">
                            <p:stCondLst>
                              <p:cond delay="45000"/>
                            </p:stCondLst>
                            <p:childTnLst>
                              <p:par>
                                <p:cTn id="196" presetID="10" presetClass="exit" presetSubtype="0" fill="hold" grpId="0" nodeType="afterEffect">
                                  <p:stCondLst>
                                    <p:cond delay="0"/>
                                  </p:stCondLst>
                                  <p:childTnLst>
                                    <p:animEffect transition="out" filter="fade">
                                      <p:cBhvr>
                                        <p:cTn id="197" dur="1000"/>
                                        <p:tgtEl>
                                          <p:spTgt spid="17616"/>
                                        </p:tgtEl>
                                      </p:cBhvr>
                                    </p:animEffect>
                                    <p:set>
                                      <p:cBhvr>
                                        <p:cTn id="198" dur="1" fill="hold">
                                          <p:stCondLst>
                                            <p:cond delay="999"/>
                                          </p:stCondLst>
                                        </p:cTn>
                                        <p:tgtEl>
                                          <p:spTgt spid="17616"/>
                                        </p:tgtEl>
                                        <p:attrNameLst>
                                          <p:attrName>style.visibility</p:attrName>
                                        </p:attrNameLst>
                                      </p:cBhvr>
                                      <p:to>
                                        <p:strVal val="hidden"/>
                                      </p:to>
                                    </p:set>
                                  </p:childTnLst>
                                  <p:subTnLst>
                                    <p:audio>
                                      <p:cMediaNode vol="4000">
                                        <p:cTn display="0" masterRel="sameClick">
                                          <p:stCondLst>
                                            <p:cond evt="begin" delay="0">
                                              <p:tn val="196"/>
                                            </p:cond>
                                          </p:stCondLst>
                                          <p:endCondLst>
                                            <p:cond evt="onStopAudio" delay="0">
                                              <p:tgtEl>
                                                <p:sldTgt/>
                                              </p:tgtEl>
                                            </p:cond>
                                          </p:endCondLst>
                                        </p:cTn>
                                        <p:tgtEl>
                                          <p:sndTgt r:embed="rId3" name="hammer.wav" builtIn="1"/>
                                        </p:tgtEl>
                                      </p:cMediaNode>
                                    </p:audio>
                                  </p:subTnLst>
                                </p:cTn>
                              </p:par>
                            </p:childTnLst>
                          </p:cTn>
                        </p:par>
                        <p:par>
                          <p:cTn id="199" fill="hold" nodeType="afterGroup">
                            <p:stCondLst>
                              <p:cond delay="46000"/>
                            </p:stCondLst>
                            <p:childTnLst>
                              <p:par>
                                <p:cTn id="200" presetID="10" presetClass="exit" presetSubtype="0" fill="hold" grpId="0" nodeType="afterEffect">
                                  <p:stCondLst>
                                    <p:cond delay="0"/>
                                  </p:stCondLst>
                                  <p:childTnLst>
                                    <p:animEffect transition="out" filter="fade">
                                      <p:cBhvr>
                                        <p:cTn id="201" dur="1000"/>
                                        <p:tgtEl>
                                          <p:spTgt spid="17615"/>
                                        </p:tgtEl>
                                      </p:cBhvr>
                                    </p:animEffect>
                                    <p:set>
                                      <p:cBhvr>
                                        <p:cTn id="202" dur="1" fill="hold">
                                          <p:stCondLst>
                                            <p:cond delay="999"/>
                                          </p:stCondLst>
                                        </p:cTn>
                                        <p:tgtEl>
                                          <p:spTgt spid="17615"/>
                                        </p:tgtEl>
                                        <p:attrNameLst>
                                          <p:attrName>style.visibility</p:attrName>
                                        </p:attrNameLst>
                                      </p:cBhvr>
                                      <p:to>
                                        <p:strVal val="hidden"/>
                                      </p:to>
                                    </p:set>
                                  </p:childTnLst>
                                  <p:subTnLst>
                                    <p:audio>
                                      <p:cMediaNode vol="4000">
                                        <p:cTn display="0" masterRel="sameClick">
                                          <p:stCondLst>
                                            <p:cond evt="begin" delay="0">
                                              <p:tn val="200"/>
                                            </p:cond>
                                          </p:stCondLst>
                                          <p:endCondLst>
                                            <p:cond evt="onStopAudio" delay="0">
                                              <p:tgtEl>
                                                <p:sldTgt/>
                                              </p:tgtEl>
                                            </p:cond>
                                          </p:endCondLst>
                                        </p:cTn>
                                        <p:tgtEl>
                                          <p:sndTgt r:embed="rId3" name="hammer.wav" builtIn="1"/>
                                        </p:tgtEl>
                                      </p:cMediaNode>
                                    </p:audio>
                                  </p:subTnLst>
                                </p:cTn>
                              </p:par>
                            </p:childTnLst>
                          </p:cTn>
                        </p:par>
                        <p:par>
                          <p:cTn id="203" fill="hold" nodeType="afterGroup">
                            <p:stCondLst>
                              <p:cond delay="47000"/>
                            </p:stCondLst>
                            <p:childTnLst>
                              <p:par>
                                <p:cTn id="204" presetID="10" presetClass="exit" presetSubtype="0" fill="hold" grpId="0" nodeType="afterEffect">
                                  <p:stCondLst>
                                    <p:cond delay="0"/>
                                  </p:stCondLst>
                                  <p:childTnLst>
                                    <p:animEffect transition="out" filter="fade">
                                      <p:cBhvr>
                                        <p:cTn id="205" dur="1000"/>
                                        <p:tgtEl>
                                          <p:spTgt spid="17614"/>
                                        </p:tgtEl>
                                      </p:cBhvr>
                                    </p:animEffect>
                                    <p:set>
                                      <p:cBhvr>
                                        <p:cTn id="206" dur="1" fill="hold">
                                          <p:stCondLst>
                                            <p:cond delay="999"/>
                                          </p:stCondLst>
                                        </p:cTn>
                                        <p:tgtEl>
                                          <p:spTgt spid="17614"/>
                                        </p:tgtEl>
                                        <p:attrNameLst>
                                          <p:attrName>style.visibility</p:attrName>
                                        </p:attrNameLst>
                                      </p:cBhvr>
                                      <p:to>
                                        <p:strVal val="hidden"/>
                                      </p:to>
                                    </p:set>
                                  </p:childTnLst>
                                  <p:subTnLst>
                                    <p:audio>
                                      <p:cMediaNode vol="4000">
                                        <p:cTn display="0" masterRel="sameClick">
                                          <p:stCondLst>
                                            <p:cond evt="begin" delay="0">
                                              <p:tn val="204"/>
                                            </p:cond>
                                          </p:stCondLst>
                                          <p:endCondLst>
                                            <p:cond evt="onStopAudio" delay="0">
                                              <p:tgtEl>
                                                <p:sldTgt/>
                                              </p:tgtEl>
                                            </p:cond>
                                          </p:endCondLst>
                                        </p:cTn>
                                        <p:tgtEl>
                                          <p:sndTgt r:embed="rId3" name="hammer.wav" builtIn="1"/>
                                        </p:tgtEl>
                                      </p:cMediaNode>
                                    </p:audio>
                                  </p:subTnLst>
                                </p:cTn>
                              </p:par>
                            </p:childTnLst>
                          </p:cTn>
                        </p:par>
                        <p:par>
                          <p:cTn id="207" fill="hold" nodeType="afterGroup">
                            <p:stCondLst>
                              <p:cond delay="48000"/>
                            </p:stCondLst>
                            <p:childTnLst>
                              <p:par>
                                <p:cTn id="208" presetID="10" presetClass="exit" presetSubtype="0" fill="hold" grpId="0" nodeType="afterEffect">
                                  <p:stCondLst>
                                    <p:cond delay="0"/>
                                  </p:stCondLst>
                                  <p:childTnLst>
                                    <p:animEffect transition="out" filter="fade">
                                      <p:cBhvr>
                                        <p:cTn id="209" dur="1000"/>
                                        <p:tgtEl>
                                          <p:spTgt spid="17613"/>
                                        </p:tgtEl>
                                      </p:cBhvr>
                                    </p:animEffect>
                                    <p:set>
                                      <p:cBhvr>
                                        <p:cTn id="210" dur="1" fill="hold">
                                          <p:stCondLst>
                                            <p:cond delay="999"/>
                                          </p:stCondLst>
                                        </p:cTn>
                                        <p:tgtEl>
                                          <p:spTgt spid="17613"/>
                                        </p:tgtEl>
                                        <p:attrNameLst>
                                          <p:attrName>style.visibility</p:attrName>
                                        </p:attrNameLst>
                                      </p:cBhvr>
                                      <p:to>
                                        <p:strVal val="hidden"/>
                                      </p:to>
                                    </p:set>
                                  </p:childTnLst>
                                  <p:subTnLst>
                                    <p:audio>
                                      <p:cMediaNode vol="4000">
                                        <p:cTn display="0" masterRel="sameClick">
                                          <p:stCondLst>
                                            <p:cond evt="begin" delay="0">
                                              <p:tn val="208"/>
                                            </p:cond>
                                          </p:stCondLst>
                                          <p:endCondLst>
                                            <p:cond evt="onStopAudio" delay="0">
                                              <p:tgtEl>
                                                <p:sldTgt/>
                                              </p:tgtEl>
                                            </p:cond>
                                          </p:endCondLst>
                                        </p:cTn>
                                        <p:tgtEl>
                                          <p:sndTgt r:embed="rId3" name="hammer.wav" builtIn="1"/>
                                        </p:tgtEl>
                                      </p:cMediaNode>
                                    </p:audio>
                                  </p:subTnLst>
                                </p:cTn>
                              </p:par>
                            </p:childTnLst>
                          </p:cTn>
                        </p:par>
                        <p:par>
                          <p:cTn id="211" fill="hold" nodeType="afterGroup">
                            <p:stCondLst>
                              <p:cond delay="49000"/>
                            </p:stCondLst>
                            <p:childTnLst>
                              <p:par>
                                <p:cTn id="212" presetID="10" presetClass="exit" presetSubtype="0" fill="hold" grpId="0" nodeType="afterEffect">
                                  <p:stCondLst>
                                    <p:cond delay="0"/>
                                  </p:stCondLst>
                                  <p:childTnLst>
                                    <p:animEffect transition="out" filter="fade">
                                      <p:cBhvr>
                                        <p:cTn id="213" dur="1000"/>
                                        <p:tgtEl>
                                          <p:spTgt spid="17612"/>
                                        </p:tgtEl>
                                      </p:cBhvr>
                                    </p:animEffect>
                                    <p:set>
                                      <p:cBhvr>
                                        <p:cTn id="214" dur="1" fill="hold">
                                          <p:stCondLst>
                                            <p:cond delay="999"/>
                                          </p:stCondLst>
                                        </p:cTn>
                                        <p:tgtEl>
                                          <p:spTgt spid="17612"/>
                                        </p:tgtEl>
                                        <p:attrNameLst>
                                          <p:attrName>style.visibility</p:attrName>
                                        </p:attrNameLst>
                                      </p:cBhvr>
                                      <p:to>
                                        <p:strVal val="hidden"/>
                                      </p:to>
                                    </p:set>
                                  </p:childTnLst>
                                  <p:subTnLst>
                                    <p:audio>
                                      <p:cMediaNode vol="4000">
                                        <p:cTn display="0" masterRel="sameClick">
                                          <p:stCondLst>
                                            <p:cond evt="begin" delay="0">
                                              <p:tn val="212"/>
                                            </p:cond>
                                          </p:stCondLst>
                                          <p:endCondLst>
                                            <p:cond evt="onStopAudio" delay="0">
                                              <p:tgtEl>
                                                <p:sldTgt/>
                                              </p:tgtEl>
                                            </p:cond>
                                          </p:endCondLst>
                                        </p:cTn>
                                        <p:tgtEl>
                                          <p:sndTgt r:embed="rId3" name="hammer.wav" builtIn="1"/>
                                        </p:tgtEl>
                                      </p:cMediaNode>
                                    </p:audio>
                                  </p:subTnLst>
                                </p:cTn>
                              </p:par>
                            </p:childTnLst>
                          </p:cTn>
                        </p:par>
                        <p:par>
                          <p:cTn id="215" fill="hold" nodeType="afterGroup">
                            <p:stCondLst>
                              <p:cond delay="50000"/>
                            </p:stCondLst>
                            <p:childTnLst>
                              <p:par>
                                <p:cTn id="216" presetID="10" presetClass="exit" presetSubtype="0" fill="hold" grpId="0" nodeType="afterEffect">
                                  <p:stCondLst>
                                    <p:cond delay="0"/>
                                  </p:stCondLst>
                                  <p:childTnLst>
                                    <p:animEffect transition="out" filter="fade">
                                      <p:cBhvr>
                                        <p:cTn id="217" dur="1000"/>
                                        <p:tgtEl>
                                          <p:spTgt spid="17611"/>
                                        </p:tgtEl>
                                      </p:cBhvr>
                                    </p:animEffect>
                                    <p:set>
                                      <p:cBhvr>
                                        <p:cTn id="218" dur="1" fill="hold">
                                          <p:stCondLst>
                                            <p:cond delay="999"/>
                                          </p:stCondLst>
                                        </p:cTn>
                                        <p:tgtEl>
                                          <p:spTgt spid="17611"/>
                                        </p:tgtEl>
                                        <p:attrNameLst>
                                          <p:attrName>style.visibility</p:attrName>
                                        </p:attrNameLst>
                                      </p:cBhvr>
                                      <p:to>
                                        <p:strVal val="hidden"/>
                                      </p:to>
                                    </p:set>
                                  </p:childTnLst>
                                  <p:subTnLst>
                                    <p:audio>
                                      <p:cMediaNode vol="4000">
                                        <p:cTn display="0" masterRel="sameClick">
                                          <p:stCondLst>
                                            <p:cond evt="begin" delay="0">
                                              <p:tn val="216"/>
                                            </p:cond>
                                          </p:stCondLst>
                                          <p:endCondLst>
                                            <p:cond evt="onStopAudio" delay="0">
                                              <p:tgtEl>
                                                <p:sldTgt/>
                                              </p:tgtEl>
                                            </p:cond>
                                          </p:endCondLst>
                                        </p:cTn>
                                        <p:tgtEl>
                                          <p:sndTgt r:embed="rId3" name="hammer.wav" builtIn="1"/>
                                        </p:tgtEl>
                                      </p:cMediaNode>
                                    </p:audio>
                                  </p:subTnLst>
                                </p:cTn>
                              </p:par>
                            </p:childTnLst>
                          </p:cTn>
                        </p:par>
                        <p:par>
                          <p:cTn id="219" fill="hold" nodeType="afterGroup">
                            <p:stCondLst>
                              <p:cond delay="51000"/>
                            </p:stCondLst>
                            <p:childTnLst>
                              <p:par>
                                <p:cTn id="220" presetID="10" presetClass="exit" presetSubtype="0" fill="hold" grpId="0" nodeType="afterEffect">
                                  <p:stCondLst>
                                    <p:cond delay="0"/>
                                  </p:stCondLst>
                                  <p:childTnLst>
                                    <p:animEffect transition="out" filter="fade">
                                      <p:cBhvr>
                                        <p:cTn id="221" dur="1000"/>
                                        <p:tgtEl>
                                          <p:spTgt spid="17610"/>
                                        </p:tgtEl>
                                      </p:cBhvr>
                                    </p:animEffect>
                                    <p:set>
                                      <p:cBhvr>
                                        <p:cTn id="222" dur="1" fill="hold">
                                          <p:stCondLst>
                                            <p:cond delay="999"/>
                                          </p:stCondLst>
                                        </p:cTn>
                                        <p:tgtEl>
                                          <p:spTgt spid="17610"/>
                                        </p:tgtEl>
                                        <p:attrNameLst>
                                          <p:attrName>style.visibility</p:attrName>
                                        </p:attrNameLst>
                                      </p:cBhvr>
                                      <p:to>
                                        <p:strVal val="hidden"/>
                                      </p:to>
                                    </p:set>
                                  </p:childTnLst>
                                  <p:subTnLst>
                                    <p:audio>
                                      <p:cMediaNode vol="4000">
                                        <p:cTn display="0" masterRel="sameClick">
                                          <p:stCondLst>
                                            <p:cond evt="begin" delay="0">
                                              <p:tn val="220"/>
                                            </p:cond>
                                          </p:stCondLst>
                                          <p:endCondLst>
                                            <p:cond evt="onStopAudio" delay="0">
                                              <p:tgtEl>
                                                <p:sldTgt/>
                                              </p:tgtEl>
                                            </p:cond>
                                          </p:endCondLst>
                                        </p:cTn>
                                        <p:tgtEl>
                                          <p:sndTgt r:embed="rId3" name="hammer.wav" builtIn="1"/>
                                        </p:tgtEl>
                                      </p:cMediaNode>
                                    </p:audio>
                                  </p:subTnLst>
                                </p:cTn>
                              </p:par>
                            </p:childTnLst>
                          </p:cTn>
                        </p:par>
                        <p:par>
                          <p:cTn id="223" fill="hold" nodeType="afterGroup">
                            <p:stCondLst>
                              <p:cond delay="52000"/>
                            </p:stCondLst>
                            <p:childTnLst>
                              <p:par>
                                <p:cTn id="224" presetID="10" presetClass="exit" presetSubtype="0" fill="hold" grpId="0" nodeType="afterEffect">
                                  <p:stCondLst>
                                    <p:cond delay="0"/>
                                  </p:stCondLst>
                                  <p:childTnLst>
                                    <p:animEffect transition="out" filter="fade">
                                      <p:cBhvr>
                                        <p:cTn id="225" dur="1000"/>
                                        <p:tgtEl>
                                          <p:spTgt spid="17609"/>
                                        </p:tgtEl>
                                      </p:cBhvr>
                                    </p:animEffect>
                                    <p:set>
                                      <p:cBhvr>
                                        <p:cTn id="226" dur="1" fill="hold">
                                          <p:stCondLst>
                                            <p:cond delay="999"/>
                                          </p:stCondLst>
                                        </p:cTn>
                                        <p:tgtEl>
                                          <p:spTgt spid="17609"/>
                                        </p:tgtEl>
                                        <p:attrNameLst>
                                          <p:attrName>style.visibility</p:attrName>
                                        </p:attrNameLst>
                                      </p:cBhvr>
                                      <p:to>
                                        <p:strVal val="hidden"/>
                                      </p:to>
                                    </p:set>
                                  </p:childTnLst>
                                  <p:subTnLst>
                                    <p:audio>
                                      <p:cMediaNode vol="4000">
                                        <p:cTn display="0" masterRel="sameClick">
                                          <p:stCondLst>
                                            <p:cond evt="begin" delay="0">
                                              <p:tn val="224"/>
                                            </p:cond>
                                          </p:stCondLst>
                                          <p:endCondLst>
                                            <p:cond evt="onStopAudio" delay="0">
                                              <p:tgtEl>
                                                <p:sldTgt/>
                                              </p:tgtEl>
                                            </p:cond>
                                          </p:endCondLst>
                                        </p:cTn>
                                        <p:tgtEl>
                                          <p:sndTgt r:embed="rId3" name="hammer.wav" builtIn="1"/>
                                        </p:tgtEl>
                                      </p:cMediaNode>
                                    </p:audio>
                                  </p:subTnLst>
                                </p:cTn>
                              </p:par>
                            </p:childTnLst>
                          </p:cTn>
                        </p:par>
                        <p:par>
                          <p:cTn id="227" fill="hold" nodeType="afterGroup">
                            <p:stCondLst>
                              <p:cond delay="53000"/>
                            </p:stCondLst>
                            <p:childTnLst>
                              <p:par>
                                <p:cTn id="228" presetID="10" presetClass="exit" presetSubtype="0" fill="hold" grpId="0" nodeType="afterEffect">
                                  <p:stCondLst>
                                    <p:cond delay="0"/>
                                  </p:stCondLst>
                                  <p:childTnLst>
                                    <p:animEffect transition="out" filter="fade">
                                      <p:cBhvr>
                                        <p:cTn id="229" dur="1000"/>
                                        <p:tgtEl>
                                          <p:spTgt spid="17608"/>
                                        </p:tgtEl>
                                      </p:cBhvr>
                                    </p:animEffect>
                                    <p:set>
                                      <p:cBhvr>
                                        <p:cTn id="230" dur="1" fill="hold">
                                          <p:stCondLst>
                                            <p:cond delay="999"/>
                                          </p:stCondLst>
                                        </p:cTn>
                                        <p:tgtEl>
                                          <p:spTgt spid="17608"/>
                                        </p:tgtEl>
                                        <p:attrNameLst>
                                          <p:attrName>style.visibility</p:attrName>
                                        </p:attrNameLst>
                                      </p:cBhvr>
                                      <p:to>
                                        <p:strVal val="hidden"/>
                                      </p:to>
                                    </p:set>
                                  </p:childTnLst>
                                  <p:subTnLst>
                                    <p:audio>
                                      <p:cMediaNode vol="4000">
                                        <p:cTn display="0" masterRel="sameClick">
                                          <p:stCondLst>
                                            <p:cond evt="begin" delay="0">
                                              <p:tn val="228"/>
                                            </p:cond>
                                          </p:stCondLst>
                                          <p:endCondLst>
                                            <p:cond evt="onStopAudio" delay="0">
                                              <p:tgtEl>
                                                <p:sldTgt/>
                                              </p:tgtEl>
                                            </p:cond>
                                          </p:endCondLst>
                                        </p:cTn>
                                        <p:tgtEl>
                                          <p:sndTgt r:embed="rId3" name="hammer.wav" builtIn="1"/>
                                        </p:tgtEl>
                                      </p:cMediaNode>
                                    </p:audio>
                                  </p:subTnLst>
                                </p:cTn>
                              </p:par>
                            </p:childTnLst>
                          </p:cTn>
                        </p:par>
                        <p:par>
                          <p:cTn id="231" fill="hold" nodeType="afterGroup">
                            <p:stCondLst>
                              <p:cond delay="54000"/>
                            </p:stCondLst>
                            <p:childTnLst>
                              <p:par>
                                <p:cTn id="232" presetID="10" presetClass="exit" presetSubtype="0" fill="hold" grpId="0" nodeType="afterEffect">
                                  <p:stCondLst>
                                    <p:cond delay="0"/>
                                  </p:stCondLst>
                                  <p:childTnLst>
                                    <p:animEffect transition="out" filter="fade">
                                      <p:cBhvr>
                                        <p:cTn id="233" dur="1000"/>
                                        <p:tgtEl>
                                          <p:spTgt spid="17607"/>
                                        </p:tgtEl>
                                      </p:cBhvr>
                                    </p:animEffect>
                                    <p:set>
                                      <p:cBhvr>
                                        <p:cTn id="234" dur="1" fill="hold">
                                          <p:stCondLst>
                                            <p:cond delay="999"/>
                                          </p:stCondLst>
                                        </p:cTn>
                                        <p:tgtEl>
                                          <p:spTgt spid="17607"/>
                                        </p:tgtEl>
                                        <p:attrNameLst>
                                          <p:attrName>style.visibility</p:attrName>
                                        </p:attrNameLst>
                                      </p:cBhvr>
                                      <p:to>
                                        <p:strVal val="hidden"/>
                                      </p:to>
                                    </p:set>
                                  </p:childTnLst>
                                  <p:subTnLst>
                                    <p:audio>
                                      <p:cMediaNode vol="4000">
                                        <p:cTn display="0" masterRel="sameClick">
                                          <p:stCondLst>
                                            <p:cond evt="begin" delay="0">
                                              <p:tn val="232"/>
                                            </p:cond>
                                          </p:stCondLst>
                                          <p:endCondLst>
                                            <p:cond evt="onStopAudio" delay="0">
                                              <p:tgtEl>
                                                <p:sldTgt/>
                                              </p:tgtEl>
                                            </p:cond>
                                          </p:endCondLst>
                                        </p:cTn>
                                        <p:tgtEl>
                                          <p:sndTgt r:embed="rId3" name="hammer.wav" builtIn="1"/>
                                        </p:tgtEl>
                                      </p:cMediaNode>
                                    </p:audio>
                                  </p:subTnLst>
                                </p:cTn>
                              </p:par>
                            </p:childTnLst>
                          </p:cTn>
                        </p:par>
                        <p:par>
                          <p:cTn id="235" fill="hold" nodeType="afterGroup">
                            <p:stCondLst>
                              <p:cond delay="55000"/>
                            </p:stCondLst>
                            <p:childTnLst>
                              <p:par>
                                <p:cTn id="236" presetID="10" presetClass="exit" presetSubtype="0" fill="hold" grpId="0" nodeType="afterEffect">
                                  <p:stCondLst>
                                    <p:cond delay="0"/>
                                  </p:stCondLst>
                                  <p:childTnLst>
                                    <p:animEffect transition="out" filter="fade">
                                      <p:cBhvr>
                                        <p:cTn id="237" dur="1000"/>
                                        <p:tgtEl>
                                          <p:spTgt spid="17606"/>
                                        </p:tgtEl>
                                      </p:cBhvr>
                                    </p:animEffect>
                                    <p:set>
                                      <p:cBhvr>
                                        <p:cTn id="238" dur="1" fill="hold">
                                          <p:stCondLst>
                                            <p:cond delay="999"/>
                                          </p:stCondLst>
                                        </p:cTn>
                                        <p:tgtEl>
                                          <p:spTgt spid="17606"/>
                                        </p:tgtEl>
                                        <p:attrNameLst>
                                          <p:attrName>style.visibility</p:attrName>
                                        </p:attrNameLst>
                                      </p:cBhvr>
                                      <p:to>
                                        <p:strVal val="hidden"/>
                                      </p:to>
                                    </p:set>
                                  </p:childTnLst>
                                  <p:subTnLst>
                                    <p:audio>
                                      <p:cMediaNode vol="4000">
                                        <p:cTn display="0" masterRel="sameClick">
                                          <p:stCondLst>
                                            <p:cond evt="begin" delay="0">
                                              <p:tn val="236"/>
                                            </p:cond>
                                          </p:stCondLst>
                                          <p:endCondLst>
                                            <p:cond evt="onStopAudio" delay="0">
                                              <p:tgtEl>
                                                <p:sldTgt/>
                                              </p:tgtEl>
                                            </p:cond>
                                          </p:endCondLst>
                                        </p:cTn>
                                        <p:tgtEl>
                                          <p:sndTgt r:embed="rId3" name="hammer.wav" builtIn="1"/>
                                        </p:tgtEl>
                                      </p:cMediaNode>
                                    </p:audio>
                                  </p:subTnLst>
                                </p:cTn>
                              </p:par>
                            </p:childTnLst>
                          </p:cTn>
                        </p:par>
                        <p:par>
                          <p:cTn id="239" fill="hold" nodeType="afterGroup">
                            <p:stCondLst>
                              <p:cond delay="56000"/>
                            </p:stCondLst>
                            <p:childTnLst>
                              <p:par>
                                <p:cTn id="240" presetID="10" presetClass="exit" presetSubtype="0" fill="hold" grpId="0" nodeType="afterEffect">
                                  <p:stCondLst>
                                    <p:cond delay="0"/>
                                  </p:stCondLst>
                                  <p:childTnLst>
                                    <p:animEffect transition="out" filter="fade">
                                      <p:cBhvr>
                                        <p:cTn id="241" dur="1000"/>
                                        <p:tgtEl>
                                          <p:spTgt spid="17605"/>
                                        </p:tgtEl>
                                      </p:cBhvr>
                                    </p:animEffect>
                                    <p:set>
                                      <p:cBhvr>
                                        <p:cTn id="242" dur="1" fill="hold">
                                          <p:stCondLst>
                                            <p:cond delay="999"/>
                                          </p:stCondLst>
                                        </p:cTn>
                                        <p:tgtEl>
                                          <p:spTgt spid="17605"/>
                                        </p:tgtEl>
                                        <p:attrNameLst>
                                          <p:attrName>style.visibility</p:attrName>
                                        </p:attrNameLst>
                                      </p:cBhvr>
                                      <p:to>
                                        <p:strVal val="hidden"/>
                                      </p:to>
                                    </p:set>
                                  </p:childTnLst>
                                  <p:subTnLst>
                                    <p:audio>
                                      <p:cMediaNode vol="4000">
                                        <p:cTn display="0" masterRel="sameClick">
                                          <p:stCondLst>
                                            <p:cond evt="begin" delay="0">
                                              <p:tn val="240"/>
                                            </p:cond>
                                          </p:stCondLst>
                                          <p:endCondLst>
                                            <p:cond evt="onStopAudio" delay="0">
                                              <p:tgtEl>
                                                <p:sldTgt/>
                                              </p:tgtEl>
                                            </p:cond>
                                          </p:endCondLst>
                                        </p:cTn>
                                        <p:tgtEl>
                                          <p:sndTgt r:embed="rId3" name="hammer.wav" builtIn="1"/>
                                        </p:tgtEl>
                                      </p:cMediaNode>
                                    </p:audio>
                                  </p:subTnLst>
                                </p:cTn>
                              </p:par>
                            </p:childTnLst>
                          </p:cTn>
                        </p:par>
                        <p:par>
                          <p:cTn id="243" fill="hold" nodeType="afterGroup">
                            <p:stCondLst>
                              <p:cond delay="57000"/>
                            </p:stCondLst>
                            <p:childTnLst>
                              <p:par>
                                <p:cTn id="244" presetID="10" presetClass="exit" presetSubtype="0" fill="hold" grpId="0" nodeType="afterEffect">
                                  <p:stCondLst>
                                    <p:cond delay="0"/>
                                  </p:stCondLst>
                                  <p:childTnLst>
                                    <p:animEffect transition="out" filter="fade">
                                      <p:cBhvr>
                                        <p:cTn id="245" dur="1000"/>
                                        <p:tgtEl>
                                          <p:spTgt spid="17604"/>
                                        </p:tgtEl>
                                      </p:cBhvr>
                                    </p:animEffect>
                                    <p:set>
                                      <p:cBhvr>
                                        <p:cTn id="246" dur="1" fill="hold">
                                          <p:stCondLst>
                                            <p:cond delay="999"/>
                                          </p:stCondLst>
                                        </p:cTn>
                                        <p:tgtEl>
                                          <p:spTgt spid="17604"/>
                                        </p:tgtEl>
                                        <p:attrNameLst>
                                          <p:attrName>style.visibility</p:attrName>
                                        </p:attrNameLst>
                                      </p:cBhvr>
                                      <p:to>
                                        <p:strVal val="hidden"/>
                                      </p:to>
                                    </p:set>
                                  </p:childTnLst>
                                  <p:subTnLst>
                                    <p:audio>
                                      <p:cMediaNode vol="4000">
                                        <p:cTn display="0" masterRel="sameClick">
                                          <p:stCondLst>
                                            <p:cond evt="begin" delay="0">
                                              <p:tn val="244"/>
                                            </p:cond>
                                          </p:stCondLst>
                                          <p:endCondLst>
                                            <p:cond evt="onStopAudio" delay="0">
                                              <p:tgtEl>
                                                <p:sldTgt/>
                                              </p:tgtEl>
                                            </p:cond>
                                          </p:endCondLst>
                                        </p:cTn>
                                        <p:tgtEl>
                                          <p:sndTgt r:embed="rId3" name="hammer.wav" builtIn="1"/>
                                        </p:tgtEl>
                                      </p:cMediaNode>
                                    </p:audio>
                                  </p:subTnLst>
                                </p:cTn>
                              </p:par>
                            </p:childTnLst>
                          </p:cTn>
                        </p:par>
                        <p:par>
                          <p:cTn id="247" fill="hold" nodeType="afterGroup">
                            <p:stCondLst>
                              <p:cond delay="58000"/>
                            </p:stCondLst>
                            <p:childTnLst>
                              <p:par>
                                <p:cTn id="248" presetID="10" presetClass="exit" presetSubtype="0" fill="hold" grpId="0" nodeType="afterEffect">
                                  <p:stCondLst>
                                    <p:cond delay="0"/>
                                  </p:stCondLst>
                                  <p:childTnLst>
                                    <p:animEffect transition="out" filter="fade">
                                      <p:cBhvr>
                                        <p:cTn id="249" dur="1000"/>
                                        <p:tgtEl>
                                          <p:spTgt spid="17603"/>
                                        </p:tgtEl>
                                      </p:cBhvr>
                                    </p:animEffect>
                                    <p:set>
                                      <p:cBhvr>
                                        <p:cTn id="250" dur="1" fill="hold">
                                          <p:stCondLst>
                                            <p:cond delay="999"/>
                                          </p:stCondLst>
                                        </p:cTn>
                                        <p:tgtEl>
                                          <p:spTgt spid="17603"/>
                                        </p:tgtEl>
                                        <p:attrNameLst>
                                          <p:attrName>style.visibility</p:attrName>
                                        </p:attrNameLst>
                                      </p:cBhvr>
                                      <p:to>
                                        <p:strVal val="hidden"/>
                                      </p:to>
                                    </p:set>
                                  </p:childTnLst>
                                  <p:subTnLst>
                                    <p:audio>
                                      <p:cMediaNode vol="4000">
                                        <p:cTn display="0" masterRel="sameClick">
                                          <p:stCondLst>
                                            <p:cond evt="begin" delay="0">
                                              <p:tn val="248"/>
                                            </p:cond>
                                          </p:stCondLst>
                                          <p:endCondLst>
                                            <p:cond evt="onStopAudio" delay="0">
                                              <p:tgtEl>
                                                <p:sldTgt/>
                                              </p:tgtEl>
                                            </p:cond>
                                          </p:endCondLst>
                                        </p:cTn>
                                        <p:tgtEl>
                                          <p:sndTgt r:embed="rId3" name="hammer.wav" builtIn="1"/>
                                        </p:tgtEl>
                                      </p:cMediaNode>
                                    </p:audio>
                                  </p:subTnLst>
                                </p:cTn>
                              </p:par>
                            </p:childTnLst>
                          </p:cTn>
                        </p:par>
                        <p:par>
                          <p:cTn id="251" fill="hold" nodeType="afterGroup">
                            <p:stCondLst>
                              <p:cond delay="59000"/>
                            </p:stCondLst>
                            <p:childTnLst>
                              <p:par>
                                <p:cTn id="252" presetID="10" presetClass="exit" presetSubtype="0" fill="hold" grpId="0" nodeType="afterEffect">
                                  <p:stCondLst>
                                    <p:cond delay="0"/>
                                  </p:stCondLst>
                                  <p:childTnLst>
                                    <p:animEffect transition="out" filter="fade">
                                      <p:cBhvr>
                                        <p:cTn id="253" dur="1000"/>
                                        <p:tgtEl>
                                          <p:spTgt spid="17602"/>
                                        </p:tgtEl>
                                      </p:cBhvr>
                                    </p:animEffect>
                                    <p:set>
                                      <p:cBhvr>
                                        <p:cTn id="254" dur="1" fill="hold">
                                          <p:stCondLst>
                                            <p:cond delay="999"/>
                                          </p:stCondLst>
                                        </p:cTn>
                                        <p:tgtEl>
                                          <p:spTgt spid="17602"/>
                                        </p:tgtEl>
                                        <p:attrNameLst>
                                          <p:attrName>style.visibility</p:attrName>
                                        </p:attrNameLst>
                                      </p:cBhvr>
                                      <p:to>
                                        <p:strVal val="hidden"/>
                                      </p:to>
                                    </p:set>
                                  </p:childTnLst>
                                  <p:subTnLst>
                                    <p:audio>
                                      <p:cMediaNode vol="4000">
                                        <p:cTn display="0" masterRel="sameClick">
                                          <p:stCondLst>
                                            <p:cond evt="begin" delay="0">
                                              <p:tn val="252"/>
                                            </p:cond>
                                          </p:stCondLst>
                                          <p:endCondLst>
                                            <p:cond evt="onStopAudio" delay="0">
                                              <p:tgtEl>
                                                <p:sldTgt/>
                                              </p:tgtEl>
                                            </p:cond>
                                          </p:endCondLst>
                                        </p:cTn>
                                        <p:tgtEl>
                                          <p:sndTgt r:embed="rId3" name="hammer.wav" builtIn="1"/>
                                        </p:tgtEl>
                                      </p:cMediaNode>
                                    </p:audio>
                                  </p:subTnLst>
                                </p:cTn>
                              </p:par>
                            </p:childTnLst>
                          </p:cTn>
                        </p:par>
                        <p:par>
                          <p:cTn id="255" fill="hold" nodeType="afterGroup">
                            <p:stCondLst>
                              <p:cond delay="60000"/>
                            </p:stCondLst>
                            <p:childTnLst>
                              <p:par>
                                <p:cTn id="256" presetID="10" presetClass="entr" presetSubtype="0" fill="hold" grpId="0" nodeType="afterEffect">
                                  <p:stCondLst>
                                    <p:cond delay="0"/>
                                  </p:stCondLst>
                                  <p:childTnLst>
                                    <p:set>
                                      <p:cBhvr>
                                        <p:cTn id="257" dur="1" fill="hold">
                                          <p:stCondLst>
                                            <p:cond delay="0"/>
                                          </p:stCondLst>
                                        </p:cTn>
                                        <p:tgtEl>
                                          <p:spTgt spid="17601"/>
                                        </p:tgtEl>
                                        <p:attrNameLst>
                                          <p:attrName>style.visibility</p:attrName>
                                        </p:attrNameLst>
                                      </p:cBhvr>
                                      <p:to>
                                        <p:strVal val="visible"/>
                                      </p:to>
                                    </p:set>
                                    <p:animEffect transition="in" filter="fade">
                                      <p:cBhvr>
                                        <p:cTn id="258" dur="10"/>
                                        <p:tgtEl>
                                          <p:spTgt spid="17601"/>
                                        </p:tgtEl>
                                      </p:cBhvr>
                                    </p:animEffect>
                                  </p:childTnLst>
                                  <p:subTnLst>
                                    <p:audio>
                                      <p:cMediaNode>
                                        <p:cTn display="0" masterRel="sameClick">
                                          <p:stCondLst>
                                            <p:cond evt="begin" delay="0">
                                              <p:tn val="256"/>
                                            </p:cond>
                                          </p:stCondLst>
                                          <p:endCondLst>
                                            <p:cond evt="onStopAudio" delay="0">
                                              <p:tgtEl>
                                                <p:sldTgt/>
                                              </p:tgtEl>
                                            </p:cond>
                                          </p:endCondLst>
                                        </p:cTn>
                                        <p:tgtEl>
                                          <p:sndTgt r:embed="rId2" name="chimes.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animBg="1"/>
      <p:bldP spid="17600" grpId="0"/>
      <p:bldP spid="17601" grpId="0" animBg="1"/>
      <p:bldP spid="17602" grpId="0" animBg="1"/>
      <p:bldP spid="17603" grpId="0" animBg="1"/>
      <p:bldP spid="17604" grpId="0" animBg="1"/>
      <p:bldP spid="17605" grpId="0" animBg="1"/>
      <p:bldP spid="17606" grpId="0" animBg="1"/>
      <p:bldP spid="17607" grpId="0" animBg="1"/>
      <p:bldP spid="17608" grpId="0" animBg="1"/>
      <p:bldP spid="17609" grpId="0" animBg="1"/>
      <p:bldP spid="17610" grpId="0" animBg="1"/>
      <p:bldP spid="17611" grpId="0" animBg="1"/>
      <p:bldP spid="17612" grpId="0" animBg="1"/>
      <p:bldP spid="17613" grpId="0" animBg="1"/>
      <p:bldP spid="17614" grpId="0" animBg="1"/>
      <p:bldP spid="17615" grpId="0" animBg="1"/>
      <p:bldP spid="17616" grpId="0" animBg="1"/>
      <p:bldP spid="17617" grpId="0" animBg="1"/>
      <p:bldP spid="17618" grpId="0" animBg="1"/>
      <p:bldP spid="17619" grpId="0" animBg="1"/>
      <p:bldP spid="17620" grpId="0" animBg="1"/>
      <p:bldP spid="17621" grpId="0" animBg="1"/>
      <p:bldP spid="17622" grpId="0" animBg="1"/>
      <p:bldP spid="17623" grpId="0" animBg="1"/>
      <p:bldP spid="17624" grpId="0" animBg="1"/>
      <p:bldP spid="17625" grpId="0" animBg="1"/>
      <p:bldP spid="17626" grpId="0" animBg="1"/>
      <p:bldP spid="17627" grpId="0" animBg="1"/>
      <p:bldP spid="17628" grpId="0" animBg="1"/>
      <p:bldP spid="17629" grpId="0" animBg="1"/>
      <p:bldP spid="17630" grpId="0" animBg="1"/>
      <p:bldP spid="17631" grpId="0" animBg="1"/>
      <p:bldP spid="17632" grpId="0" animBg="1"/>
      <p:bldP spid="17633" grpId="0" animBg="1"/>
      <p:bldP spid="17634" grpId="0" animBg="1"/>
      <p:bldP spid="17635" grpId="0" animBg="1"/>
      <p:bldP spid="17636" grpId="0" animBg="1"/>
      <p:bldP spid="17637" grpId="0" animBg="1"/>
      <p:bldP spid="17638" grpId="0" animBg="1"/>
      <p:bldP spid="17639" grpId="0" animBg="1"/>
      <p:bldP spid="17640" grpId="0" animBg="1"/>
      <p:bldP spid="17641" grpId="0" animBg="1"/>
      <p:bldP spid="17642" grpId="0" animBg="1"/>
      <p:bldP spid="17643" grpId="0" animBg="1"/>
      <p:bldP spid="17644" grpId="0" animBg="1"/>
      <p:bldP spid="17645" grpId="0" animBg="1"/>
      <p:bldP spid="17646" grpId="0" animBg="1"/>
      <p:bldP spid="17647" grpId="0" animBg="1"/>
      <p:bldP spid="17648" grpId="0" animBg="1"/>
      <p:bldP spid="17649" grpId="0" animBg="1"/>
      <p:bldP spid="17650" grpId="0" animBg="1"/>
      <p:bldP spid="17651" grpId="0" animBg="1"/>
      <p:bldP spid="17652" grpId="0" animBg="1"/>
      <p:bldP spid="17653" grpId="0" animBg="1"/>
      <p:bldP spid="17654" grpId="0" animBg="1"/>
      <p:bldP spid="17655" grpId="0" animBg="1"/>
      <p:bldP spid="17656" grpId="0" animBg="1"/>
      <p:bldP spid="17657" grpId="0" animBg="1"/>
      <p:bldP spid="17658" grpId="0" animBg="1"/>
      <p:bldP spid="17659" grpId="0" animBg="1"/>
      <p:bldP spid="17660" grpId="0" animBg="1"/>
      <p:bldP spid="1766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533400" y="0"/>
            <a:ext cx="8458200" cy="685800"/>
          </a:xfrm>
        </p:spPr>
        <p:txBody>
          <a:bodyPr/>
          <a:lstStyle/>
          <a:p>
            <a:pPr eaLnBrk="1" hangingPunct="1">
              <a:defRPr/>
            </a:pPr>
            <a:r>
              <a:rPr lang="en-US" sz="2800" b="1" smtClean="0">
                <a:solidFill>
                  <a:schemeClr val="bg1"/>
                </a:solidFill>
                <a:effectLst>
                  <a:outerShdw blurRad="38100" dist="38100" dir="2700000" algn="tl">
                    <a:srgbClr val="C0C0C0"/>
                  </a:outerShdw>
                </a:effectLst>
              </a:rPr>
              <a:t>Bảng số liệu về diện tích và dân số các châu lục</a:t>
            </a:r>
          </a:p>
        </p:txBody>
      </p:sp>
      <p:sp>
        <p:nvSpPr>
          <p:cNvPr id="20484" name="Oval 4" descr="Water droplets"/>
          <p:cNvSpPr>
            <a:spLocks noChangeArrowheads="1"/>
          </p:cNvSpPr>
          <p:nvPr/>
        </p:nvSpPr>
        <p:spPr bwMode="auto">
          <a:xfrm>
            <a:off x="9174163" y="457200"/>
            <a:ext cx="731837" cy="731838"/>
          </a:xfrm>
          <a:prstGeom prst="ellipse">
            <a:avLst/>
          </a:prstGeom>
          <a:blipFill dpi="0" rotWithShape="1">
            <a:blip r:embed="rId4"/>
            <a:srcRect/>
            <a:tile tx="0" ty="0" sx="100000" sy="100000" flip="none" algn="tl"/>
          </a:blipFill>
          <a:ln w="25400">
            <a:solidFill>
              <a:srgbClr val="FF0000"/>
            </a:solidFill>
            <a:round/>
            <a:headEnd/>
            <a:tailEnd/>
          </a:ln>
          <a:effectLst/>
        </p:spPr>
        <p:txBody>
          <a:bodyPr wrap="none" anchor="ctr"/>
          <a:lstStyle/>
          <a:p>
            <a:pPr eaLnBrk="0" hangingPunct="0">
              <a:defRPr/>
            </a:pPr>
            <a:r>
              <a:rPr lang="en-US" sz="4000" b="0">
                <a:solidFill>
                  <a:srgbClr val="FF0000"/>
                </a:solidFill>
                <a:effectLst>
                  <a:outerShdw blurRad="38100" dist="38100" dir="2700000" algn="tl">
                    <a:srgbClr val="000000"/>
                  </a:outerShdw>
                </a:effectLst>
                <a:latin typeface="Arial"/>
              </a:rPr>
              <a:t>1</a:t>
            </a:r>
          </a:p>
        </p:txBody>
      </p:sp>
      <p:sp>
        <p:nvSpPr>
          <p:cNvPr id="20486" name="AutoShape 6"/>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60</a:t>
            </a:r>
          </a:p>
        </p:txBody>
      </p:sp>
      <p:sp>
        <p:nvSpPr>
          <p:cNvPr id="20487" name="AutoShape 7"/>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59</a:t>
            </a:r>
          </a:p>
        </p:txBody>
      </p:sp>
      <p:sp>
        <p:nvSpPr>
          <p:cNvPr id="20488" name="AutoShape 8"/>
          <p:cNvSpPr>
            <a:spLocks noChangeArrowheads="1"/>
          </p:cNvSpPr>
          <p:nvPr/>
        </p:nvSpPr>
        <p:spPr bwMode="auto">
          <a:xfrm>
            <a:off x="9067800" y="6035675"/>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58</a:t>
            </a:r>
          </a:p>
        </p:txBody>
      </p:sp>
      <p:sp>
        <p:nvSpPr>
          <p:cNvPr id="20489" name="AutoShape 9"/>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57</a:t>
            </a:r>
          </a:p>
        </p:txBody>
      </p:sp>
      <p:sp>
        <p:nvSpPr>
          <p:cNvPr id="20490" name="AutoShape 10"/>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56</a:t>
            </a:r>
          </a:p>
        </p:txBody>
      </p:sp>
      <p:sp>
        <p:nvSpPr>
          <p:cNvPr id="20491" name="AutoShape 11"/>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55</a:t>
            </a:r>
          </a:p>
        </p:txBody>
      </p:sp>
      <p:sp>
        <p:nvSpPr>
          <p:cNvPr id="20492" name="AutoShape 12"/>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54</a:t>
            </a:r>
          </a:p>
        </p:txBody>
      </p:sp>
      <p:sp>
        <p:nvSpPr>
          <p:cNvPr id="20493" name="AutoShape 13"/>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53</a:t>
            </a:r>
          </a:p>
        </p:txBody>
      </p:sp>
      <p:sp>
        <p:nvSpPr>
          <p:cNvPr id="20494" name="AutoShape 14"/>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52</a:t>
            </a:r>
          </a:p>
        </p:txBody>
      </p:sp>
      <p:sp>
        <p:nvSpPr>
          <p:cNvPr id="20495" name="AutoShape 15"/>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51</a:t>
            </a:r>
          </a:p>
        </p:txBody>
      </p:sp>
      <p:sp>
        <p:nvSpPr>
          <p:cNvPr id="20496" name="AutoShape 16"/>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50</a:t>
            </a:r>
          </a:p>
        </p:txBody>
      </p:sp>
      <p:sp>
        <p:nvSpPr>
          <p:cNvPr id="20497" name="AutoShape 17"/>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49</a:t>
            </a:r>
          </a:p>
        </p:txBody>
      </p:sp>
      <p:sp>
        <p:nvSpPr>
          <p:cNvPr id="20498" name="AutoShape 18"/>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48</a:t>
            </a:r>
          </a:p>
        </p:txBody>
      </p:sp>
      <p:sp>
        <p:nvSpPr>
          <p:cNvPr id="20499" name="AutoShape 19"/>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47</a:t>
            </a:r>
          </a:p>
        </p:txBody>
      </p:sp>
      <p:sp>
        <p:nvSpPr>
          <p:cNvPr id="20500" name="AutoShape 20"/>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46</a:t>
            </a:r>
          </a:p>
        </p:txBody>
      </p:sp>
      <p:sp>
        <p:nvSpPr>
          <p:cNvPr id="20501" name="AutoShape 21"/>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45</a:t>
            </a:r>
          </a:p>
        </p:txBody>
      </p:sp>
      <p:sp>
        <p:nvSpPr>
          <p:cNvPr id="20502" name="AutoShape 22"/>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44</a:t>
            </a:r>
          </a:p>
        </p:txBody>
      </p:sp>
      <p:sp>
        <p:nvSpPr>
          <p:cNvPr id="20503" name="AutoShape 23"/>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43</a:t>
            </a:r>
          </a:p>
        </p:txBody>
      </p:sp>
      <p:sp>
        <p:nvSpPr>
          <p:cNvPr id="20504" name="AutoShape 24"/>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42</a:t>
            </a:r>
          </a:p>
        </p:txBody>
      </p:sp>
      <p:sp>
        <p:nvSpPr>
          <p:cNvPr id="20505" name="AutoShape 25"/>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41</a:t>
            </a:r>
          </a:p>
        </p:txBody>
      </p:sp>
      <p:sp>
        <p:nvSpPr>
          <p:cNvPr id="20506" name="AutoShape 26"/>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40</a:t>
            </a:r>
          </a:p>
        </p:txBody>
      </p:sp>
      <p:sp>
        <p:nvSpPr>
          <p:cNvPr id="20507" name="AutoShape 27"/>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39</a:t>
            </a:r>
          </a:p>
        </p:txBody>
      </p:sp>
      <p:sp>
        <p:nvSpPr>
          <p:cNvPr id="20508" name="AutoShape 28"/>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38</a:t>
            </a:r>
          </a:p>
        </p:txBody>
      </p:sp>
      <p:sp>
        <p:nvSpPr>
          <p:cNvPr id="20509" name="AutoShape 29"/>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37</a:t>
            </a:r>
          </a:p>
        </p:txBody>
      </p:sp>
      <p:sp>
        <p:nvSpPr>
          <p:cNvPr id="20510" name="AutoShape 30"/>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36</a:t>
            </a:r>
          </a:p>
        </p:txBody>
      </p:sp>
      <p:sp>
        <p:nvSpPr>
          <p:cNvPr id="20511" name="AutoShape 31"/>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35</a:t>
            </a:r>
          </a:p>
        </p:txBody>
      </p:sp>
      <p:sp>
        <p:nvSpPr>
          <p:cNvPr id="20512" name="AutoShape 32"/>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34</a:t>
            </a:r>
          </a:p>
        </p:txBody>
      </p:sp>
      <p:sp>
        <p:nvSpPr>
          <p:cNvPr id="20513" name="AutoShape 33"/>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33</a:t>
            </a:r>
          </a:p>
        </p:txBody>
      </p:sp>
      <p:sp>
        <p:nvSpPr>
          <p:cNvPr id="20514" name="AutoShape 34"/>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32</a:t>
            </a:r>
          </a:p>
        </p:txBody>
      </p:sp>
      <p:sp>
        <p:nvSpPr>
          <p:cNvPr id="20515" name="AutoShape 35"/>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31</a:t>
            </a:r>
          </a:p>
        </p:txBody>
      </p:sp>
      <p:sp>
        <p:nvSpPr>
          <p:cNvPr id="20516" name="AutoShape 36"/>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30</a:t>
            </a:r>
          </a:p>
        </p:txBody>
      </p:sp>
      <p:sp>
        <p:nvSpPr>
          <p:cNvPr id="20517" name="AutoShape 37"/>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29</a:t>
            </a:r>
          </a:p>
        </p:txBody>
      </p:sp>
      <p:sp>
        <p:nvSpPr>
          <p:cNvPr id="20518" name="AutoShape 38"/>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28</a:t>
            </a:r>
          </a:p>
        </p:txBody>
      </p:sp>
      <p:sp>
        <p:nvSpPr>
          <p:cNvPr id="20519" name="AutoShape 39"/>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27</a:t>
            </a:r>
          </a:p>
        </p:txBody>
      </p:sp>
      <p:sp>
        <p:nvSpPr>
          <p:cNvPr id="20520" name="AutoShape 40"/>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26</a:t>
            </a:r>
          </a:p>
        </p:txBody>
      </p:sp>
      <p:sp>
        <p:nvSpPr>
          <p:cNvPr id="20521" name="AutoShape 41"/>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25</a:t>
            </a:r>
          </a:p>
        </p:txBody>
      </p:sp>
      <p:sp>
        <p:nvSpPr>
          <p:cNvPr id="20522" name="AutoShape 42"/>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24</a:t>
            </a:r>
          </a:p>
        </p:txBody>
      </p:sp>
      <p:sp>
        <p:nvSpPr>
          <p:cNvPr id="20523" name="AutoShape 43"/>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23</a:t>
            </a:r>
          </a:p>
        </p:txBody>
      </p:sp>
      <p:sp>
        <p:nvSpPr>
          <p:cNvPr id="20524" name="AutoShape 44"/>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22</a:t>
            </a:r>
          </a:p>
        </p:txBody>
      </p:sp>
      <p:sp>
        <p:nvSpPr>
          <p:cNvPr id="20525" name="AutoShape 45"/>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21</a:t>
            </a:r>
          </a:p>
        </p:txBody>
      </p:sp>
      <p:sp>
        <p:nvSpPr>
          <p:cNvPr id="20526" name="AutoShape 46"/>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20</a:t>
            </a:r>
          </a:p>
        </p:txBody>
      </p:sp>
      <p:sp>
        <p:nvSpPr>
          <p:cNvPr id="20527" name="AutoShape 47"/>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19</a:t>
            </a:r>
          </a:p>
        </p:txBody>
      </p:sp>
      <p:sp>
        <p:nvSpPr>
          <p:cNvPr id="20528" name="AutoShape 48"/>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18</a:t>
            </a:r>
          </a:p>
        </p:txBody>
      </p:sp>
      <p:sp>
        <p:nvSpPr>
          <p:cNvPr id="20529" name="AutoShape 49"/>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17</a:t>
            </a:r>
          </a:p>
        </p:txBody>
      </p:sp>
      <p:sp>
        <p:nvSpPr>
          <p:cNvPr id="20530" name="AutoShape 50"/>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16</a:t>
            </a:r>
          </a:p>
        </p:txBody>
      </p:sp>
      <p:sp>
        <p:nvSpPr>
          <p:cNvPr id="20531" name="AutoShape 51"/>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15</a:t>
            </a:r>
          </a:p>
        </p:txBody>
      </p:sp>
      <p:sp>
        <p:nvSpPr>
          <p:cNvPr id="20532" name="AutoShape 52"/>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14</a:t>
            </a:r>
          </a:p>
        </p:txBody>
      </p:sp>
      <p:sp>
        <p:nvSpPr>
          <p:cNvPr id="20533" name="AutoShape 53"/>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13</a:t>
            </a:r>
          </a:p>
        </p:txBody>
      </p:sp>
      <p:sp>
        <p:nvSpPr>
          <p:cNvPr id="20534" name="AutoShape 54"/>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12</a:t>
            </a:r>
          </a:p>
        </p:txBody>
      </p:sp>
      <p:sp>
        <p:nvSpPr>
          <p:cNvPr id="20535" name="AutoShape 55"/>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11</a:t>
            </a:r>
          </a:p>
        </p:txBody>
      </p:sp>
      <p:sp>
        <p:nvSpPr>
          <p:cNvPr id="20536" name="AutoShape 56"/>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10</a:t>
            </a:r>
          </a:p>
        </p:txBody>
      </p:sp>
      <p:sp>
        <p:nvSpPr>
          <p:cNvPr id="20537" name="AutoShape 57"/>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9</a:t>
            </a:r>
          </a:p>
        </p:txBody>
      </p:sp>
      <p:sp>
        <p:nvSpPr>
          <p:cNvPr id="20538" name="AutoShape 58"/>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8</a:t>
            </a:r>
          </a:p>
        </p:txBody>
      </p:sp>
      <p:sp>
        <p:nvSpPr>
          <p:cNvPr id="20539" name="AutoShape 59"/>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7</a:t>
            </a:r>
          </a:p>
        </p:txBody>
      </p:sp>
      <p:sp>
        <p:nvSpPr>
          <p:cNvPr id="20540" name="AutoShape 60"/>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6</a:t>
            </a:r>
          </a:p>
        </p:txBody>
      </p:sp>
      <p:sp>
        <p:nvSpPr>
          <p:cNvPr id="20541" name="AutoShape 61"/>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5</a:t>
            </a:r>
          </a:p>
        </p:txBody>
      </p:sp>
      <p:sp>
        <p:nvSpPr>
          <p:cNvPr id="20542" name="AutoShape 62"/>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4</a:t>
            </a:r>
          </a:p>
        </p:txBody>
      </p:sp>
      <p:sp>
        <p:nvSpPr>
          <p:cNvPr id="20543" name="AutoShape 63"/>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3</a:t>
            </a:r>
          </a:p>
        </p:txBody>
      </p:sp>
      <p:sp>
        <p:nvSpPr>
          <p:cNvPr id="20544" name="AutoShape 64"/>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2</a:t>
            </a:r>
          </a:p>
        </p:txBody>
      </p:sp>
      <p:sp>
        <p:nvSpPr>
          <p:cNvPr id="20545" name="AutoShape 65"/>
          <p:cNvSpPr>
            <a:spLocks noChangeArrowheads="1"/>
          </p:cNvSpPr>
          <p:nvPr/>
        </p:nvSpPr>
        <p:spPr bwMode="auto">
          <a:xfrm>
            <a:off x="9067800" y="6019800"/>
            <a:ext cx="731838" cy="731838"/>
          </a:xfrm>
          <a:prstGeom prst="flowChartAlternateProcess">
            <a:avLst/>
          </a:prstGeom>
          <a:gradFill rotWithShape="1">
            <a:gsLst>
              <a:gs pos="0">
                <a:srgbClr val="FF3300"/>
              </a:gs>
              <a:gs pos="100000">
                <a:schemeClr val="folHlink"/>
              </a:gs>
            </a:gsLst>
            <a:path path="shape">
              <a:fillToRect l="50000" t="50000" r="50000" b="50000"/>
            </a:path>
          </a:gradFill>
          <a:ln w="57150">
            <a:solidFill>
              <a:srgbClr val="FF0000"/>
            </a:solidFill>
            <a:miter lim="800000"/>
            <a:headEnd/>
            <a:tailEnd/>
          </a:ln>
        </p:spPr>
        <p:txBody>
          <a:bodyPr wrap="none" anchor="ctr"/>
          <a:lstStyle/>
          <a:p>
            <a:pPr eaLnBrk="0" hangingPunct="0"/>
            <a:r>
              <a:rPr lang="en-US" sz="4000" b="0"/>
              <a:t>1</a:t>
            </a:r>
          </a:p>
        </p:txBody>
      </p:sp>
      <p:graphicFrame>
        <p:nvGraphicFramePr>
          <p:cNvPr id="20813" name="Group 333"/>
          <p:cNvGraphicFramePr>
            <a:graphicFrameLocks noGrp="1"/>
          </p:cNvGraphicFramePr>
          <p:nvPr>
            <p:ph idx="1"/>
          </p:nvPr>
        </p:nvGraphicFramePr>
        <p:xfrm>
          <a:off x="685800" y="609600"/>
          <a:ext cx="8153400" cy="4429125"/>
        </p:xfrm>
        <a:graphic>
          <a:graphicData uri="http://schemas.openxmlformats.org/drawingml/2006/table">
            <a:tbl>
              <a:tblPr/>
              <a:tblGrid>
                <a:gridCol w="2894013"/>
                <a:gridCol w="2211387"/>
                <a:gridCol w="3048000"/>
              </a:tblGrid>
              <a:tr h="99068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Châu lục</a:t>
                      </a:r>
                    </a:p>
                  </a:txBody>
                  <a:tcPr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Diện tích (Triệu km</a:t>
                      </a:r>
                      <a:r>
                        <a:rPr kumimoji="0" lang="en-US" sz="2400" b="0" i="0" u="none" strike="noStrike" cap="none" normalizeH="0" baseline="30000" smtClean="0">
                          <a:ln>
                            <a:noFill/>
                          </a:ln>
                          <a:solidFill>
                            <a:schemeClr val="tx1"/>
                          </a:solidFill>
                          <a:effectLst/>
                          <a:latin typeface="Arial" charset="0"/>
                        </a:rPr>
                        <a:t>2</a:t>
                      </a:r>
                      <a:r>
                        <a:rPr kumimoji="0" lang="en-US" sz="2400" b="0" i="0" u="none" strike="noStrike" cap="none" normalizeH="0" baseline="0" smtClean="0">
                          <a:ln>
                            <a:noFill/>
                          </a:ln>
                          <a:solidFill>
                            <a:schemeClr val="tx1"/>
                          </a:solidFill>
                          <a:effectLst/>
                          <a:latin typeface="Arial" charset="0"/>
                        </a:rPr>
                        <a:t>)</a:t>
                      </a:r>
                    </a:p>
                  </a:txBody>
                  <a:tcPr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Dân số năm 2004 (triệu người)</a:t>
                      </a:r>
                    </a:p>
                  </a:txBody>
                  <a:tcPr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folHlink"/>
                    </a:solidFill>
                  </a:tcPr>
                </a:tc>
              </a:tr>
              <a:tr h="45723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Châu Á</a:t>
                      </a:r>
                    </a:p>
                  </a:txBody>
                  <a:tcPr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1EDB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44</a:t>
                      </a:r>
                    </a:p>
                  </a:txBody>
                  <a:tcPr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1EDB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3875</a:t>
                      </a:r>
                      <a:r>
                        <a:rPr kumimoji="0" lang="en-US" sz="2400" b="0" i="0" u="none" strike="noStrike" cap="none" normalizeH="0" baseline="30000" smtClean="0">
                          <a:ln>
                            <a:noFill/>
                          </a:ln>
                          <a:solidFill>
                            <a:schemeClr val="tx1"/>
                          </a:solidFill>
                          <a:effectLst/>
                          <a:latin typeface="Arial" charset="0"/>
                        </a:rPr>
                        <a:t>(1)</a:t>
                      </a:r>
                      <a:endParaRPr kumimoji="0" lang="en-US" sz="2400" b="0" i="0" u="none" strike="noStrike" cap="none" normalizeH="0" baseline="0" smtClean="0">
                        <a:ln>
                          <a:noFill/>
                        </a:ln>
                        <a:solidFill>
                          <a:schemeClr val="tx1"/>
                        </a:solidFill>
                        <a:effectLst/>
                        <a:latin typeface="Arial" charset="0"/>
                      </a:endParaRPr>
                    </a:p>
                  </a:txBody>
                  <a:tcPr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1EDBC"/>
                    </a:solidFill>
                  </a:tcPr>
                </a:tc>
              </a:tr>
              <a:tr h="45723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Châu Mĩ</a:t>
                      </a:r>
                    </a:p>
                  </a:txBody>
                  <a:tcPr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42</a:t>
                      </a:r>
                    </a:p>
                  </a:txBody>
                  <a:tcPr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876</a:t>
                      </a:r>
                    </a:p>
                  </a:txBody>
                  <a:tcPr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FF"/>
                    </a:solidFill>
                  </a:tcPr>
                </a:tc>
              </a:tr>
              <a:tr h="45723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Châu Phi</a:t>
                      </a:r>
                    </a:p>
                  </a:txBody>
                  <a:tcPr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1EDB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30</a:t>
                      </a:r>
                    </a:p>
                  </a:txBody>
                  <a:tcPr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1EDB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884</a:t>
                      </a:r>
                    </a:p>
                  </a:txBody>
                  <a:tcPr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1EDBC"/>
                    </a:solidFill>
                  </a:tcPr>
                </a:tc>
              </a:tr>
              <a:tr h="45723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Châu Âu</a:t>
                      </a:r>
                    </a:p>
                  </a:txBody>
                  <a:tcPr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10</a:t>
                      </a:r>
                    </a:p>
                  </a:txBody>
                  <a:tcPr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728</a:t>
                      </a:r>
                      <a:r>
                        <a:rPr kumimoji="0" lang="en-US" sz="2400" b="0" i="0" u="none" strike="noStrike" cap="none" normalizeH="0" baseline="30000" smtClean="0">
                          <a:ln>
                            <a:noFill/>
                          </a:ln>
                          <a:solidFill>
                            <a:schemeClr val="tx1"/>
                          </a:solidFill>
                          <a:effectLst/>
                          <a:latin typeface="Arial" charset="0"/>
                        </a:rPr>
                        <a:t>(2)</a:t>
                      </a:r>
                      <a:endParaRPr kumimoji="0" lang="en-US" sz="2400" b="0" i="0" u="none" strike="noStrike" cap="none" normalizeH="0" baseline="0" smtClean="0">
                        <a:ln>
                          <a:noFill/>
                        </a:ln>
                        <a:solidFill>
                          <a:schemeClr val="tx1"/>
                        </a:solidFill>
                        <a:effectLst/>
                        <a:latin typeface="Arial" charset="0"/>
                      </a:endParaRPr>
                    </a:p>
                  </a:txBody>
                  <a:tcPr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FF"/>
                    </a:solidFill>
                  </a:tcPr>
                </a:tc>
              </a:tr>
              <a:tr h="45723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Châu Đại Dương</a:t>
                      </a:r>
                    </a:p>
                  </a:txBody>
                  <a:tcPr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1EDB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9</a:t>
                      </a:r>
                    </a:p>
                  </a:txBody>
                  <a:tcPr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1EDB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33</a:t>
                      </a:r>
                    </a:p>
                  </a:txBody>
                  <a:tcPr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1EDBC"/>
                    </a:solidFill>
                  </a:tcPr>
                </a:tc>
              </a:tr>
              <a:tr h="45723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Châu Nam Cực</a:t>
                      </a:r>
                    </a:p>
                  </a:txBody>
                  <a:tcPr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14</a:t>
                      </a:r>
                    </a:p>
                  </a:txBody>
                  <a:tcPr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FF"/>
                    </a:solidFill>
                  </a:tcPr>
                </a:tc>
              </a:tr>
              <a:tr h="695004">
                <a:tc gridSpan="3">
                  <a:txBody>
                    <a:bodyPr/>
                    <a:lstStyle/>
                    <a:p>
                      <a:pPr marL="533400" marR="0" lvl="0" indent="-533400" algn="l" defTabSz="914400" rtl="0" eaLnBrk="1" fontAlgn="base" latinLnBrk="0" hangingPunct="1">
                        <a:lnSpc>
                          <a:spcPct val="100000"/>
                        </a:lnSpc>
                        <a:spcBef>
                          <a:spcPct val="20000"/>
                        </a:spcBef>
                        <a:spcAft>
                          <a:spcPct val="0"/>
                        </a:spcAft>
                        <a:buClrTx/>
                        <a:buSzTx/>
                        <a:buFontTx/>
                        <a:buAutoNum type="arabicParenBoth"/>
                        <a:tabLst/>
                      </a:pPr>
                      <a:r>
                        <a:rPr kumimoji="0" lang="en-US" sz="1800" b="1" i="1" u="none" strike="noStrike" cap="none" normalizeH="0" baseline="0" smtClean="0">
                          <a:ln>
                            <a:noFill/>
                          </a:ln>
                          <a:solidFill>
                            <a:schemeClr val="bg1"/>
                          </a:solidFill>
                          <a:effectLst/>
                          <a:latin typeface="Arial" charset="0"/>
                        </a:rPr>
                        <a:t>Không kể dân số Liên bang Nga</a:t>
                      </a:r>
                    </a:p>
                    <a:p>
                      <a:pPr marL="533400" marR="0" lvl="0" indent="-533400" algn="l" defTabSz="914400" rtl="0" eaLnBrk="1" fontAlgn="base" latinLnBrk="0" hangingPunct="1">
                        <a:lnSpc>
                          <a:spcPct val="100000"/>
                        </a:lnSpc>
                        <a:spcBef>
                          <a:spcPct val="20000"/>
                        </a:spcBef>
                        <a:spcAft>
                          <a:spcPct val="0"/>
                        </a:spcAft>
                        <a:buClrTx/>
                        <a:buSzTx/>
                        <a:buFontTx/>
                        <a:buAutoNum type="arabicParenBoth"/>
                        <a:tabLst/>
                      </a:pPr>
                      <a:r>
                        <a:rPr kumimoji="0" lang="en-US" sz="1800" b="1" i="1" u="none" strike="noStrike" cap="none" normalizeH="0" baseline="0" smtClean="0">
                          <a:ln>
                            <a:noFill/>
                          </a:ln>
                          <a:solidFill>
                            <a:schemeClr val="bg1"/>
                          </a:solidFill>
                          <a:effectLst/>
                          <a:latin typeface="Arial" charset="0"/>
                        </a:rPr>
                        <a:t>Kể cả dân số Liên bang Nga</a:t>
                      </a:r>
                    </a:p>
                  </a:txBody>
                  <a:tcPr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bl>
          </a:graphicData>
        </a:graphic>
      </p:graphicFrame>
      <p:sp>
        <p:nvSpPr>
          <p:cNvPr id="20715" name="Rectangle 235"/>
          <p:cNvSpPr>
            <a:spLocks noChangeArrowheads="1"/>
          </p:cNvSpPr>
          <p:nvPr/>
        </p:nvSpPr>
        <p:spPr bwMode="auto">
          <a:xfrm>
            <a:off x="685800" y="5181600"/>
            <a:ext cx="8153400" cy="1447800"/>
          </a:xfrm>
          <a:prstGeom prst="rect">
            <a:avLst/>
          </a:prstGeom>
          <a:noFill/>
          <a:ln w="9525">
            <a:solidFill>
              <a:schemeClr val="bg1"/>
            </a:solidFill>
            <a:miter lim="800000"/>
            <a:headEnd/>
            <a:tailEnd/>
          </a:ln>
          <a:effectLst/>
        </p:spPr>
        <p:txBody>
          <a:bodyPr/>
          <a:lstStyle/>
          <a:p>
            <a:pPr marL="342900" indent="-342900" algn="l">
              <a:lnSpc>
                <a:spcPct val="90000"/>
              </a:lnSpc>
              <a:spcBef>
                <a:spcPct val="20000"/>
              </a:spcBef>
              <a:defRPr/>
            </a:pPr>
            <a:r>
              <a:rPr lang="en-US" sz="3200" b="0">
                <a:solidFill>
                  <a:schemeClr val="bg1"/>
                </a:solidFill>
                <a:effectLst>
                  <a:outerShdw blurRad="38100" dist="38100" dir="2700000" algn="tl">
                    <a:srgbClr val="C0C0C0"/>
                  </a:outerShdw>
                </a:effectLst>
                <a:latin typeface="Arial"/>
              </a:rPr>
              <a:t>   </a:t>
            </a:r>
            <a:r>
              <a:rPr lang="en-US" sz="3200">
                <a:solidFill>
                  <a:srgbClr val="FFFF00"/>
                </a:solidFill>
                <a:latin typeface="Arial"/>
              </a:rPr>
              <a:t>Châu Mĩ có diện tích bao nhiêu triệu km2 và đứng thứ mấy về diện tích trong số các châu lục trên thế giới.</a:t>
            </a:r>
          </a:p>
        </p:txBody>
      </p:sp>
    </p:spTree>
  </p:cSld>
  <p:clrMapOvr>
    <a:masterClrMapping/>
  </p:clrMapOvr>
  <p:transition spd="slow">
    <p:strips dir="l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0482"/>
                                        </p:tgtEl>
                                        <p:attrNameLst>
                                          <p:attrName>style.visibility</p:attrName>
                                        </p:attrNameLst>
                                      </p:cBhvr>
                                      <p:to>
                                        <p:strVal val="visible"/>
                                      </p:to>
                                    </p:set>
                                    <p:anim calcmode="lin" valueType="num">
                                      <p:cBhvr>
                                        <p:cTn id="7" dur="500" fill="hold"/>
                                        <p:tgtEl>
                                          <p:spTgt spid="20482"/>
                                        </p:tgtEl>
                                        <p:attrNameLst>
                                          <p:attrName>ppt_w</p:attrName>
                                        </p:attrNameLst>
                                      </p:cBhvr>
                                      <p:tavLst>
                                        <p:tav tm="0">
                                          <p:val>
                                            <p:fltVal val="0"/>
                                          </p:val>
                                        </p:tav>
                                        <p:tav tm="100000">
                                          <p:val>
                                            <p:strVal val="#ppt_w"/>
                                          </p:val>
                                        </p:tav>
                                      </p:tavLst>
                                    </p:anim>
                                    <p:anim calcmode="lin" valueType="num">
                                      <p:cBhvr>
                                        <p:cTn id="8" dur="500" fill="hold"/>
                                        <p:tgtEl>
                                          <p:spTgt spid="20482"/>
                                        </p:tgtEl>
                                        <p:attrNameLst>
                                          <p:attrName>ppt_h</p:attrName>
                                        </p:attrNameLst>
                                      </p:cBhvr>
                                      <p:tavLst>
                                        <p:tav tm="0">
                                          <p:val>
                                            <p:fltVal val="0"/>
                                          </p:val>
                                        </p:tav>
                                        <p:tav tm="100000">
                                          <p:val>
                                            <p:strVal val="#ppt_h"/>
                                          </p:val>
                                        </p:tav>
                                      </p:tavLst>
                                    </p:anim>
                                    <p:animEffect transition="in" filter="fade">
                                      <p:cBhvr>
                                        <p:cTn id="9" dur="500"/>
                                        <p:tgtEl>
                                          <p:spTgt spid="20482"/>
                                        </p:tgtEl>
                                      </p:cBhvr>
                                    </p:animEffect>
                                  </p:childTnLst>
                                </p:cTn>
                              </p:par>
                            </p:childTnLst>
                          </p:cTn>
                        </p:par>
                        <p:par>
                          <p:cTn id="10" fill="hold" nodeType="afterGroup">
                            <p:stCondLst>
                              <p:cond delay="500"/>
                            </p:stCondLst>
                            <p:childTnLst>
                              <p:par>
                                <p:cTn id="11" presetID="10" presetClass="entr" presetSubtype="0" fill="hold" nodeType="afterEffect">
                                  <p:stCondLst>
                                    <p:cond delay="0"/>
                                  </p:stCondLst>
                                  <p:childTnLst>
                                    <p:set>
                                      <p:cBhvr>
                                        <p:cTn id="12" dur="1" fill="hold">
                                          <p:stCondLst>
                                            <p:cond delay="0"/>
                                          </p:stCondLst>
                                        </p:cTn>
                                        <p:tgtEl>
                                          <p:spTgt spid="20813"/>
                                        </p:tgtEl>
                                        <p:attrNameLst>
                                          <p:attrName>style.visibility</p:attrName>
                                        </p:attrNameLst>
                                      </p:cBhvr>
                                      <p:to>
                                        <p:strVal val="visible"/>
                                      </p:to>
                                    </p:set>
                                    <p:animEffect transition="in" filter="fade">
                                      <p:cBhvr>
                                        <p:cTn id="13" dur="1000"/>
                                        <p:tgtEl>
                                          <p:spTgt spid="20813"/>
                                        </p:tgtEl>
                                      </p:cBhvr>
                                    </p:animEffect>
                                  </p:childTnLst>
                                </p:cTn>
                              </p:par>
                            </p:childTnLst>
                          </p:cTn>
                        </p:par>
                        <p:par>
                          <p:cTn id="14" fill="hold" nodeType="afterGroup">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20715">
                                            <p:txEl>
                                              <p:pRg st="0" end="0"/>
                                            </p:txEl>
                                          </p:spTgt>
                                        </p:tgtEl>
                                        <p:attrNameLst>
                                          <p:attrName>style.visibility</p:attrName>
                                        </p:attrNameLst>
                                      </p:cBhvr>
                                      <p:to>
                                        <p:strVal val="visible"/>
                                      </p:to>
                                    </p:set>
                                    <p:animEffect transition="in" filter="fade">
                                      <p:cBhvr>
                                        <p:cTn id="17" dur="500"/>
                                        <p:tgtEl>
                                          <p:spTgt spid="20715">
                                            <p:txEl>
                                              <p:pRg st="0" end="0"/>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himes.wav" builtIn="1"/>
                                        </p:tgtEl>
                                      </p:cMediaNode>
                                    </p:audio>
                                  </p:subTnLst>
                                </p:cTn>
                              </p:par>
                            </p:childTnLst>
                          </p:cTn>
                        </p:par>
                        <p:par>
                          <p:cTn id="18" fill="hold" nodeType="afterGroup">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20715">
                                            <p:bg/>
                                          </p:spTgt>
                                        </p:tgtEl>
                                        <p:attrNameLst>
                                          <p:attrName>style.visibility</p:attrName>
                                        </p:attrNameLst>
                                      </p:cBhvr>
                                      <p:to>
                                        <p:strVal val="visible"/>
                                      </p:to>
                                    </p:set>
                                    <p:animEffect transition="in" filter="fade">
                                      <p:cBhvr>
                                        <p:cTn id="21" dur="500"/>
                                        <p:tgtEl>
                                          <p:spTgt spid="20715">
                                            <p:bg/>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xit" presetSubtype="0" fill="hold" grpId="0" nodeType="clickEffect">
                                  <p:stCondLst>
                                    <p:cond delay="0"/>
                                  </p:stCondLst>
                                  <p:childTnLst>
                                    <p:animEffect transition="out" filter="fade">
                                      <p:cBhvr>
                                        <p:cTn id="25" dur="1000"/>
                                        <p:tgtEl>
                                          <p:spTgt spid="20545"/>
                                        </p:tgtEl>
                                      </p:cBhvr>
                                    </p:animEffect>
                                    <p:set>
                                      <p:cBhvr>
                                        <p:cTn id="26" dur="1" fill="hold">
                                          <p:stCondLst>
                                            <p:cond delay="999"/>
                                          </p:stCondLst>
                                        </p:cTn>
                                        <p:tgtEl>
                                          <p:spTgt spid="20545"/>
                                        </p:tgtEl>
                                        <p:attrNameLst>
                                          <p:attrName>style.visibility</p:attrName>
                                        </p:attrNameLst>
                                      </p:cBhvr>
                                      <p:to>
                                        <p:strVal val="hidden"/>
                                      </p:to>
                                    </p:set>
                                  </p:childTnLst>
                                  <p:subTnLst>
                                    <p:audio>
                                      <p:cMediaNode vol="4000">
                                        <p:cTn display="0" masterRel="sameClick">
                                          <p:stCondLst>
                                            <p:cond evt="begin" delay="0">
                                              <p:tn val="24"/>
                                            </p:cond>
                                          </p:stCondLst>
                                          <p:endCondLst>
                                            <p:cond evt="onStopAudio" delay="0">
                                              <p:tgtEl>
                                                <p:sldTgt/>
                                              </p:tgtEl>
                                            </p:cond>
                                          </p:endCondLst>
                                        </p:cTn>
                                        <p:tgtEl>
                                          <p:sndTgt r:embed="rId3" name="hammer.wav" builtIn="1"/>
                                        </p:tgtEl>
                                      </p:cMediaNode>
                                    </p:audio>
                                  </p:subTnLst>
                                </p:cTn>
                              </p:par>
                            </p:childTnLst>
                          </p:cTn>
                        </p:par>
                        <p:par>
                          <p:cTn id="27" fill="hold" nodeType="afterGroup">
                            <p:stCondLst>
                              <p:cond delay="1000"/>
                            </p:stCondLst>
                            <p:childTnLst>
                              <p:par>
                                <p:cTn id="28" presetID="10" presetClass="exit" presetSubtype="0" fill="hold" grpId="0" nodeType="afterEffect">
                                  <p:stCondLst>
                                    <p:cond delay="0"/>
                                  </p:stCondLst>
                                  <p:childTnLst>
                                    <p:animEffect transition="out" filter="fade">
                                      <p:cBhvr>
                                        <p:cTn id="29" dur="1000"/>
                                        <p:tgtEl>
                                          <p:spTgt spid="20544"/>
                                        </p:tgtEl>
                                      </p:cBhvr>
                                    </p:animEffect>
                                    <p:set>
                                      <p:cBhvr>
                                        <p:cTn id="30" dur="1" fill="hold">
                                          <p:stCondLst>
                                            <p:cond delay="999"/>
                                          </p:stCondLst>
                                        </p:cTn>
                                        <p:tgtEl>
                                          <p:spTgt spid="20544"/>
                                        </p:tgtEl>
                                        <p:attrNameLst>
                                          <p:attrName>style.visibility</p:attrName>
                                        </p:attrNameLst>
                                      </p:cBhvr>
                                      <p:to>
                                        <p:strVal val="hidden"/>
                                      </p:to>
                                    </p:set>
                                  </p:childTnLst>
                                  <p:subTnLst>
                                    <p:audio>
                                      <p:cMediaNode vol="4000">
                                        <p:cTn display="0" masterRel="sameClick">
                                          <p:stCondLst>
                                            <p:cond evt="begin" delay="0">
                                              <p:tn val="28"/>
                                            </p:cond>
                                          </p:stCondLst>
                                          <p:endCondLst>
                                            <p:cond evt="onStopAudio" delay="0">
                                              <p:tgtEl>
                                                <p:sldTgt/>
                                              </p:tgtEl>
                                            </p:cond>
                                          </p:endCondLst>
                                        </p:cTn>
                                        <p:tgtEl>
                                          <p:sndTgt r:embed="rId3" name="hammer.wav" builtIn="1"/>
                                        </p:tgtEl>
                                      </p:cMediaNode>
                                    </p:audio>
                                  </p:subTnLst>
                                </p:cTn>
                              </p:par>
                            </p:childTnLst>
                          </p:cTn>
                        </p:par>
                        <p:par>
                          <p:cTn id="31" fill="hold" nodeType="afterGroup">
                            <p:stCondLst>
                              <p:cond delay="2000"/>
                            </p:stCondLst>
                            <p:childTnLst>
                              <p:par>
                                <p:cTn id="32" presetID="10" presetClass="exit" presetSubtype="0" fill="hold" grpId="0" nodeType="afterEffect">
                                  <p:stCondLst>
                                    <p:cond delay="0"/>
                                  </p:stCondLst>
                                  <p:childTnLst>
                                    <p:animEffect transition="out" filter="fade">
                                      <p:cBhvr>
                                        <p:cTn id="33" dur="1000"/>
                                        <p:tgtEl>
                                          <p:spTgt spid="20543"/>
                                        </p:tgtEl>
                                      </p:cBhvr>
                                    </p:animEffect>
                                    <p:set>
                                      <p:cBhvr>
                                        <p:cTn id="34" dur="1" fill="hold">
                                          <p:stCondLst>
                                            <p:cond delay="999"/>
                                          </p:stCondLst>
                                        </p:cTn>
                                        <p:tgtEl>
                                          <p:spTgt spid="20543"/>
                                        </p:tgtEl>
                                        <p:attrNameLst>
                                          <p:attrName>style.visibility</p:attrName>
                                        </p:attrNameLst>
                                      </p:cBhvr>
                                      <p:to>
                                        <p:strVal val="hidden"/>
                                      </p:to>
                                    </p:set>
                                  </p:childTnLst>
                                  <p:subTnLst>
                                    <p:audio>
                                      <p:cMediaNode vol="4000">
                                        <p:cTn display="0" masterRel="sameClick">
                                          <p:stCondLst>
                                            <p:cond evt="begin" delay="0">
                                              <p:tn val="32"/>
                                            </p:cond>
                                          </p:stCondLst>
                                          <p:endCondLst>
                                            <p:cond evt="onStopAudio" delay="0">
                                              <p:tgtEl>
                                                <p:sldTgt/>
                                              </p:tgtEl>
                                            </p:cond>
                                          </p:endCondLst>
                                        </p:cTn>
                                        <p:tgtEl>
                                          <p:sndTgt r:embed="rId3" name="hammer.wav" builtIn="1"/>
                                        </p:tgtEl>
                                      </p:cMediaNode>
                                    </p:audio>
                                  </p:subTnLst>
                                </p:cTn>
                              </p:par>
                            </p:childTnLst>
                          </p:cTn>
                        </p:par>
                        <p:par>
                          <p:cTn id="35" fill="hold" nodeType="afterGroup">
                            <p:stCondLst>
                              <p:cond delay="3000"/>
                            </p:stCondLst>
                            <p:childTnLst>
                              <p:par>
                                <p:cTn id="36" presetID="10" presetClass="exit" presetSubtype="0" fill="hold" grpId="0" nodeType="afterEffect">
                                  <p:stCondLst>
                                    <p:cond delay="0"/>
                                  </p:stCondLst>
                                  <p:childTnLst>
                                    <p:animEffect transition="out" filter="fade">
                                      <p:cBhvr>
                                        <p:cTn id="37" dur="1000"/>
                                        <p:tgtEl>
                                          <p:spTgt spid="20542"/>
                                        </p:tgtEl>
                                      </p:cBhvr>
                                    </p:animEffect>
                                    <p:set>
                                      <p:cBhvr>
                                        <p:cTn id="38" dur="1" fill="hold">
                                          <p:stCondLst>
                                            <p:cond delay="999"/>
                                          </p:stCondLst>
                                        </p:cTn>
                                        <p:tgtEl>
                                          <p:spTgt spid="20542"/>
                                        </p:tgtEl>
                                        <p:attrNameLst>
                                          <p:attrName>style.visibility</p:attrName>
                                        </p:attrNameLst>
                                      </p:cBhvr>
                                      <p:to>
                                        <p:strVal val="hidden"/>
                                      </p:to>
                                    </p:set>
                                  </p:childTnLst>
                                  <p:subTnLst>
                                    <p:audio>
                                      <p:cMediaNode vol="4000">
                                        <p:cTn display="0" masterRel="sameClick">
                                          <p:stCondLst>
                                            <p:cond evt="begin" delay="0">
                                              <p:tn val="36"/>
                                            </p:cond>
                                          </p:stCondLst>
                                          <p:endCondLst>
                                            <p:cond evt="onStopAudio" delay="0">
                                              <p:tgtEl>
                                                <p:sldTgt/>
                                              </p:tgtEl>
                                            </p:cond>
                                          </p:endCondLst>
                                        </p:cTn>
                                        <p:tgtEl>
                                          <p:sndTgt r:embed="rId3" name="hammer.wav" builtIn="1"/>
                                        </p:tgtEl>
                                      </p:cMediaNode>
                                    </p:audio>
                                  </p:subTnLst>
                                </p:cTn>
                              </p:par>
                            </p:childTnLst>
                          </p:cTn>
                        </p:par>
                        <p:par>
                          <p:cTn id="39" fill="hold" nodeType="afterGroup">
                            <p:stCondLst>
                              <p:cond delay="4000"/>
                            </p:stCondLst>
                            <p:childTnLst>
                              <p:par>
                                <p:cTn id="40" presetID="10" presetClass="exit" presetSubtype="0" fill="hold" grpId="0" nodeType="afterEffect">
                                  <p:stCondLst>
                                    <p:cond delay="0"/>
                                  </p:stCondLst>
                                  <p:childTnLst>
                                    <p:animEffect transition="out" filter="fade">
                                      <p:cBhvr>
                                        <p:cTn id="41" dur="1000"/>
                                        <p:tgtEl>
                                          <p:spTgt spid="20541"/>
                                        </p:tgtEl>
                                      </p:cBhvr>
                                    </p:animEffect>
                                    <p:set>
                                      <p:cBhvr>
                                        <p:cTn id="42" dur="1" fill="hold">
                                          <p:stCondLst>
                                            <p:cond delay="999"/>
                                          </p:stCondLst>
                                        </p:cTn>
                                        <p:tgtEl>
                                          <p:spTgt spid="20541"/>
                                        </p:tgtEl>
                                        <p:attrNameLst>
                                          <p:attrName>style.visibility</p:attrName>
                                        </p:attrNameLst>
                                      </p:cBhvr>
                                      <p:to>
                                        <p:strVal val="hidden"/>
                                      </p:to>
                                    </p:set>
                                  </p:childTnLst>
                                  <p:subTnLst>
                                    <p:audio>
                                      <p:cMediaNode vol="4000">
                                        <p:cTn display="0" masterRel="sameClick">
                                          <p:stCondLst>
                                            <p:cond evt="begin" delay="0">
                                              <p:tn val="40"/>
                                            </p:cond>
                                          </p:stCondLst>
                                          <p:endCondLst>
                                            <p:cond evt="onStopAudio" delay="0">
                                              <p:tgtEl>
                                                <p:sldTgt/>
                                              </p:tgtEl>
                                            </p:cond>
                                          </p:endCondLst>
                                        </p:cTn>
                                        <p:tgtEl>
                                          <p:sndTgt r:embed="rId3" name="hammer.wav" builtIn="1"/>
                                        </p:tgtEl>
                                      </p:cMediaNode>
                                    </p:audio>
                                  </p:subTnLst>
                                </p:cTn>
                              </p:par>
                            </p:childTnLst>
                          </p:cTn>
                        </p:par>
                        <p:par>
                          <p:cTn id="43" fill="hold" nodeType="afterGroup">
                            <p:stCondLst>
                              <p:cond delay="5000"/>
                            </p:stCondLst>
                            <p:childTnLst>
                              <p:par>
                                <p:cTn id="44" presetID="10" presetClass="exit" presetSubtype="0" fill="hold" grpId="0" nodeType="afterEffect">
                                  <p:stCondLst>
                                    <p:cond delay="0"/>
                                  </p:stCondLst>
                                  <p:childTnLst>
                                    <p:animEffect transition="out" filter="fade">
                                      <p:cBhvr>
                                        <p:cTn id="45" dur="1000"/>
                                        <p:tgtEl>
                                          <p:spTgt spid="20540"/>
                                        </p:tgtEl>
                                      </p:cBhvr>
                                    </p:animEffect>
                                    <p:set>
                                      <p:cBhvr>
                                        <p:cTn id="46" dur="1" fill="hold">
                                          <p:stCondLst>
                                            <p:cond delay="999"/>
                                          </p:stCondLst>
                                        </p:cTn>
                                        <p:tgtEl>
                                          <p:spTgt spid="20540"/>
                                        </p:tgtEl>
                                        <p:attrNameLst>
                                          <p:attrName>style.visibility</p:attrName>
                                        </p:attrNameLst>
                                      </p:cBhvr>
                                      <p:to>
                                        <p:strVal val="hidden"/>
                                      </p:to>
                                    </p:set>
                                  </p:childTnLst>
                                  <p:subTnLst>
                                    <p:audio>
                                      <p:cMediaNode vol="4000">
                                        <p:cTn display="0" masterRel="sameClick">
                                          <p:stCondLst>
                                            <p:cond evt="begin" delay="0">
                                              <p:tn val="44"/>
                                            </p:cond>
                                          </p:stCondLst>
                                          <p:endCondLst>
                                            <p:cond evt="onStopAudio" delay="0">
                                              <p:tgtEl>
                                                <p:sldTgt/>
                                              </p:tgtEl>
                                            </p:cond>
                                          </p:endCondLst>
                                        </p:cTn>
                                        <p:tgtEl>
                                          <p:sndTgt r:embed="rId3" name="hammer.wav" builtIn="1"/>
                                        </p:tgtEl>
                                      </p:cMediaNode>
                                    </p:audio>
                                  </p:subTnLst>
                                </p:cTn>
                              </p:par>
                            </p:childTnLst>
                          </p:cTn>
                        </p:par>
                        <p:par>
                          <p:cTn id="47" fill="hold" nodeType="afterGroup">
                            <p:stCondLst>
                              <p:cond delay="6000"/>
                            </p:stCondLst>
                            <p:childTnLst>
                              <p:par>
                                <p:cTn id="48" presetID="10" presetClass="exit" presetSubtype="0" fill="hold" grpId="0" nodeType="afterEffect">
                                  <p:stCondLst>
                                    <p:cond delay="0"/>
                                  </p:stCondLst>
                                  <p:childTnLst>
                                    <p:animEffect transition="out" filter="fade">
                                      <p:cBhvr>
                                        <p:cTn id="49" dur="1000"/>
                                        <p:tgtEl>
                                          <p:spTgt spid="20539"/>
                                        </p:tgtEl>
                                      </p:cBhvr>
                                    </p:animEffect>
                                    <p:set>
                                      <p:cBhvr>
                                        <p:cTn id="50" dur="1" fill="hold">
                                          <p:stCondLst>
                                            <p:cond delay="999"/>
                                          </p:stCondLst>
                                        </p:cTn>
                                        <p:tgtEl>
                                          <p:spTgt spid="20539"/>
                                        </p:tgtEl>
                                        <p:attrNameLst>
                                          <p:attrName>style.visibility</p:attrName>
                                        </p:attrNameLst>
                                      </p:cBhvr>
                                      <p:to>
                                        <p:strVal val="hidden"/>
                                      </p:to>
                                    </p:set>
                                  </p:childTnLst>
                                  <p:subTnLst>
                                    <p:audio>
                                      <p:cMediaNode vol="4000">
                                        <p:cTn display="0" masterRel="sameClick">
                                          <p:stCondLst>
                                            <p:cond evt="begin" delay="0">
                                              <p:tn val="48"/>
                                            </p:cond>
                                          </p:stCondLst>
                                          <p:endCondLst>
                                            <p:cond evt="onStopAudio" delay="0">
                                              <p:tgtEl>
                                                <p:sldTgt/>
                                              </p:tgtEl>
                                            </p:cond>
                                          </p:endCondLst>
                                        </p:cTn>
                                        <p:tgtEl>
                                          <p:sndTgt r:embed="rId3" name="hammer.wav" builtIn="1"/>
                                        </p:tgtEl>
                                      </p:cMediaNode>
                                    </p:audio>
                                  </p:subTnLst>
                                </p:cTn>
                              </p:par>
                            </p:childTnLst>
                          </p:cTn>
                        </p:par>
                        <p:par>
                          <p:cTn id="51" fill="hold" nodeType="afterGroup">
                            <p:stCondLst>
                              <p:cond delay="7000"/>
                            </p:stCondLst>
                            <p:childTnLst>
                              <p:par>
                                <p:cTn id="52" presetID="10" presetClass="exit" presetSubtype="0" fill="hold" grpId="0" nodeType="afterEffect">
                                  <p:stCondLst>
                                    <p:cond delay="0"/>
                                  </p:stCondLst>
                                  <p:childTnLst>
                                    <p:animEffect transition="out" filter="fade">
                                      <p:cBhvr>
                                        <p:cTn id="53" dur="1000"/>
                                        <p:tgtEl>
                                          <p:spTgt spid="20538"/>
                                        </p:tgtEl>
                                      </p:cBhvr>
                                    </p:animEffect>
                                    <p:set>
                                      <p:cBhvr>
                                        <p:cTn id="54" dur="1" fill="hold">
                                          <p:stCondLst>
                                            <p:cond delay="999"/>
                                          </p:stCondLst>
                                        </p:cTn>
                                        <p:tgtEl>
                                          <p:spTgt spid="20538"/>
                                        </p:tgtEl>
                                        <p:attrNameLst>
                                          <p:attrName>style.visibility</p:attrName>
                                        </p:attrNameLst>
                                      </p:cBhvr>
                                      <p:to>
                                        <p:strVal val="hidden"/>
                                      </p:to>
                                    </p:set>
                                  </p:childTnLst>
                                  <p:subTnLst>
                                    <p:audio>
                                      <p:cMediaNode vol="4000">
                                        <p:cTn display="0" masterRel="sameClick">
                                          <p:stCondLst>
                                            <p:cond evt="begin" delay="0">
                                              <p:tn val="52"/>
                                            </p:cond>
                                          </p:stCondLst>
                                          <p:endCondLst>
                                            <p:cond evt="onStopAudio" delay="0">
                                              <p:tgtEl>
                                                <p:sldTgt/>
                                              </p:tgtEl>
                                            </p:cond>
                                          </p:endCondLst>
                                        </p:cTn>
                                        <p:tgtEl>
                                          <p:sndTgt r:embed="rId3" name="hammer.wav" builtIn="1"/>
                                        </p:tgtEl>
                                      </p:cMediaNode>
                                    </p:audio>
                                  </p:subTnLst>
                                </p:cTn>
                              </p:par>
                            </p:childTnLst>
                          </p:cTn>
                        </p:par>
                        <p:par>
                          <p:cTn id="55" fill="hold" nodeType="afterGroup">
                            <p:stCondLst>
                              <p:cond delay="8000"/>
                            </p:stCondLst>
                            <p:childTnLst>
                              <p:par>
                                <p:cTn id="56" presetID="10" presetClass="exit" presetSubtype="0" fill="hold" grpId="0" nodeType="afterEffect">
                                  <p:stCondLst>
                                    <p:cond delay="0"/>
                                  </p:stCondLst>
                                  <p:childTnLst>
                                    <p:animEffect transition="out" filter="fade">
                                      <p:cBhvr>
                                        <p:cTn id="57" dur="1000"/>
                                        <p:tgtEl>
                                          <p:spTgt spid="20537"/>
                                        </p:tgtEl>
                                      </p:cBhvr>
                                    </p:animEffect>
                                    <p:set>
                                      <p:cBhvr>
                                        <p:cTn id="58" dur="1" fill="hold">
                                          <p:stCondLst>
                                            <p:cond delay="999"/>
                                          </p:stCondLst>
                                        </p:cTn>
                                        <p:tgtEl>
                                          <p:spTgt spid="20537"/>
                                        </p:tgtEl>
                                        <p:attrNameLst>
                                          <p:attrName>style.visibility</p:attrName>
                                        </p:attrNameLst>
                                      </p:cBhvr>
                                      <p:to>
                                        <p:strVal val="hidden"/>
                                      </p:to>
                                    </p:set>
                                  </p:childTnLst>
                                  <p:subTnLst>
                                    <p:audio>
                                      <p:cMediaNode vol="4000">
                                        <p:cTn display="0" masterRel="sameClick">
                                          <p:stCondLst>
                                            <p:cond evt="begin" delay="0">
                                              <p:tn val="56"/>
                                            </p:cond>
                                          </p:stCondLst>
                                          <p:endCondLst>
                                            <p:cond evt="onStopAudio" delay="0">
                                              <p:tgtEl>
                                                <p:sldTgt/>
                                              </p:tgtEl>
                                            </p:cond>
                                          </p:endCondLst>
                                        </p:cTn>
                                        <p:tgtEl>
                                          <p:sndTgt r:embed="rId3" name="hammer.wav" builtIn="1"/>
                                        </p:tgtEl>
                                      </p:cMediaNode>
                                    </p:audio>
                                  </p:subTnLst>
                                </p:cTn>
                              </p:par>
                            </p:childTnLst>
                          </p:cTn>
                        </p:par>
                        <p:par>
                          <p:cTn id="59" fill="hold" nodeType="afterGroup">
                            <p:stCondLst>
                              <p:cond delay="9000"/>
                            </p:stCondLst>
                            <p:childTnLst>
                              <p:par>
                                <p:cTn id="60" presetID="10" presetClass="exit" presetSubtype="0" fill="hold" grpId="0" nodeType="afterEffect">
                                  <p:stCondLst>
                                    <p:cond delay="0"/>
                                  </p:stCondLst>
                                  <p:childTnLst>
                                    <p:animEffect transition="out" filter="fade">
                                      <p:cBhvr>
                                        <p:cTn id="61" dur="1000"/>
                                        <p:tgtEl>
                                          <p:spTgt spid="20536"/>
                                        </p:tgtEl>
                                      </p:cBhvr>
                                    </p:animEffect>
                                    <p:set>
                                      <p:cBhvr>
                                        <p:cTn id="62" dur="1" fill="hold">
                                          <p:stCondLst>
                                            <p:cond delay="999"/>
                                          </p:stCondLst>
                                        </p:cTn>
                                        <p:tgtEl>
                                          <p:spTgt spid="20536"/>
                                        </p:tgtEl>
                                        <p:attrNameLst>
                                          <p:attrName>style.visibility</p:attrName>
                                        </p:attrNameLst>
                                      </p:cBhvr>
                                      <p:to>
                                        <p:strVal val="hidden"/>
                                      </p:to>
                                    </p:set>
                                  </p:childTnLst>
                                  <p:subTnLst>
                                    <p:audio>
                                      <p:cMediaNode vol="4000">
                                        <p:cTn display="0" masterRel="sameClick">
                                          <p:stCondLst>
                                            <p:cond evt="begin" delay="0">
                                              <p:tn val="60"/>
                                            </p:cond>
                                          </p:stCondLst>
                                          <p:endCondLst>
                                            <p:cond evt="onStopAudio" delay="0">
                                              <p:tgtEl>
                                                <p:sldTgt/>
                                              </p:tgtEl>
                                            </p:cond>
                                          </p:endCondLst>
                                        </p:cTn>
                                        <p:tgtEl>
                                          <p:sndTgt r:embed="rId3" name="hammer.wav" builtIn="1"/>
                                        </p:tgtEl>
                                      </p:cMediaNode>
                                    </p:audio>
                                  </p:subTnLst>
                                </p:cTn>
                              </p:par>
                            </p:childTnLst>
                          </p:cTn>
                        </p:par>
                        <p:par>
                          <p:cTn id="63" fill="hold" nodeType="afterGroup">
                            <p:stCondLst>
                              <p:cond delay="10000"/>
                            </p:stCondLst>
                            <p:childTnLst>
                              <p:par>
                                <p:cTn id="64" presetID="10" presetClass="exit" presetSubtype="0" fill="hold" grpId="0" nodeType="afterEffect">
                                  <p:stCondLst>
                                    <p:cond delay="0"/>
                                  </p:stCondLst>
                                  <p:childTnLst>
                                    <p:animEffect transition="out" filter="fade">
                                      <p:cBhvr>
                                        <p:cTn id="65" dur="1000"/>
                                        <p:tgtEl>
                                          <p:spTgt spid="20535"/>
                                        </p:tgtEl>
                                      </p:cBhvr>
                                    </p:animEffect>
                                    <p:set>
                                      <p:cBhvr>
                                        <p:cTn id="66" dur="1" fill="hold">
                                          <p:stCondLst>
                                            <p:cond delay="999"/>
                                          </p:stCondLst>
                                        </p:cTn>
                                        <p:tgtEl>
                                          <p:spTgt spid="20535"/>
                                        </p:tgtEl>
                                        <p:attrNameLst>
                                          <p:attrName>style.visibility</p:attrName>
                                        </p:attrNameLst>
                                      </p:cBhvr>
                                      <p:to>
                                        <p:strVal val="hidden"/>
                                      </p:to>
                                    </p:set>
                                  </p:childTnLst>
                                  <p:subTnLst>
                                    <p:audio>
                                      <p:cMediaNode vol="4000">
                                        <p:cTn display="0" masterRel="sameClick">
                                          <p:stCondLst>
                                            <p:cond evt="begin" delay="0">
                                              <p:tn val="64"/>
                                            </p:cond>
                                          </p:stCondLst>
                                          <p:endCondLst>
                                            <p:cond evt="onStopAudio" delay="0">
                                              <p:tgtEl>
                                                <p:sldTgt/>
                                              </p:tgtEl>
                                            </p:cond>
                                          </p:endCondLst>
                                        </p:cTn>
                                        <p:tgtEl>
                                          <p:sndTgt r:embed="rId3" name="hammer.wav" builtIn="1"/>
                                        </p:tgtEl>
                                      </p:cMediaNode>
                                    </p:audio>
                                  </p:subTnLst>
                                </p:cTn>
                              </p:par>
                            </p:childTnLst>
                          </p:cTn>
                        </p:par>
                        <p:par>
                          <p:cTn id="67" fill="hold" nodeType="afterGroup">
                            <p:stCondLst>
                              <p:cond delay="11000"/>
                            </p:stCondLst>
                            <p:childTnLst>
                              <p:par>
                                <p:cTn id="68" presetID="10" presetClass="exit" presetSubtype="0" fill="hold" grpId="0" nodeType="afterEffect">
                                  <p:stCondLst>
                                    <p:cond delay="0"/>
                                  </p:stCondLst>
                                  <p:childTnLst>
                                    <p:animEffect transition="out" filter="fade">
                                      <p:cBhvr>
                                        <p:cTn id="69" dur="1000"/>
                                        <p:tgtEl>
                                          <p:spTgt spid="20534"/>
                                        </p:tgtEl>
                                      </p:cBhvr>
                                    </p:animEffect>
                                    <p:set>
                                      <p:cBhvr>
                                        <p:cTn id="70" dur="1" fill="hold">
                                          <p:stCondLst>
                                            <p:cond delay="999"/>
                                          </p:stCondLst>
                                        </p:cTn>
                                        <p:tgtEl>
                                          <p:spTgt spid="20534"/>
                                        </p:tgtEl>
                                        <p:attrNameLst>
                                          <p:attrName>style.visibility</p:attrName>
                                        </p:attrNameLst>
                                      </p:cBhvr>
                                      <p:to>
                                        <p:strVal val="hidden"/>
                                      </p:to>
                                    </p:set>
                                  </p:childTnLst>
                                  <p:subTnLst>
                                    <p:audio>
                                      <p:cMediaNode vol="4000">
                                        <p:cTn display="0" masterRel="sameClick">
                                          <p:stCondLst>
                                            <p:cond evt="begin" delay="0">
                                              <p:tn val="68"/>
                                            </p:cond>
                                          </p:stCondLst>
                                          <p:endCondLst>
                                            <p:cond evt="onStopAudio" delay="0">
                                              <p:tgtEl>
                                                <p:sldTgt/>
                                              </p:tgtEl>
                                            </p:cond>
                                          </p:endCondLst>
                                        </p:cTn>
                                        <p:tgtEl>
                                          <p:sndTgt r:embed="rId3" name="hammer.wav" builtIn="1"/>
                                        </p:tgtEl>
                                      </p:cMediaNode>
                                    </p:audio>
                                  </p:subTnLst>
                                </p:cTn>
                              </p:par>
                            </p:childTnLst>
                          </p:cTn>
                        </p:par>
                        <p:par>
                          <p:cTn id="71" fill="hold" nodeType="afterGroup">
                            <p:stCondLst>
                              <p:cond delay="12000"/>
                            </p:stCondLst>
                            <p:childTnLst>
                              <p:par>
                                <p:cTn id="72" presetID="10" presetClass="exit" presetSubtype="0" fill="hold" grpId="0" nodeType="afterEffect">
                                  <p:stCondLst>
                                    <p:cond delay="0"/>
                                  </p:stCondLst>
                                  <p:childTnLst>
                                    <p:animEffect transition="out" filter="fade">
                                      <p:cBhvr>
                                        <p:cTn id="73" dur="1000"/>
                                        <p:tgtEl>
                                          <p:spTgt spid="20533"/>
                                        </p:tgtEl>
                                      </p:cBhvr>
                                    </p:animEffect>
                                    <p:set>
                                      <p:cBhvr>
                                        <p:cTn id="74" dur="1" fill="hold">
                                          <p:stCondLst>
                                            <p:cond delay="999"/>
                                          </p:stCondLst>
                                        </p:cTn>
                                        <p:tgtEl>
                                          <p:spTgt spid="20533"/>
                                        </p:tgtEl>
                                        <p:attrNameLst>
                                          <p:attrName>style.visibility</p:attrName>
                                        </p:attrNameLst>
                                      </p:cBhvr>
                                      <p:to>
                                        <p:strVal val="hidden"/>
                                      </p:to>
                                    </p:set>
                                  </p:childTnLst>
                                  <p:subTnLst>
                                    <p:audio>
                                      <p:cMediaNode vol="4000">
                                        <p:cTn display="0" masterRel="sameClick">
                                          <p:stCondLst>
                                            <p:cond evt="begin" delay="0">
                                              <p:tn val="72"/>
                                            </p:cond>
                                          </p:stCondLst>
                                          <p:endCondLst>
                                            <p:cond evt="onStopAudio" delay="0">
                                              <p:tgtEl>
                                                <p:sldTgt/>
                                              </p:tgtEl>
                                            </p:cond>
                                          </p:endCondLst>
                                        </p:cTn>
                                        <p:tgtEl>
                                          <p:sndTgt r:embed="rId3" name="hammer.wav" builtIn="1"/>
                                        </p:tgtEl>
                                      </p:cMediaNode>
                                    </p:audio>
                                  </p:subTnLst>
                                </p:cTn>
                              </p:par>
                            </p:childTnLst>
                          </p:cTn>
                        </p:par>
                        <p:par>
                          <p:cTn id="75" fill="hold" nodeType="afterGroup">
                            <p:stCondLst>
                              <p:cond delay="13000"/>
                            </p:stCondLst>
                            <p:childTnLst>
                              <p:par>
                                <p:cTn id="76" presetID="10" presetClass="exit" presetSubtype="0" fill="hold" grpId="0" nodeType="afterEffect">
                                  <p:stCondLst>
                                    <p:cond delay="0"/>
                                  </p:stCondLst>
                                  <p:childTnLst>
                                    <p:animEffect transition="out" filter="fade">
                                      <p:cBhvr>
                                        <p:cTn id="77" dur="1000"/>
                                        <p:tgtEl>
                                          <p:spTgt spid="20532"/>
                                        </p:tgtEl>
                                      </p:cBhvr>
                                    </p:animEffect>
                                    <p:set>
                                      <p:cBhvr>
                                        <p:cTn id="78" dur="1" fill="hold">
                                          <p:stCondLst>
                                            <p:cond delay="999"/>
                                          </p:stCondLst>
                                        </p:cTn>
                                        <p:tgtEl>
                                          <p:spTgt spid="20532"/>
                                        </p:tgtEl>
                                        <p:attrNameLst>
                                          <p:attrName>style.visibility</p:attrName>
                                        </p:attrNameLst>
                                      </p:cBhvr>
                                      <p:to>
                                        <p:strVal val="hidden"/>
                                      </p:to>
                                    </p:set>
                                  </p:childTnLst>
                                  <p:subTnLst>
                                    <p:audio>
                                      <p:cMediaNode vol="4000">
                                        <p:cTn display="0" masterRel="sameClick">
                                          <p:stCondLst>
                                            <p:cond evt="begin" delay="0">
                                              <p:tn val="76"/>
                                            </p:cond>
                                          </p:stCondLst>
                                          <p:endCondLst>
                                            <p:cond evt="onStopAudio" delay="0">
                                              <p:tgtEl>
                                                <p:sldTgt/>
                                              </p:tgtEl>
                                            </p:cond>
                                          </p:endCondLst>
                                        </p:cTn>
                                        <p:tgtEl>
                                          <p:sndTgt r:embed="rId3" name="hammer.wav" builtIn="1"/>
                                        </p:tgtEl>
                                      </p:cMediaNode>
                                    </p:audio>
                                  </p:subTnLst>
                                </p:cTn>
                              </p:par>
                            </p:childTnLst>
                          </p:cTn>
                        </p:par>
                        <p:par>
                          <p:cTn id="79" fill="hold" nodeType="afterGroup">
                            <p:stCondLst>
                              <p:cond delay="14000"/>
                            </p:stCondLst>
                            <p:childTnLst>
                              <p:par>
                                <p:cTn id="80" presetID="10" presetClass="exit" presetSubtype="0" fill="hold" grpId="0" nodeType="afterEffect">
                                  <p:stCondLst>
                                    <p:cond delay="0"/>
                                  </p:stCondLst>
                                  <p:childTnLst>
                                    <p:animEffect transition="out" filter="fade">
                                      <p:cBhvr>
                                        <p:cTn id="81" dur="1000"/>
                                        <p:tgtEl>
                                          <p:spTgt spid="20531"/>
                                        </p:tgtEl>
                                      </p:cBhvr>
                                    </p:animEffect>
                                    <p:set>
                                      <p:cBhvr>
                                        <p:cTn id="82" dur="1" fill="hold">
                                          <p:stCondLst>
                                            <p:cond delay="999"/>
                                          </p:stCondLst>
                                        </p:cTn>
                                        <p:tgtEl>
                                          <p:spTgt spid="20531"/>
                                        </p:tgtEl>
                                        <p:attrNameLst>
                                          <p:attrName>style.visibility</p:attrName>
                                        </p:attrNameLst>
                                      </p:cBhvr>
                                      <p:to>
                                        <p:strVal val="hidden"/>
                                      </p:to>
                                    </p:set>
                                  </p:childTnLst>
                                  <p:subTnLst>
                                    <p:audio>
                                      <p:cMediaNode vol="4000">
                                        <p:cTn display="0" masterRel="sameClick">
                                          <p:stCondLst>
                                            <p:cond evt="begin" delay="0">
                                              <p:tn val="80"/>
                                            </p:cond>
                                          </p:stCondLst>
                                          <p:endCondLst>
                                            <p:cond evt="onStopAudio" delay="0">
                                              <p:tgtEl>
                                                <p:sldTgt/>
                                              </p:tgtEl>
                                            </p:cond>
                                          </p:endCondLst>
                                        </p:cTn>
                                        <p:tgtEl>
                                          <p:sndTgt r:embed="rId3" name="hammer.wav" builtIn="1"/>
                                        </p:tgtEl>
                                      </p:cMediaNode>
                                    </p:audio>
                                  </p:subTnLst>
                                </p:cTn>
                              </p:par>
                            </p:childTnLst>
                          </p:cTn>
                        </p:par>
                        <p:par>
                          <p:cTn id="83" fill="hold" nodeType="afterGroup">
                            <p:stCondLst>
                              <p:cond delay="15000"/>
                            </p:stCondLst>
                            <p:childTnLst>
                              <p:par>
                                <p:cTn id="84" presetID="10" presetClass="exit" presetSubtype="0" fill="hold" grpId="0" nodeType="afterEffect">
                                  <p:stCondLst>
                                    <p:cond delay="0"/>
                                  </p:stCondLst>
                                  <p:childTnLst>
                                    <p:animEffect transition="out" filter="fade">
                                      <p:cBhvr>
                                        <p:cTn id="85" dur="1000"/>
                                        <p:tgtEl>
                                          <p:spTgt spid="20530"/>
                                        </p:tgtEl>
                                      </p:cBhvr>
                                    </p:animEffect>
                                    <p:set>
                                      <p:cBhvr>
                                        <p:cTn id="86" dur="1" fill="hold">
                                          <p:stCondLst>
                                            <p:cond delay="999"/>
                                          </p:stCondLst>
                                        </p:cTn>
                                        <p:tgtEl>
                                          <p:spTgt spid="20530"/>
                                        </p:tgtEl>
                                        <p:attrNameLst>
                                          <p:attrName>style.visibility</p:attrName>
                                        </p:attrNameLst>
                                      </p:cBhvr>
                                      <p:to>
                                        <p:strVal val="hidden"/>
                                      </p:to>
                                    </p:set>
                                  </p:childTnLst>
                                  <p:subTnLst>
                                    <p:audio>
                                      <p:cMediaNode vol="4000">
                                        <p:cTn display="0" masterRel="sameClick">
                                          <p:stCondLst>
                                            <p:cond evt="begin" delay="0">
                                              <p:tn val="84"/>
                                            </p:cond>
                                          </p:stCondLst>
                                          <p:endCondLst>
                                            <p:cond evt="onStopAudio" delay="0">
                                              <p:tgtEl>
                                                <p:sldTgt/>
                                              </p:tgtEl>
                                            </p:cond>
                                          </p:endCondLst>
                                        </p:cTn>
                                        <p:tgtEl>
                                          <p:sndTgt r:embed="rId3" name="hammer.wav" builtIn="1"/>
                                        </p:tgtEl>
                                      </p:cMediaNode>
                                    </p:audio>
                                  </p:subTnLst>
                                </p:cTn>
                              </p:par>
                            </p:childTnLst>
                          </p:cTn>
                        </p:par>
                        <p:par>
                          <p:cTn id="87" fill="hold" nodeType="afterGroup">
                            <p:stCondLst>
                              <p:cond delay="16000"/>
                            </p:stCondLst>
                            <p:childTnLst>
                              <p:par>
                                <p:cTn id="88" presetID="10" presetClass="exit" presetSubtype="0" fill="hold" grpId="0" nodeType="afterEffect">
                                  <p:stCondLst>
                                    <p:cond delay="0"/>
                                  </p:stCondLst>
                                  <p:childTnLst>
                                    <p:animEffect transition="out" filter="fade">
                                      <p:cBhvr>
                                        <p:cTn id="89" dur="1000"/>
                                        <p:tgtEl>
                                          <p:spTgt spid="20529"/>
                                        </p:tgtEl>
                                      </p:cBhvr>
                                    </p:animEffect>
                                    <p:set>
                                      <p:cBhvr>
                                        <p:cTn id="90" dur="1" fill="hold">
                                          <p:stCondLst>
                                            <p:cond delay="999"/>
                                          </p:stCondLst>
                                        </p:cTn>
                                        <p:tgtEl>
                                          <p:spTgt spid="20529"/>
                                        </p:tgtEl>
                                        <p:attrNameLst>
                                          <p:attrName>style.visibility</p:attrName>
                                        </p:attrNameLst>
                                      </p:cBhvr>
                                      <p:to>
                                        <p:strVal val="hidden"/>
                                      </p:to>
                                    </p:set>
                                  </p:childTnLst>
                                  <p:subTnLst>
                                    <p:audio>
                                      <p:cMediaNode vol="4000">
                                        <p:cTn display="0" masterRel="sameClick">
                                          <p:stCondLst>
                                            <p:cond evt="begin" delay="0">
                                              <p:tn val="88"/>
                                            </p:cond>
                                          </p:stCondLst>
                                          <p:endCondLst>
                                            <p:cond evt="onStopAudio" delay="0">
                                              <p:tgtEl>
                                                <p:sldTgt/>
                                              </p:tgtEl>
                                            </p:cond>
                                          </p:endCondLst>
                                        </p:cTn>
                                        <p:tgtEl>
                                          <p:sndTgt r:embed="rId3" name="hammer.wav" builtIn="1"/>
                                        </p:tgtEl>
                                      </p:cMediaNode>
                                    </p:audio>
                                  </p:subTnLst>
                                </p:cTn>
                              </p:par>
                            </p:childTnLst>
                          </p:cTn>
                        </p:par>
                        <p:par>
                          <p:cTn id="91" fill="hold" nodeType="afterGroup">
                            <p:stCondLst>
                              <p:cond delay="17000"/>
                            </p:stCondLst>
                            <p:childTnLst>
                              <p:par>
                                <p:cTn id="92" presetID="10" presetClass="exit" presetSubtype="0" fill="hold" grpId="0" nodeType="afterEffect">
                                  <p:stCondLst>
                                    <p:cond delay="0"/>
                                  </p:stCondLst>
                                  <p:childTnLst>
                                    <p:animEffect transition="out" filter="fade">
                                      <p:cBhvr>
                                        <p:cTn id="93" dur="1000"/>
                                        <p:tgtEl>
                                          <p:spTgt spid="20528"/>
                                        </p:tgtEl>
                                      </p:cBhvr>
                                    </p:animEffect>
                                    <p:set>
                                      <p:cBhvr>
                                        <p:cTn id="94" dur="1" fill="hold">
                                          <p:stCondLst>
                                            <p:cond delay="999"/>
                                          </p:stCondLst>
                                        </p:cTn>
                                        <p:tgtEl>
                                          <p:spTgt spid="20528"/>
                                        </p:tgtEl>
                                        <p:attrNameLst>
                                          <p:attrName>style.visibility</p:attrName>
                                        </p:attrNameLst>
                                      </p:cBhvr>
                                      <p:to>
                                        <p:strVal val="hidden"/>
                                      </p:to>
                                    </p:set>
                                  </p:childTnLst>
                                  <p:subTnLst>
                                    <p:audio>
                                      <p:cMediaNode vol="4000">
                                        <p:cTn display="0" masterRel="sameClick">
                                          <p:stCondLst>
                                            <p:cond evt="begin" delay="0">
                                              <p:tn val="92"/>
                                            </p:cond>
                                          </p:stCondLst>
                                          <p:endCondLst>
                                            <p:cond evt="onStopAudio" delay="0">
                                              <p:tgtEl>
                                                <p:sldTgt/>
                                              </p:tgtEl>
                                            </p:cond>
                                          </p:endCondLst>
                                        </p:cTn>
                                        <p:tgtEl>
                                          <p:sndTgt r:embed="rId3" name="hammer.wav" builtIn="1"/>
                                        </p:tgtEl>
                                      </p:cMediaNode>
                                    </p:audio>
                                  </p:subTnLst>
                                </p:cTn>
                              </p:par>
                            </p:childTnLst>
                          </p:cTn>
                        </p:par>
                        <p:par>
                          <p:cTn id="95" fill="hold" nodeType="afterGroup">
                            <p:stCondLst>
                              <p:cond delay="18000"/>
                            </p:stCondLst>
                            <p:childTnLst>
                              <p:par>
                                <p:cTn id="96" presetID="10" presetClass="exit" presetSubtype="0" fill="hold" grpId="0" nodeType="afterEffect">
                                  <p:stCondLst>
                                    <p:cond delay="0"/>
                                  </p:stCondLst>
                                  <p:childTnLst>
                                    <p:animEffect transition="out" filter="fade">
                                      <p:cBhvr>
                                        <p:cTn id="97" dur="1000"/>
                                        <p:tgtEl>
                                          <p:spTgt spid="20527"/>
                                        </p:tgtEl>
                                      </p:cBhvr>
                                    </p:animEffect>
                                    <p:set>
                                      <p:cBhvr>
                                        <p:cTn id="98" dur="1" fill="hold">
                                          <p:stCondLst>
                                            <p:cond delay="999"/>
                                          </p:stCondLst>
                                        </p:cTn>
                                        <p:tgtEl>
                                          <p:spTgt spid="20527"/>
                                        </p:tgtEl>
                                        <p:attrNameLst>
                                          <p:attrName>style.visibility</p:attrName>
                                        </p:attrNameLst>
                                      </p:cBhvr>
                                      <p:to>
                                        <p:strVal val="hidden"/>
                                      </p:to>
                                    </p:set>
                                  </p:childTnLst>
                                  <p:subTnLst>
                                    <p:audio>
                                      <p:cMediaNode vol="4000">
                                        <p:cTn display="0" masterRel="sameClick">
                                          <p:stCondLst>
                                            <p:cond evt="begin" delay="0">
                                              <p:tn val="96"/>
                                            </p:cond>
                                          </p:stCondLst>
                                          <p:endCondLst>
                                            <p:cond evt="onStopAudio" delay="0">
                                              <p:tgtEl>
                                                <p:sldTgt/>
                                              </p:tgtEl>
                                            </p:cond>
                                          </p:endCondLst>
                                        </p:cTn>
                                        <p:tgtEl>
                                          <p:sndTgt r:embed="rId3" name="hammer.wav" builtIn="1"/>
                                        </p:tgtEl>
                                      </p:cMediaNode>
                                    </p:audio>
                                  </p:subTnLst>
                                </p:cTn>
                              </p:par>
                            </p:childTnLst>
                          </p:cTn>
                        </p:par>
                        <p:par>
                          <p:cTn id="99" fill="hold" nodeType="afterGroup">
                            <p:stCondLst>
                              <p:cond delay="19000"/>
                            </p:stCondLst>
                            <p:childTnLst>
                              <p:par>
                                <p:cTn id="100" presetID="10" presetClass="exit" presetSubtype="0" fill="hold" grpId="0" nodeType="afterEffect">
                                  <p:stCondLst>
                                    <p:cond delay="0"/>
                                  </p:stCondLst>
                                  <p:childTnLst>
                                    <p:animEffect transition="out" filter="fade">
                                      <p:cBhvr>
                                        <p:cTn id="101" dur="1000"/>
                                        <p:tgtEl>
                                          <p:spTgt spid="20526"/>
                                        </p:tgtEl>
                                      </p:cBhvr>
                                    </p:animEffect>
                                    <p:set>
                                      <p:cBhvr>
                                        <p:cTn id="102" dur="1" fill="hold">
                                          <p:stCondLst>
                                            <p:cond delay="999"/>
                                          </p:stCondLst>
                                        </p:cTn>
                                        <p:tgtEl>
                                          <p:spTgt spid="20526"/>
                                        </p:tgtEl>
                                        <p:attrNameLst>
                                          <p:attrName>style.visibility</p:attrName>
                                        </p:attrNameLst>
                                      </p:cBhvr>
                                      <p:to>
                                        <p:strVal val="hidden"/>
                                      </p:to>
                                    </p:set>
                                  </p:childTnLst>
                                  <p:subTnLst>
                                    <p:audio>
                                      <p:cMediaNode vol="4000">
                                        <p:cTn display="0" masterRel="sameClick">
                                          <p:stCondLst>
                                            <p:cond evt="begin" delay="0">
                                              <p:tn val="100"/>
                                            </p:cond>
                                          </p:stCondLst>
                                          <p:endCondLst>
                                            <p:cond evt="onStopAudio" delay="0">
                                              <p:tgtEl>
                                                <p:sldTgt/>
                                              </p:tgtEl>
                                            </p:cond>
                                          </p:endCondLst>
                                        </p:cTn>
                                        <p:tgtEl>
                                          <p:sndTgt r:embed="rId3" name="hammer.wav" builtIn="1"/>
                                        </p:tgtEl>
                                      </p:cMediaNode>
                                    </p:audio>
                                  </p:subTnLst>
                                </p:cTn>
                              </p:par>
                            </p:childTnLst>
                          </p:cTn>
                        </p:par>
                        <p:par>
                          <p:cTn id="103" fill="hold" nodeType="afterGroup">
                            <p:stCondLst>
                              <p:cond delay="20000"/>
                            </p:stCondLst>
                            <p:childTnLst>
                              <p:par>
                                <p:cTn id="104" presetID="10" presetClass="exit" presetSubtype="0" fill="hold" grpId="0" nodeType="afterEffect">
                                  <p:stCondLst>
                                    <p:cond delay="0"/>
                                  </p:stCondLst>
                                  <p:childTnLst>
                                    <p:animEffect transition="out" filter="fade">
                                      <p:cBhvr>
                                        <p:cTn id="105" dur="1000"/>
                                        <p:tgtEl>
                                          <p:spTgt spid="20525"/>
                                        </p:tgtEl>
                                      </p:cBhvr>
                                    </p:animEffect>
                                    <p:set>
                                      <p:cBhvr>
                                        <p:cTn id="106" dur="1" fill="hold">
                                          <p:stCondLst>
                                            <p:cond delay="999"/>
                                          </p:stCondLst>
                                        </p:cTn>
                                        <p:tgtEl>
                                          <p:spTgt spid="20525"/>
                                        </p:tgtEl>
                                        <p:attrNameLst>
                                          <p:attrName>style.visibility</p:attrName>
                                        </p:attrNameLst>
                                      </p:cBhvr>
                                      <p:to>
                                        <p:strVal val="hidden"/>
                                      </p:to>
                                    </p:set>
                                  </p:childTnLst>
                                  <p:subTnLst>
                                    <p:audio>
                                      <p:cMediaNode vol="4000">
                                        <p:cTn display="0" masterRel="sameClick">
                                          <p:stCondLst>
                                            <p:cond evt="begin" delay="0">
                                              <p:tn val="104"/>
                                            </p:cond>
                                          </p:stCondLst>
                                          <p:endCondLst>
                                            <p:cond evt="onStopAudio" delay="0">
                                              <p:tgtEl>
                                                <p:sldTgt/>
                                              </p:tgtEl>
                                            </p:cond>
                                          </p:endCondLst>
                                        </p:cTn>
                                        <p:tgtEl>
                                          <p:sndTgt r:embed="rId3" name="hammer.wav" builtIn="1"/>
                                        </p:tgtEl>
                                      </p:cMediaNode>
                                    </p:audio>
                                  </p:subTnLst>
                                </p:cTn>
                              </p:par>
                            </p:childTnLst>
                          </p:cTn>
                        </p:par>
                        <p:par>
                          <p:cTn id="107" fill="hold" nodeType="afterGroup">
                            <p:stCondLst>
                              <p:cond delay="21000"/>
                            </p:stCondLst>
                            <p:childTnLst>
                              <p:par>
                                <p:cTn id="108" presetID="10" presetClass="exit" presetSubtype="0" fill="hold" grpId="0" nodeType="afterEffect">
                                  <p:stCondLst>
                                    <p:cond delay="0"/>
                                  </p:stCondLst>
                                  <p:childTnLst>
                                    <p:animEffect transition="out" filter="fade">
                                      <p:cBhvr>
                                        <p:cTn id="109" dur="1000"/>
                                        <p:tgtEl>
                                          <p:spTgt spid="20524"/>
                                        </p:tgtEl>
                                      </p:cBhvr>
                                    </p:animEffect>
                                    <p:set>
                                      <p:cBhvr>
                                        <p:cTn id="110" dur="1" fill="hold">
                                          <p:stCondLst>
                                            <p:cond delay="999"/>
                                          </p:stCondLst>
                                        </p:cTn>
                                        <p:tgtEl>
                                          <p:spTgt spid="20524"/>
                                        </p:tgtEl>
                                        <p:attrNameLst>
                                          <p:attrName>style.visibility</p:attrName>
                                        </p:attrNameLst>
                                      </p:cBhvr>
                                      <p:to>
                                        <p:strVal val="hidden"/>
                                      </p:to>
                                    </p:set>
                                  </p:childTnLst>
                                  <p:subTnLst>
                                    <p:audio>
                                      <p:cMediaNode vol="4000">
                                        <p:cTn display="0" masterRel="sameClick">
                                          <p:stCondLst>
                                            <p:cond evt="begin" delay="0">
                                              <p:tn val="108"/>
                                            </p:cond>
                                          </p:stCondLst>
                                          <p:endCondLst>
                                            <p:cond evt="onStopAudio" delay="0">
                                              <p:tgtEl>
                                                <p:sldTgt/>
                                              </p:tgtEl>
                                            </p:cond>
                                          </p:endCondLst>
                                        </p:cTn>
                                        <p:tgtEl>
                                          <p:sndTgt r:embed="rId3" name="hammer.wav" builtIn="1"/>
                                        </p:tgtEl>
                                      </p:cMediaNode>
                                    </p:audio>
                                  </p:subTnLst>
                                </p:cTn>
                              </p:par>
                            </p:childTnLst>
                          </p:cTn>
                        </p:par>
                        <p:par>
                          <p:cTn id="111" fill="hold" nodeType="afterGroup">
                            <p:stCondLst>
                              <p:cond delay="22000"/>
                            </p:stCondLst>
                            <p:childTnLst>
                              <p:par>
                                <p:cTn id="112" presetID="10" presetClass="exit" presetSubtype="0" fill="hold" grpId="0" nodeType="afterEffect">
                                  <p:stCondLst>
                                    <p:cond delay="0"/>
                                  </p:stCondLst>
                                  <p:childTnLst>
                                    <p:animEffect transition="out" filter="fade">
                                      <p:cBhvr>
                                        <p:cTn id="113" dur="1000"/>
                                        <p:tgtEl>
                                          <p:spTgt spid="20523"/>
                                        </p:tgtEl>
                                      </p:cBhvr>
                                    </p:animEffect>
                                    <p:set>
                                      <p:cBhvr>
                                        <p:cTn id="114" dur="1" fill="hold">
                                          <p:stCondLst>
                                            <p:cond delay="999"/>
                                          </p:stCondLst>
                                        </p:cTn>
                                        <p:tgtEl>
                                          <p:spTgt spid="20523"/>
                                        </p:tgtEl>
                                        <p:attrNameLst>
                                          <p:attrName>style.visibility</p:attrName>
                                        </p:attrNameLst>
                                      </p:cBhvr>
                                      <p:to>
                                        <p:strVal val="hidden"/>
                                      </p:to>
                                    </p:set>
                                  </p:childTnLst>
                                  <p:subTnLst>
                                    <p:audio>
                                      <p:cMediaNode vol="4000">
                                        <p:cTn display="0" masterRel="sameClick">
                                          <p:stCondLst>
                                            <p:cond evt="begin" delay="0">
                                              <p:tn val="112"/>
                                            </p:cond>
                                          </p:stCondLst>
                                          <p:endCondLst>
                                            <p:cond evt="onStopAudio" delay="0">
                                              <p:tgtEl>
                                                <p:sldTgt/>
                                              </p:tgtEl>
                                            </p:cond>
                                          </p:endCondLst>
                                        </p:cTn>
                                        <p:tgtEl>
                                          <p:sndTgt r:embed="rId3" name="hammer.wav" builtIn="1"/>
                                        </p:tgtEl>
                                      </p:cMediaNode>
                                    </p:audio>
                                  </p:subTnLst>
                                </p:cTn>
                              </p:par>
                            </p:childTnLst>
                          </p:cTn>
                        </p:par>
                        <p:par>
                          <p:cTn id="115" fill="hold" nodeType="afterGroup">
                            <p:stCondLst>
                              <p:cond delay="23000"/>
                            </p:stCondLst>
                            <p:childTnLst>
                              <p:par>
                                <p:cTn id="116" presetID="10" presetClass="exit" presetSubtype="0" fill="hold" grpId="0" nodeType="afterEffect">
                                  <p:stCondLst>
                                    <p:cond delay="0"/>
                                  </p:stCondLst>
                                  <p:childTnLst>
                                    <p:animEffect transition="out" filter="fade">
                                      <p:cBhvr>
                                        <p:cTn id="117" dur="1000"/>
                                        <p:tgtEl>
                                          <p:spTgt spid="20522"/>
                                        </p:tgtEl>
                                      </p:cBhvr>
                                    </p:animEffect>
                                    <p:set>
                                      <p:cBhvr>
                                        <p:cTn id="118" dur="1" fill="hold">
                                          <p:stCondLst>
                                            <p:cond delay="999"/>
                                          </p:stCondLst>
                                        </p:cTn>
                                        <p:tgtEl>
                                          <p:spTgt spid="20522"/>
                                        </p:tgtEl>
                                        <p:attrNameLst>
                                          <p:attrName>style.visibility</p:attrName>
                                        </p:attrNameLst>
                                      </p:cBhvr>
                                      <p:to>
                                        <p:strVal val="hidden"/>
                                      </p:to>
                                    </p:set>
                                  </p:childTnLst>
                                  <p:subTnLst>
                                    <p:audio>
                                      <p:cMediaNode vol="4000">
                                        <p:cTn display="0" masterRel="sameClick">
                                          <p:stCondLst>
                                            <p:cond evt="begin" delay="0">
                                              <p:tn val="116"/>
                                            </p:cond>
                                          </p:stCondLst>
                                          <p:endCondLst>
                                            <p:cond evt="onStopAudio" delay="0">
                                              <p:tgtEl>
                                                <p:sldTgt/>
                                              </p:tgtEl>
                                            </p:cond>
                                          </p:endCondLst>
                                        </p:cTn>
                                        <p:tgtEl>
                                          <p:sndTgt r:embed="rId3" name="hammer.wav" builtIn="1"/>
                                        </p:tgtEl>
                                      </p:cMediaNode>
                                    </p:audio>
                                  </p:subTnLst>
                                </p:cTn>
                              </p:par>
                            </p:childTnLst>
                          </p:cTn>
                        </p:par>
                        <p:par>
                          <p:cTn id="119" fill="hold" nodeType="afterGroup">
                            <p:stCondLst>
                              <p:cond delay="24000"/>
                            </p:stCondLst>
                            <p:childTnLst>
                              <p:par>
                                <p:cTn id="120" presetID="10" presetClass="exit" presetSubtype="0" fill="hold" grpId="0" nodeType="afterEffect">
                                  <p:stCondLst>
                                    <p:cond delay="0"/>
                                  </p:stCondLst>
                                  <p:childTnLst>
                                    <p:animEffect transition="out" filter="fade">
                                      <p:cBhvr>
                                        <p:cTn id="121" dur="1000"/>
                                        <p:tgtEl>
                                          <p:spTgt spid="20521"/>
                                        </p:tgtEl>
                                      </p:cBhvr>
                                    </p:animEffect>
                                    <p:set>
                                      <p:cBhvr>
                                        <p:cTn id="122" dur="1" fill="hold">
                                          <p:stCondLst>
                                            <p:cond delay="999"/>
                                          </p:stCondLst>
                                        </p:cTn>
                                        <p:tgtEl>
                                          <p:spTgt spid="20521"/>
                                        </p:tgtEl>
                                        <p:attrNameLst>
                                          <p:attrName>style.visibility</p:attrName>
                                        </p:attrNameLst>
                                      </p:cBhvr>
                                      <p:to>
                                        <p:strVal val="hidden"/>
                                      </p:to>
                                    </p:set>
                                  </p:childTnLst>
                                  <p:subTnLst>
                                    <p:audio>
                                      <p:cMediaNode vol="4000">
                                        <p:cTn display="0" masterRel="sameClick">
                                          <p:stCondLst>
                                            <p:cond evt="begin" delay="0">
                                              <p:tn val="120"/>
                                            </p:cond>
                                          </p:stCondLst>
                                          <p:endCondLst>
                                            <p:cond evt="onStopAudio" delay="0">
                                              <p:tgtEl>
                                                <p:sldTgt/>
                                              </p:tgtEl>
                                            </p:cond>
                                          </p:endCondLst>
                                        </p:cTn>
                                        <p:tgtEl>
                                          <p:sndTgt r:embed="rId3" name="hammer.wav" builtIn="1"/>
                                        </p:tgtEl>
                                      </p:cMediaNode>
                                    </p:audio>
                                  </p:subTnLst>
                                </p:cTn>
                              </p:par>
                            </p:childTnLst>
                          </p:cTn>
                        </p:par>
                        <p:par>
                          <p:cTn id="123" fill="hold" nodeType="afterGroup">
                            <p:stCondLst>
                              <p:cond delay="25000"/>
                            </p:stCondLst>
                            <p:childTnLst>
                              <p:par>
                                <p:cTn id="124" presetID="10" presetClass="exit" presetSubtype="0" fill="hold" grpId="0" nodeType="afterEffect">
                                  <p:stCondLst>
                                    <p:cond delay="0"/>
                                  </p:stCondLst>
                                  <p:childTnLst>
                                    <p:animEffect transition="out" filter="fade">
                                      <p:cBhvr>
                                        <p:cTn id="125" dur="1000"/>
                                        <p:tgtEl>
                                          <p:spTgt spid="20520"/>
                                        </p:tgtEl>
                                      </p:cBhvr>
                                    </p:animEffect>
                                    <p:set>
                                      <p:cBhvr>
                                        <p:cTn id="126" dur="1" fill="hold">
                                          <p:stCondLst>
                                            <p:cond delay="999"/>
                                          </p:stCondLst>
                                        </p:cTn>
                                        <p:tgtEl>
                                          <p:spTgt spid="20520"/>
                                        </p:tgtEl>
                                        <p:attrNameLst>
                                          <p:attrName>style.visibility</p:attrName>
                                        </p:attrNameLst>
                                      </p:cBhvr>
                                      <p:to>
                                        <p:strVal val="hidden"/>
                                      </p:to>
                                    </p:set>
                                  </p:childTnLst>
                                  <p:subTnLst>
                                    <p:audio>
                                      <p:cMediaNode vol="4000">
                                        <p:cTn display="0" masterRel="sameClick">
                                          <p:stCondLst>
                                            <p:cond evt="begin" delay="0">
                                              <p:tn val="124"/>
                                            </p:cond>
                                          </p:stCondLst>
                                          <p:endCondLst>
                                            <p:cond evt="onStopAudio" delay="0">
                                              <p:tgtEl>
                                                <p:sldTgt/>
                                              </p:tgtEl>
                                            </p:cond>
                                          </p:endCondLst>
                                        </p:cTn>
                                        <p:tgtEl>
                                          <p:sndTgt r:embed="rId3" name="hammer.wav" builtIn="1"/>
                                        </p:tgtEl>
                                      </p:cMediaNode>
                                    </p:audio>
                                  </p:subTnLst>
                                </p:cTn>
                              </p:par>
                            </p:childTnLst>
                          </p:cTn>
                        </p:par>
                        <p:par>
                          <p:cTn id="127" fill="hold" nodeType="afterGroup">
                            <p:stCondLst>
                              <p:cond delay="26000"/>
                            </p:stCondLst>
                            <p:childTnLst>
                              <p:par>
                                <p:cTn id="128" presetID="10" presetClass="exit" presetSubtype="0" fill="hold" grpId="0" nodeType="afterEffect">
                                  <p:stCondLst>
                                    <p:cond delay="0"/>
                                  </p:stCondLst>
                                  <p:childTnLst>
                                    <p:animEffect transition="out" filter="fade">
                                      <p:cBhvr>
                                        <p:cTn id="129" dur="1000"/>
                                        <p:tgtEl>
                                          <p:spTgt spid="20519"/>
                                        </p:tgtEl>
                                      </p:cBhvr>
                                    </p:animEffect>
                                    <p:set>
                                      <p:cBhvr>
                                        <p:cTn id="130" dur="1" fill="hold">
                                          <p:stCondLst>
                                            <p:cond delay="999"/>
                                          </p:stCondLst>
                                        </p:cTn>
                                        <p:tgtEl>
                                          <p:spTgt spid="20519"/>
                                        </p:tgtEl>
                                        <p:attrNameLst>
                                          <p:attrName>style.visibility</p:attrName>
                                        </p:attrNameLst>
                                      </p:cBhvr>
                                      <p:to>
                                        <p:strVal val="hidden"/>
                                      </p:to>
                                    </p:set>
                                  </p:childTnLst>
                                  <p:subTnLst>
                                    <p:audio>
                                      <p:cMediaNode vol="4000">
                                        <p:cTn display="0" masterRel="sameClick">
                                          <p:stCondLst>
                                            <p:cond evt="begin" delay="0">
                                              <p:tn val="128"/>
                                            </p:cond>
                                          </p:stCondLst>
                                          <p:endCondLst>
                                            <p:cond evt="onStopAudio" delay="0">
                                              <p:tgtEl>
                                                <p:sldTgt/>
                                              </p:tgtEl>
                                            </p:cond>
                                          </p:endCondLst>
                                        </p:cTn>
                                        <p:tgtEl>
                                          <p:sndTgt r:embed="rId3" name="hammer.wav" builtIn="1"/>
                                        </p:tgtEl>
                                      </p:cMediaNode>
                                    </p:audio>
                                  </p:subTnLst>
                                </p:cTn>
                              </p:par>
                            </p:childTnLst>
                          </p:cTn>
                        </p:par>
                        <p:par>
                          <p:cTn id="131" fill="hold" nodeType="afterGroup">
                            <p:stCondLst>
                              <p:cond delay="27000"/>
                            </p:stCondLst>
                            <p:childTnLst>
                              <p:par>
                                <p:cTn id="132" presetID="10" presetClass="exit" presetSubtype="0" fill="hold" grpId="0" nodeType="afterEffect">
                                  <p:stCondLst>
                                    <p:cond delay="0"/>
                                  </p:stCondLst>
                                  <p:childTnLst>
                                    <p:animEffect transition="out" filter="fade">
                                      <p:cBhvr>
                                        <p:cTn id="133" dur="1000"/>
                                        <p:tgtEl>
                                          <p:spTgt spid="20518"/>
                                        </p:tgtEl>
                                      </p:cBhvr>
                                    </p:animEffect>
                                    <p:set>
                                      <p:cBhvr>
                                        <p:cTn id="134" dur="1" fill="hold">
                                          <p:stCondLst>
                                            <p:cond delay="999"/>
                                          </p:stCondLst>
                                        </p:cTn>
                                        <p:tgtEl>
                                          <p:spTgt spid="20518"/>
                                        </p:tgtEl>
                                        <p:attrNameLst>
                                          <p:attrName>style.visibility</p:attrName>
                                        </p:attrNameLst>
                                      </p:cBhvr>
                                      <p:to>
                                        <p:strVal val="hidden"/>
                                      </p:to>
                                    </p:set>
                                  </p:childTnLst>
                                  <p:subTnLst>
                                    <p:audio>
                                      <p:cMediaNode vol="4000">
                                        <p:cTn display="0" masterRel="sameClick">
                                          <p:stCondLst>
                                            <p:cond evt="begin" delay="0">
                                              <p:tn val="132"/>
                                            </p:cond>
                                          </p:stCondLst>
                                          <p:endCondLst>
                                            <p:cond evt="onStopAudio" delay="0">
                                              <p:tgtEl>
                                                <p:sldTgt/>
                                              </p:tgtEl>
                                            </p:cond>
                                          </p:endCondLst>
                                        </p:cTn>
                                        <p:tgtEl>
                                          <p:sndTgt r:embed="rId3" name="hammer.wav" builtIn="1"/>
                                        </p:tgtEl>
                                      </p:cMediaNode>
                                    </p:audio>
                                  </p:subTnLst>
                                </p:cTn>
                              </p:par>
                            </p:childTnLst>
                          </p:cTn>
                        </p:par>
                        <p:par>
                          <p:cTn id="135" fill="hold" nodeType="afterGroup">
                            <p:stCondLst>
                              <p:cond delay="28000"/>
                            </p:stCondLst>
                            <p:childTnLst>
                              <p:par>
                                <p:cTn id="136" presetID="10" presetClass="exit" presetSubtype="0" fill="hold" grpId="0" nodeType="afterEffect">
                                  <p:stCondLst>
                                    <p:cond delay="0"/>
                                  </p:stCondLst>
                                  <p:childTnLst>
                                    <p:animEffect transition="out" filter="fade">
                                      <p:cBhvr>
                                        <p:cTn id="137" dur="1000"/>
                                        <p:tgtEl>
                                          <p:spTgt spid="20517"/>
                                        </p:tgtEl>
                                      </p:cBhvr>
                                    </p:animEffect>
                                    <p:set>
                                      <p:cBhvr>
                                        <p:cTn id="138" dur="1" fill="hold">
                                          <p:stCondLst>
                                            <p:cond delay="999"/>
                                          </p:stCondLst>
                                        </p:cTn>
                                        <p:tgtEl>
                                          <p:spTgt spid="20517"/>
                                        </p:tgtEl>
                                        <p:attrNameLst>
                                          <p:attrName>style.visibility</p:attrName>
                                        </p:attrNameLst>
                                      </p:cBhvr>
                                      <p:to>
                                        <p:strVal val="hidden"/>
                                      </p:to>
                                    </p:set>
                                  </p:childTnLst>
                                  <p:subTnLst>
                                    <p:audio>
                                      <p:cMediaNode vol="4000">
                                        <p:cTn display="0" masterRel="sameClick">
                                          <p:stCondLst>
                                            <p:cond evt="begin" delay="0">
                                              <p:tn val="136"/>
                                            </p:cond>
                                          </p:stCondLst>
                                          <p:endCondLst>
                                            <p:cond evt="onStopAudio" delay="0">
                                              <p:tgtEl>
                                                <p:sldTgt/>
                                              </p:tgtEl>
                                            </p:cond>
                                          </p:endCondLst>
                                        </p:cTn>
                                        <p:tgtEl>
                                          <p:sndTgt r:embed="rId3" name="hammer.wav" builtIn="1"/>
                                        </p:tgtEl>
                                      </p:cMediaNode>
                                    </p:audio>
                                  </p:subTnLst>
                                </p:cTn>
                              </p:par>
                            </p:childTnLst>
                          </p:cTn>
                        </p:par>
                        <p:par>
                          <p:cTn id="139" fill="hold" nodeType="afterGroup">
                            <p:stCondLst>
                              <p:cond delay="29000"/>
                            </p:stCondLst>
                            <p:childTnLst>
                              <p:par>
                                <p:cTn id="140" presetID="10" presetClass="exit" presetSubtype="0" fill="hold" grpId="0" nodeType="afterEffect">
                                  <p:stCondLst>
                                    <p:cond delay="0"/>
                                  </p:stCondLst>
                                  <p:childTnLst>
                                    <p:animEffect transition="out" filter="fade">
                                      <p:cBhvr>
                                        <p:cTn id="141" dur="1000"/>
                                        <p:tgtEl>
                                          <p:spTgt spid="20516"/>
                                        </p:tgtEl>
                                      </p:cBhvr>
                                    </p:animEffect>
                                    <p:set>
                                      <p:cBhvr>
                                        <p:cTn id="142" dur="1" fill="hold">
                                          <p:stCondLst>
                                            <p:cond delay="999"/>
                                          </p:stCondLst>
                                        </p:cTn>
                                        <p:tgtEl>
                                          <p:spTgt spid="20516"/>
                                        </p:tgtEl>
                                        <p:attrNameLst>
                                          <p:attrName>style.visibility</p:attrName>
                                        </p:attrNameLst>
                                      </p:cBhvr>
                                      <p:to>
                                        <p:strVal val="hidden"/>
                                      </p:to>
                                    </p:set>
                                  </p:childTnLst>
                                  <p:subTnLst>
                                    <p:audio>
                                      <p:cMediaNode vol="4000">
                                        <p:cTn display="0" masterRel="sameClick">
                                          <p:stCondLst>
                                            <p:cond evt="begin" delay="0">
                                              <p:tn val="140"/>
                                            </p:cond>
                                          </p:stCondLst>
                                          <p:endCondLst>
                                            <p:cond evt="onStopAudio" delay="0">
                                              <p:tgtEl>
                                                <p:sldTgt/>
                                              </p:tgtEl>
                                            </p:cond>
                                          </p:endCondLst>
                                        </p:cTn>
                                        <p:tgtEl>
                                          <p:sndTgt r:embed="rId3" name="hammer.wav" builtIn="1"/>
                                        </p:tgtEl>
                                      </p:cMediaNode>
                                    </p:audio>
                                  </p:subTnLst>
                                </p:cTn>
                              </p:par>
                            </p:childTnLst>
                          </p:cTn>
                        </p:par>
                        <p:par>
                          <p:cTn id="143" fill="hold" nodeType="afterGroup">
                            <p:stCondLst>
                              <p:cond delay="30000"/>
                            </p:stCondLst>
                            <p:childTnLst>
                              <p:par>
                                <p:cTn id="144" presetID="10" presetClass="exit" presetSubtype="0" fill="hold" grpId="0" nodeType="afterEffect">
                                  <p:stCondLst>
                                    <p:cond delay="0"/>
                                  </p:stCondLst>
                                  <p:childTnLst>
                                    <p:animEffect transition="out" filter="fade">
                                      <p:cBhvr>
                                        <p:cTn id="145" dur="1000"/>
                                        <p:tgtEl>
                                          <p:spTgt spid="20515"/>
                                        </p:tgtEl>
                                      </p:cBhvr>
                                    </p:animEffect>
                                    <p:set>
                                      <p:cBhvr>
                                        <p:cTn id="146" dur="1" fill="hold">
                                          <p:stCondLst>
                                            <p:cond delay="999"/>
                                          </p:stCondLst>
                                        </p:cTn>
                                        <p:tgtEl>
                                          <p:spTgt spid="20515"/>
                                        </p:tgtEl>
                                        <p:attrNameLst>
                                          <p:attrName>style.visibility</p:attrName>
                                        </p:attrNameLst>
                                      </p:cBhvr>
                                      <p:to>
                                        <p:strVal val="hidden"/>
                                      </p:to>
                                    </p:set>
                                  </p:childTnLst>
                                  <p:subTnLst>
                                    <p:audio>
                                      <p:cMediaNode vol="4000">
                                        <p:cTn display="0" masterRel="sameClick">
                                          <p:stCondLst>
                                            <p:cond evt="begin" delay="0">
                                              <p:tn val="144"/>
                                            </p:cond>
                                          </p:stCondLst>
                                          <p:endCondLst>
                                            <p:cond evt="onStopAudio" delay="0">
                                              <p:tgtEl>
                                                <p:sldTgt/>
                                              </p:tgtEl>
                                            </p:cond>
                                          </p:endCondLst>
                                        </p:cTn>
                                        <p:tgtEl>
                                          <p:sndTgt r:embed="rId3" name="hammer.wav" builtIn="1"/>
                                        </p:tgtEl>
                                      </p:cMediaNode>
                                    </p:audio>
                                  </p:subTnLst>
                                </p:cTn>
                              </p:par>
                            </p:childTnLst>
                          </p:cTn>
                        </p:par>
                        <p:par>
                          <p:cTn id="147" fill="hold" nodeType="afterGroup">
                            <p:stCondLst>
                              <p:cond delay="31000"/>
                            </p:stCondLst>
                            <p:childTnLst>
                              <p:par>
                                <p:cTn id="148" presetID="10" presetClass="exit" presetSubtype="0" fill="hold" grpId="0" nodeType="afterEffect">
                                  <p:stCondLst>
                                    <p:cond delay="0"/>
                                  </p:stCondLst>
                                  <p:childTnLst>
                                    <p:animEffect transition="out" filter="fade">
                                      <p:cBhvr>
                                        <p:cTn id="149" dur="1000"/>
                                        <p:tgtEl>
                                          <p:spTgt spid="20514"/>
                                        </p:tgtEl>
                                      </p:cBhvr>
                                    </p:animEffect>
                                    <p:set>
                                      <p:cBhvr>
                                        <p:cTn id="150" dur="1" fill="hold">
                                          <p:stCondLst>
                                            <p:cond delay="999"/>
                                          </p:stCondLst>
                                        </p:cTn>
                                        <p:tgtEl>
                                          <p:spTgt spid="20514"/>
                                        </p:tgtEl>
                                        <p:attrNameLst>
                                          <p:attrName>style.visibility</p:attrName>
                                        </p:attrNameLst>
                                      </p:cBhvr>
                                      <p:to>
                                        <p:strVal val="hidden"/>
                                      </p:to>
                                    </p:set>
                                  </p:childTnLst>
                                  <p:subTnLst>
                                    <p:audio>
                                      <p:cMediaNode vol="4000">
                                        <p:cTn display="0" masterRel="sameClick">
                                          <p:stCondLst>
                                            <p:cond evt="begin" delay="0">
                                              <p:tn val="148"/>
                                            </p:cond>
                                          </p:stCondLst>
                                          <p:endCondLst>
                                            <p:cond evt="onStopAudio" delay="0">
                                              <p:tgtEl>
                                                <p:sldTgt/>
                                              </p:tgtEl>
                                            </p:cond>
                                          </p:endCondLst>
                                        </p:cTn>
                                        <p:tgtEl>
                                          <p:sndTgt r:embed="rId3" name="hammer.wav" builtIn="1"/>
                                        </p:tgtEl>
                                      </p:cMediaNode>
                                    </p:audio>
                                  </p:subTnLst>
                                </p:cTn>
                              </p:par>
                            </p:childTnLst>
                          </p:cTn>
                        </p:par>
                        <p:par>
                          <p:cTn id="151" fill="hold" nodeType="afterGroup">
                            <p:stCondLst>
                              <p:cond delay="32000"/>
                            </p:stCondLst>
                            <p:childTnLst>
                              <p:par>
                                <p:cTn id="152" presetID="10" presetClass="exit" presetSubtype="0" fill="hold" grpId="0" nodeType="afterEffect">
                                  <p:stCondLst>
                                    <p:cond delay="0"/>
                                  </p:stCondLst>
                                  <p:childTnLst>
                                    <p:animEffect transition="out" filter="fade">
                                      <p:cBhvr>
                                        <p:cTn id="153" dur="1000"/>
                                        <p:tgtEl>
                                          <p:spTgt spid="20513"/>
                                        </p:tgtEl>
                                      </p:cBhvr>
                                    </p:animEffect>
                                    <p:set>
                                      <p:cBhvr>
                                        <p:cTn id="154" dur="1" fill="hold">
                                          <p:stCondLst>
                                            <p:cond delay="999"/>
                                          </p:stCondLst>
                                        </p:cTn>
                                        <p:tgtEl>
                                          <p:spTgt spid="20513"/>
                                        </p:tgtEl>
                                        <p:attrNameLst>
                                          <p:attrName>style.visibility</p:attrName>
                                        </p:attrNameLst>
                                      </p:cBhvr>
                                      <p:to>
                                        <p:strVal val="hidden"/>
                                      </p:to>
                                    </p:set>
                                  </p:childTnLst>
                                  <p:subTnLst>
                                    <p:audio>
                                      <p:cMediaNode vol="4000">
                                        <p:cTn display="0" masterRel="sameClick">
                                          <p:stCondLst>
                                            <p:cond evt="begin" delay="0">
                                              <p:tn val="152"/>
                                            </p:cond>
                                          </p:stCondLst>
                                          <p:endCondLst>
                                            <p:cond evt="onStopAudio" delay="0">
                                              <p:tgtEl>
                                                <p:sldTgt/>
                                              </p:tgtEl>
                                            </p:cond>
                                          </p:endCondLst>
                                        </p:cTn>
                                        <p:tgtEl>
                                          <p:sndTgt r:embed="rId3" name="hammer.wav" builtIn="1"/>
                                        </p:tgtEl>
                                      </p:cMediaNode>
                                    </p:audio>
                                  </p:subTnLst>
                                </p:cTn>
                              </p:par>
                            </p:childTnLst>
                          </p:cTn>
                        </p:par>
                        <p:par>
                          <p:cTn id="155" fill="hold" nodeType="afterGroup">
                            <p:stCondLst>
                              <p:cond delay="33000"/>
                            </p:stCondLst>
                            <p:childTnLst>
                              <p:par>
                                <p:cTn id="156" presetID="10" presetClass="exit" presetSubtype="0" fill="hold" grpId="0" nodeType="afterEffect">
                                  <p:stCondLst>
                                    <p:cond delay="0"/>
                                  </p:stCondLst>
                                  <p:childTnLst>
                                    <p:animEffect transition="out" filter="fade">
                                      <p:cBhvr>
                                        <p:cTn id="157" dur="1000"/>
                                        <p:tgtEl>
                                          <p:spTgt spid="20512"/>
                                        </p:tgtEl>
                                      </p:cBhvr>
                                    </p:animEffect>
                                    <p:set>
                                      <p:cBhvr>
                                        <p:cTn id="158" dur="1" fill="hold">
                                          <p:stCondLst>
                                            <p:cond delay="999"/>
                                          </p:stCondLst>
                                        </p:cTn>
                                        <p:tgtEl>
                                          <p:spTgt spid="20512"/>
                                        </p:tgtEl>
                                        <p:attrNameLst>
                                          <p:attrName>style.visibility</p:attrName>
                                        </p:attrNameLst>
                                      </p:cBhvr>
                                      <p:to>
                                        <p:strVal val="hidden"/>
                                      </p:to>
                                    </p:set>
                                  </p:childTnLst>
                                  <p:subTnLst>
                                    <p:audio>
                                      <p:cMediaNode vol="4000">
                                        <p:cTn display="0" masterRel="sameClick">
                                          <p:stCondLst>
                                            <p:cond evt="begin" delay="0">
                                              <p:tn val="156"/>
                                            </p:cond>
                                          </p:stCondLst>
                                          <p:endCondLst>
                                            <p:cond evt="onStopAudio" delay="0">
                                              <p:tgtEl>
                                                <p:sldTgt/>
                                              </p:tgtEl>
                                            </p:cond>
                                          </p:endCondLst>
                                        </p:cTn>
                                        <p:tgtEl>
                                          <p:sndTgt r:embed="rId3" name="hammer.wav" builtIn="1"/>
                                        </p:tgtEl>
                                      </p:cMediaNode>
                                    </p:audio>
                                  </p:subTnLst>
                                </p:cTn>
                              </p:par>
                            </p:childTnLst>
                          </p:cTn>
                        </p:par>
                        <p:par>
                          <p:cTn id="159" fill="hold" nodeType="afterGroup">
                            <p:stCondLst>
                              <p:cond delay="34000"/>
                            </p:stCondLst>
                            <p:childTnLst>
                              <p:par>
                                <p:cTn id="160" presetID="10" presetClass="exit" presetSubtype="0" fill="hold" grpId="0" nodeType="afterEffect">
                                  <p:stCondLst>
                                    <p:cond delay="0"/>
                                  </p:stCondLst>
                                  <p:childTnLst>
                                    <p:animEffect transition="out" filter="fade">
                                      <p:cBhvr>
                                        <p:cTn id="161" dur="1000"/>
                                        <p:tgtEl>
                                          <p:spTgt spid="20511"/>
                                        </p:tgtEl>
                                      </p:cBhvr>
                                    </p:animEffect>
                                    <p:set>
                                      <p:cBhvr>
                                        <p:cTn id="162" dur="1" fill="hold">
                                          <p:stCondLst>
                                            <p:cond delay="999"/>
                                          </p:stCondLst>
                                        </p:cTn>
                                        <p:tgtEl>
                                          <p:spTgt spid="20511"/>
                                        </p:tgtEl>
                                        <p:attrNameLst>
                                          <p:attrName>style.visibility</p:attrName>
                                        </p:attrNameLst>
                                      </p:cBhvr>
                                      <p:to>
                                        <p:strVal val="hidden"/>
                                      </p:to>
                                    </p:set>
                                  </p:childTnLst>
                                  <p:subTnLst>
                                    <p:audio>
                                      <p:cMediaNode vol="4000">
                                        <p:cTn display="0" masterRel="sameClick">
                                          <p:stCondLst>
                                            <p:cond evt="begin" delay="0">
                                              <p:tn val="160"/>
                                            </p:cond>
                                          </p:stCondLst>
                                          <p:endCondLst>
                                            <p:cond evt="onStopAudio" delay="0">
                                              <p:tgtEl>
                                                <p:sldTgt/>
                                              </p:tgtEl>
                                            </p:cond>
                                          </p:endCondLst>
                                        </p:cTn>
                                        <p:tgtEl>
                                          <p:sndTgt r:embed="rId3" name="hammer.wav" builtIn="1"/>
                                        </p:tgtEl>
                                      </p:cMediaNode>
                                    </p:audio>
                                  </p:subTnLst>
                                </p:cTn>
                              </p:par>
                            </p:childTnLst>
                          </p:cTn>
                        </p:par>
                        <p:par>
                          <p:cTn id="163" fill="hold" nodeType="afterGroup">
                            <p:stCondLst>
                              <p:cond delay="35000"/>
                            </p:stCondLst>
                            <p:childTnLst>
                              <p:par>
                                <p:cTn id="164" presetID="10" presetClass="exit" presetSubtype="0" fill="hold" grpId="0" nodeType="afterEffect">
                                  <p:stCondLst>
                                    <p:cond delay="0"/>
                                  </p:stCondLst>
                                  <p:childTnLst>
                                    <p:animEffect transition="out" filter="fade">
                                      <p:cBhvr>
                                        <p:cTn id="165" dur="1000"/>
                                        <p:tgtEl>
                                          <p:spTgt spid="20510"/>
                                        </p:tgtEl>
                                      </p:cBhvr>
                                    </p:animEffect>
                                    <p:set>
                                      <p:cBhvr>
                                        <p:cTn id="166" dur="1" fill="hold">
                                          <p:stCondLst>
                                            <p:cond delay="999"/>
                                          </p:stCondLst>
                                        </p:cTn>
                                        <p:tgtEl>
                                          <p:spTgt spid="20510"/>
                                        </p:tgtEl>
                                        <p:attrNameLst>
                                          <p:attrName>style.visibility</p:attrName>
                                        </p:attrNameLst>
                                      </p:cBhvr>
                                      <p:to>
                                        <p:strVal val="hidden"/>
                                      </p:to>
                                    </p:set>
                                  </p:childTnLst>
                                  <p:subTnLst>
                                    <p:audio>
                                      <p:cMediaNode vol="4000">
                                        <p:cTn display="0" masterRel="sameClick">
                                          <p:stCondLst>
                                            <p:cond evt="begin" delay="0">
                                              <p:tn val="164"/>
                                            </p:cond>
                                          </p:stCondLst>
                                          <p:endCondLst>
                                            <p:cond evt="onStopAudio" delay="0">
                                              <p:tgtEl>
                                                <p:sldTgt/>
                                              </p:tgtEl>
                                            </p:cond>
                                          </p:endCondLst>
                                        </p:cTn>
                                        <p:tgtEl>
                                          <p:sndTgt r:embed="rId3" name="hammer.wav" builtIn="1"/>
                                        </p:tgtEl>
                                      </p:cMediaNode>
                                    </p:audio>
                                  </p:subTnLst>
                                </p:cTn>
                              </p:par>
                            </p:childTnLst>
                          </p:cTn>
                        </p:par>
                        <p:par>
                          <p:cTn id="167" fill="hold" nodeType="afterGroup">
                            <p:stCondLst>
                              <p:cond delay="36000"/>
                            </p:stCondLst>
                            <p:childTnLst>
                              <p:par>
                                <p:cTn id="168" presetID="10" presetClass="exit" presetSubtype="0" fill="hold" grpId="0" nodeType="afterEffect">
                                  <p:stCondLst>
                                    <p:cond delay="0"/>
                                  </p:stCondLst>
                                  <p:childTnLst>
                                    <p:animEffect transition="out" filter="fade">
                                      <p:cBhvr>
                                        <p:cTn id="169" dur="1000"/>
                                        <p:tgtEl>
                                          <p:spTgt spid="20509"/>
                                        </p:tgtEl>
                                      </p:cBhvr>
                                    </p:animEffect>
                                    <p:set>
                                      <p:cBhvr>
                                        <p:cTn id="170" dur="1" fill="hold">
                                          <p:stCondLst>
                                            <p:cond delay="999"/>
                                          </p:stCondLst>
                                        </p:cTn>
                                        <p:tgtEl>
                                          <p:spTgt spid="20509"/>
                                        </p:tgtEl>
                                        <p:attrNameLst>
                                          <p:attrName>style.visibility</p:attrName>
                                        </p:attrNameLst>
                                      </p:cBhvr>
                                      <p:to>
                                        <p:strVal val="hidden"/>
                                      </p:to>
                                    </p:set>
                                  </p:childTnLst>
                                  <p:subTnLst>
                                    <p:audio>
                                      <p:cMediaNode vol="4000">
                                        <p:cTn display="0" masterRel="sameClick">
                                          <p:stCondLst>
                                            <p:cond evt="begin" delay="0">
                                              <p:tn val="168"/>
                                            </p:cond>
                                          </p:stCondLst>
                                          <p:endCondLst>
                                            <p:cond evt="onStopAudio" delay="0">
                                              <p:tgtEl>
                                                <p:sldTgt/>
                                              </p:tgtEl>
                                            </p:cond>
                                          </p:endCondLst>
                                        </p:cTn>
                                        <p:tgtEl>
                                          <p:sndTgt r:embed="rId3" name="hammer.wav" builtIn="1"/>
                                        </p:tgtEl>
                                      </p:cMediaNode>
                                    </p:audio>
                                  </p:subTnLst>
                                </p:cTn>
                              </p:par>
                            </p:childTnLst>
                          </p:cTn>
                        </p:par>
                        <p:par>
                          <p:cTn id="171" fill="hold" nodeType="afterGroup">
                            <p:stCondLst>
                              <p:cond delay="37000"/>
                            </p:stCondLst>
                            <p:childTnLst>
                              <p:par>
                                <p:cTn id="172" presetID="10" presetClass="exit" presetSubtype="0" fill="hold" grpId="0" nodeType="afterEffect">
                                  <p:stCondLst>
                                    <p:cond delay="0"/>
                                  </p:stCondLst>
                                  <p:childTnLst>
                                    <p:animEffect transition="out" filter="fade">
                                      <p:cBhvr>
                                        <p:cTn id="173" dur="1000"/>
                                        <p:tgtEl>
                                          <p:spTgt spid="20508"/>
                                        </p:tgtEl>
                                      </p:cBhvr>
                                    </p:animEffect>
                                    <p:set>
                                      <p:cBhvr>
                                        <p:cTn id="174" dur="1" fill="hold">
                                          <p:stCondLst>
                                            <p:cond delay="999"/>
                                          </p:stCondLst>
                                        </p:cTn>
                                        <p:tgtEl>
                                          <p:spTgt spid="20508"/>
                                        </p:tgtEl>
                                        <p:attrNameLst>
                                          <p:attrName>style.visibility</p:attrName>
                                        </p:attrNameLst>
                                      </p:cBhvr>
                                      <p:to>
                                        <p:strVal val="hidden"/>
                                      </p:to>
                                    </p:set>
                                  </p:childTnLst>
                                  <p:subTnLst>
                                    <p:audio>
                                      <p:cMediaNode vol="4000">
                                        <p:cTn display="0" masterRel="sameClick">
                                          <p:stCondLst>
                                            <p:cond evt="begin" delay="0">
                                              <p:tn val="172"/>
                                            </p:cond>
                                          </p:stCondLst>
                                          <p:endCondLst>
                                            <p:cond evt="onStopAudio" delay="0">
                                              <p:tgtEl>
                                                <p:sldTgt/>
                                              </p:tgtEl>
                                            </p:cond>
                                          </p:endCondLst>
                                        </p:cTn>
                                        <p:tgtEl>
                                          <p:sndTgt r:embed="rId3" name="hammer.wav" builtIn="1"/>
                                        </p:tgtEl>
                                      </p:cMediaNode>
                                    </p:audio>
                                  </p:subTnLst>
                                </p:cTn>
                              </p:par>
                            </p:childTnLst>
                          </p:cTn>
                        </p:par>
                        <p:par>
                          <p:cTn id="175" fill="hold" nodeType="afterGroup">
                            <p:stCondLst>
                              <p:cond delay="38000"/>
                            </p:stCondLst>
                            <p:childTnLst>
                              <p:par>
                                <p:cTn id="176" presetID="10" presetClass="exit" presetSubtype="0" fill="hold" grpId="0" nodeType="afterEffect">
                                  <p:stCondLst>
                                    <p:cond delay="0"/>
                                  </p:stCondLst>
                                  <p:childTnLst>
                                    <p:animEffect transition="out" filter="fade">
                                      <p:cBhvr>
                                        <p:cTn id="177" dur="1000"/>
                                        <p:tgtEl>
                                          <p:spTgt spid="20507"/>
                                        </p:tgtEl>
                                      </p:cBhvr>
                                    </p:animEffect>
                                    <p:set>
                                      <p:cBhvr>
                                        <p:cTn id="178" dur="1" fill="hold">
                                          <p:stCondLst>
                                            <p:cond delay="999"/>
                                          </p:stCondLst>
                                        </p:cTn>
                                        <p:tgtEl>
                                          <p:spTgt spid="20507"/>
                                        </p:tgtEl>
                                        <p:attrNameLst>
                                          <p:attrName>style.visibility</p:attrName>
                                        </p:attrNameLst>
                                      </p:cBhvr>
                                      <p:to>
                                        <p:strVal val="hidden"/>
                                      </p:to>
                                    </p:set>
                                  </p:childTnLst>
                                  <p:subTnLst>
                                    <p:audio>
                                      <p:cMediaNode vol="4000">
                                        <p:cTn display="0" masterRel="sameClick">
                                          <p:stCondLst>
                                            <p:cond evt="begin" delay="0">
                                              <p:tn val="176"/>
                                            </p:cond>
                                          </p:stCondLst>
                                          <p:endCondLst>
                                            <p:cond evt="onStopAudio" delay="0">
                                              <p:tgtEl>
                                                <p:sldTgt/>
                                              </p:tgtEl>
                                            </p:cond>
                                          </p:endCondLst>
                                        </p:cTn>
                                        <p:tgtEl>
                                          <p:sndTgt r:embed="rId3" name="hammer.wav" builtIn="1"/>
                                        </p:tgtEl>
                                      </p:cMediaNode>
                                    </p:audio>
                                  </p:subTnLst>
                                </p:cTn>
                              </p:par>
                            </p:childTnLst>
                          </p:cTn>
                        </p:par>
                        <p:par>
                          <p:cTn id="179" fill="hold" nodeType="afterGroup">
                            <p:stCondLst>
                              <p:cond delay="39000"/>
                            </p:stCondLst>
                            <p:childTnLst>
                              <p:par>
                                <p:cTn id="180" presetID="10" presetClass="exit" presetSubtype="0" fill="hold" grpId="0" nodeType="afterEffect">
                                  <p:stCondLst>
                                    <p:cond delay="0"/>
                                  </p:stCondLst>
                                  <p:childTnLst>
                                    <p:animEffect transition="out" filter="fade">
                                      <p:cBhvr>
                                        <p:cTn id="181" dur="1000"/>
                                        <p:tgtEl>
                                          <p:spTgt spid="20506"/>
                                        </p:tgtEl>
                                      </p:cBhvr>
                                    </p:animEffect>
                                    <p:set>
                                      <p:cBhvr>
                                        <p:cTn id="182" dur="1" fill="hold">
                                          <p:stCondLst>
                                            <p:cond delay="999"/>
                                          </p:stCondLst>
                                        </p:cTn>
                                        <p:tgtEl>
                                          <p:spTgt spid="20506"/>
                                        </p:tgtEl>
                                        <p:attrNameLst>
                                          <p:attrName>style.visibility</p:attrName>
                                        </p:attrNameLst>
                                      </p:cBhvr>
                                      <p:to>
                                        <p:strVal val="hidden"/>
                                      </p:to>
                                    </p:set>
                                  </p:childTnLst>
                                  <p:subTnLst>
                                    <p:audio>
                                      <p:cMediaNode vol="4000">
                                        <p:cTn display="0" masterRel="sameClick">
                                          <p:stCondLst>
                                            <p:cond evt="begin" delay="0">
                                              <p:tn val="180"/>
                                            </p:cond>
                                          </p:stCondLst>
                                          <p:endCondLst>
                                            <p:cond evt="onStopAudio" delay="0">
                                              <p:tgtEl>
                                                <p:sldTgt/>
                                              </p:tgtEl>
                                            </p:cond>
                                          </p:endCondLst>
                                        </p:cTn>
                                        <p:tgtEl>
                                          <p:sndTgt r:embed="rId3" name="hammer.wav" builtIn="1"/>
                                        </p:tgtEl>
                                      </p:cMediaNode>
                                    </p:audio>
                                  </p:subTnLst>
                                </p:cTn>
                              </p:par>
                            </p:childTnLst>
                          </p:cTn>
                        </p:par>
                        <p:par>
                          <p:cTn id="183" fill="hold" nodeType="afterGroup">
                            <p:stCondLst>
                              <p:cond delay="40000"/>
                            </p:stCondLst>
                            <p:childTnLst>
                              <p:par>
                                <p:cTn id="184" presetID="10" presetClass="exit" presetSubtype="0" fill="hold" grpId="0" nodeType="afterEffect">
                                  <p:stCondLst>
                                    <p:cond delay="0"/>
                                  </p:stCondLst>
                                  <p:childTnLst>
                                    <p:animEffect transition="out" filter="fade">
                                      <p:cBhvr>
                                        <p:cTn id="185" dur="1000"/>
                                        <p:tgtEl>
                                          <p:spTgt spid="20505"/>
                                        </p:tgtEl>
                                      </p:cBhvr>
                                    </p:animEffect>
                                    <p:set>
                                      <p:cBhvr>
                                        <p:cTn id="186" dur="1" fill="hold">
                                          <p:stCondLst>
                                            <p:cond delay="999"/>
                                          </p:stCondLst>
                                        </p:cTn>
                                        <p:tgtEl>
                                          <p:spTgt spid="20505"/>
                                        </p:tgtEl>
                                        <p:attrNameLst>
                                          <p:attrName>style.visibility</p:attrName>
                                        </p:attrNameLst>
                                      </p:cBhvr>
                                      <p:to>
                                        <p:strVal val="hidden"/>
                                      </p:to>
                                    </p:set>
                                  </p:childTnLst>
                                  <p:subTnLst>
                                    <p:audio>
                                      <p:cMediaNode vol="4000">
                                        <p:cTn display="0" masterRel="sameClick">
                                          <p:stCondLst>
                                            <p:cond evt="begin" delay="0">
                                              <p:tn val="184"/>
                                            </p:cond>
                                          </p:stCondLst>
                                          <p:endCondLst>
                                            <p:cond evt="onStopAudio" delay="0">
                                              <p:tgtEl>
                                                <p:sldTgt/>
                                              </p:tgtEl>
                                            </p:cond>
                                          </p:endCondLst>
                                        </p:cTn>
                                        <p:tgtEl>
                                          <p:sndTgt r:embed="rId3" name="hammer.wav" builtIn="1"/>
                                        </p:tgtEl>
                                      </p:cMediaNode>
                                    </p:audio>
                                  </p:subTnLst>
                                </p:cTn>
                              </p:par>
                            </p:childTnLst>
                          </p:cTn>
                        </p:par>
                        <p:par>
                          <p:cTn id="187" fill="hold" nodeType="afterGroup">
                            <p:stCondLst>
                              <p:cond delay="41000"/>
                            </p:stCondLst>
                            <p:childTnLst>
                              <p:par>
                                <p:cTn id="188" presetID="10" presetClass="exit" presetSubtype="0" fill="hold" grpId="0" nodeType="afterEffect">
                                  <p:stCondLst>
                                    <p:cond delay="0"/>
                                  </p:stCondLst>
                                  <p:childTnLst>
                                    <p:animEffect transition="out" filter="fade">
                                      <p:cBhvr>
                                        <p:cTn id="189" dur="1000"/>
                                        <p:tgtEl>
                                          <p:spTgt spid="20504"/>
                                        </p:tgtEl>
                                      </p:cBhvr>
                                    </p:animEffect>
                                    <p:set>
                                      <p:cBhvr>
                                        <p:cTn id="190" dur="1" fill="hold">
                                          <p:stCondLst>
                                            <p:cond delay="999"/>
                                          </p:stCondLst>
                                        </p:cTn>
                                        <p:tgtEl>
                                          <p:spTgt spid="20504"/>
                                        </p:tgtEl>
                                        <p:attrNameLst>
                                          <p:attrName>style.visibility</p:attrName>
                                        </p:attrNameLst>
                                      </p:cBhvr>
                                      <p:to>
                                        <p:strVal val="hidden"/>
                                      </p:to>
                                    </p:set>
                                  </p:childTnLst>
                                  <p:subTnLst>
                                    <p:audio>
                                      <p:cMediaNode vol="4000">
                                        <p:cTn display="0" masterRel="sameClick">
                                          <p:stCondLst>
                                            <p:cond evt="begin" delay="0">
                                              <p:tn val="188"/>
                                            </p:cond>
                                          </p:stCondLst>
                                          <p:endCondLst>
                                            <p:cond evt="onStopAudio" delay="0">
                                              <p:tgtEl>
                                                <p:sldTgt/>
                                              </p:tgtEl>
                                            </p:cond>
                                          </p:endCondLst>
                                        </p:cTn>
                                        <p:tgtEl>
                                          <p:sndTgt r:embed="rId3" name="hammer.wav" builtIn="1"/>
                                        </p:tgtEl>
                                      </p:cMediaNode>
                                    </p:audio>
                                  </p:subTnLst>
                                </p:cTn>
                              </p:par>
                            </p:childTnLst>
                          </p:cTn>
                        </p:par>
                        <p:par>
                          <p:cTn id="191" fill="hold" nodeType="afterGroup">
                            <p:stCondLst>
                              <p:cond delay="42000"/>
                            </p:stCondLst>
                            <p:childTnLst>
                              <p:par>
                                <p:cTn id="192" presetID="10" presetClass="exit" presetSubtype="0" fill="hold" grpId="0" nodeType="afterEffect">
                                  <p:stCondLst>
                                    <p:cond delay="0"/>
                                  </p:stCondLst>
                                  <p:childTnLst>
                                    <p:animEffect transition="out" filter="fade">
                                      <p:cBhvr>
                                        <p:cTn id="193" dur="1000"/>
                                        <p:tgtEl>
                                          <p:spTgt spid="20503"/>
                                        </p:tgtEl>
                                      </p:cBhvr>
                                    </p:animEffect>
                                    <p:set>
                                      <p:cBhvr>
                                        <p:cTn id="194" dur="1" fill="hold">
                                          <p:stCondLst>
                                            <p:cond delay="999"/>
                                          </p:stCondLst>
                                        </p:cTn>
                                        <p:tgtEl>
                                          <p:spTgt spid="20503"/>
                                        </p:tgtEl>
                                        <p:attrNameLst>
                                          <p:attrName>style.visibility</p:attrName>
                                        </p:attrNameLst>
                                      </p:cBhvr>
                                      <p:to>
                                        <p:strVal val="hidden"/>
                                      </p:to>
                                    </p:set>
                                  </p:childTnLst>
                                  <p:subTnLst>
                                    <p:audio>
                                      <p:cMediaNode vol="4000">
                                        <p:cTn display="0" masterRel="sameClick">
                                          <p:stCondLst>
                                            <p:cond evt="begin" delay="0">
                                              <p:tn val="192"/>
                                            </p:cond>
                                          </p:stCondLst>
                                          <p:endCondLst>
                                            <p:cond evt="onStopAudio" delay="0">
                                              <p:tgtEl>
                                                <p:sldTgt/>
                                              </p:tgtEl>
                                            </p:cond>
                                          </p:endCondLst>
                                        </p:cTn>
                                        <p:tgtEl>
                                          <p:sndTgt r:embed="rId3" name="hammer.wav" builtIn="1"/>
                                        </p:tgtEl>
                                      </p:cMediaNode>
                                    </p:audio>
                                  </p:subTnLst>
                                </p:cTn>
                              </p:par>
                            </p:childTnLst>
                          </p:cTn>
                        </p:par>
                        <p:par>
                          <p:cTn id="195" fill="hold" nodeType="afterGroup">
                            <p:stCondLst>
                              <p:cond delay="43000"/>
                            </p:stCondLst>
                            <p:childTnLst>
                              <p:par>
                                <p:cTn id="196" presetID="10" presetClass="exit" presetSubtype="0" fill="hold" grpId="0" nodeType="afterEffect">
                                  <p:stCondLst>
                                    <p:cond delay="0"/>
                                  </p:stCondLst>
                                  <p:childTnLst>
                                    <p:animEffect transition="out" filter="fade">
                                      <p:cBhvr>
                                        <p:cTn id="197" dur="1000"/>
                                        <p:tgtEl>
                                          <p:spTgt spid="20502"/>
                                        </p:tgtEl>
                                      </p:cBhvr>
                                    </p:animEffect>
                                    <p:set>
                                      <p:cBhvr>
                                        <p:cTn id="198" dur="1" fill="hold">
                                          <p:stCondLst>
                                            <p:cond delay="999"/>
                                          </p:stCondLst>
                                        </p:cTn>
                                        <p:tgtEl>
                                          <p:spTgt spid="20502"/>
                                        </p:tgtEl>
                                        <p:attrNameLst>
                                          <p:attrName>style.visibility</p:attrName>
                                        </p:attrNameLst>
                                      </p:cBhvr>
                                      <p:to>
                                        <p:strVal val="hidden"/>
                                      </p:to>
                                    </p:set>
                                  </p:childTnLst>
                                  <p:subTnLst>
                                    <p:audio>
                                      <p:cMediaNode vol="4000">
                                        <p:cTn display="0" masterRel="sameClick">
                                          <p:stCondLst>
                                            <p:cond evt="begin" delay="0">
                                              <p:tn val="196"/>
                                            </p:cond>
                                          </p:stCondLst>
                                          <p:endCondLst>
                                            <p:cond evt="onStopAudio" delay="0">
                                              <p:tgtEl>
                                                <p:sldTgt/>
                                              </p:tgtEl>
                                            </p:cond>
                                          </p:endCondLst>
                                        </p:cTn>
                                        <p:tgtEl>
                                          <p:sndTgt r:embed="rId3" name="hammer.wav" builtIn="1"/>
                                        </p:tgtEl>
                                      </p:cMediaNode>
                                    </p:audio>
                                  </p:subTnLst>
                                </p:cTn>
                              </p:par>
                            </p:childTnLst>
                          </p:cTn>
                        </p:par>
                        <p:par>
                          <p:cTn id="199" fill="hold" nodeType="afterGroup">
                            <p:stCondLst>
                              <p:cond delay="44000"/>
                            </p:stCondLst>
                            <p:childTnLst>
                              <p:par>
                                <p:cTn id="200" presetID="10" presetClass="exit" presetSubtype="0" fill="hold" grpId="0" nodeType="afterEffect">
                                  <p:stCondLst>
                                    <p:cond delay="0"/>
                                  </p:stCondLst>
                                  <p:childTnLst>
                                    <p:animEffect transition="out" filter="fade">
                                      <p:cBhvr>
                                        <p:cTn id="201" dur="1000"/>
                                        <p:tgtEl>
                                          <p:spTgt spid="20501"/>
                                        </p:tgtEl>
                                      </p:cBhvr>
                                    </p:animEffect>
                                    <p:set>
                                      <p:cBhvr>
                                        <p:cTn id="202" dur="1" fill="hold">
                                          <p:stCondLst>
                                            <p:cond delay="999"/>
                                          </p:stCondLst>
                                        </p:cTn>
                                        <p:tgtEl>
                                          <p:spTgt spid="20501"/>
                                        </p:tgtEl>
                                        <p:attrNameLst>
                                          <p:attrName>style.visibility</p:attrName>
                                        </p:attrNameLst>
                                      </p:cBhvr>
                                      <p:to>
                                        <p:strVal val="hidden"/>
                                      </p:to>
                                    </p:set>
                                  </p:childTnLst>
                                  <p:subTnLst>
                                    <p:audio>
                                      <p:cMediaNode vol="4000">
                                        <p:cTn display="0" masterRel="sameClick">
                                          <p:stCondLst>
                                            <p:cond evt="begin" delay="0">
                                              <p:tn val="200"/>
                                            </p:cond>
                                          </p:stCondLst>
                                          <p:endCondLst>
                                            <p:cond evt="onStopAudio" delay="0">
                                              <p:tgtEl>
                                                <p:sldTgt/>
                                              </p:tgtEl>
                                            </p:cond>
                                          </p:endCondLst>
                                        </p:cTn>
                                        <p:tgtEl>
                                          <p:sndTgt r:embed="rId3" name="hammer.wav" builtIn="1"/>
                                        </p:tgtEl>
                                      </p:cMediaNode>
                                    </p:audio>
                                  </p:subTnLst>
                                </p:cTn>
                              </p:par>
                            </p:childTnLst>
                          </p:cTn>
                        </p:par>
                        <p:par>
                          <p:cTn id="203" fill="hold" nodeType="afterGroup">
                            <p:stCondLst>
                              <p:cond delay="45000"/>
                            </p:stCondLst>
                            <p:childTnLst>
                              <p:par>
                                <p:cTn id="204" presetID="10" presetClass="exit" presetSubtype="0" fill="hold" grpId="0" nodeType="afterEffect">
                                  <p:stCondLst>
                                    <p:cond delay="0"/>
                                  </p:stCondLst>
                                  <p:childTnLst>
                                    <p:animEffect transition="out" filter="fade">
                                      <p:cBhvr>
                                        <p:cTn id="205" dur="1000"/>
                                        <p:tgtEl>
                                          <p:spTgt spid="20500"/>
                                        </p:tgtEl>
                                      </p:cBhvr>
                                    </p:animEffect>
                                    <p:set>
                                      <p:cBhvr>
                                        <p:cTn id="206" dur="1" fill="hold">
                                          <p:stCondLst>
                                            <p:cond delay="999"/>
                                          </p:stCondLst>
                                        </p:cTn>
                                        <p:tgtEl>
                                          <p:spTgt spid="20500"/>
                                        </p:tgtEl>
                                        <p:attrNameLst>
                                          <p:attrName>style.visibility</p:attrName>
                                        </p:attrNameLst>
                                      </p:cBhvr>
                                      <p:to>
                                        <p:strVal val="hidden"/>
                                      </p:to>
                                    </p:set>
                                  </p:childTnLst>
                                  <p:subTnLst>
                                    <p:audio>
                                      <p:cMediaNode vol="4000">
                                        <p:cTn display="0" masterRel="sameClick">
                                          <p:stCondLst>
                                            <p:cond evt="begin" delay="0">
                                              <p:tn val="204"/>
                                            </p:cond>
                                          </p:stCondLst>
                                          <p:endCondLst>
                                            <p:cond evt="onStopAudio" delay="0">
                                              <p:tgtEl>
                                                <p:sldTgt/>
                                              </p:tgtEl>
                                            </p:cond>
                                          </p:endCondLst>
                                        </p:cTn>
                                        <p:tgtEl>
                                          <p:sndTgt r:embed="rId3" name="hammer.wav" builtIn="1"/>
                                        </p:tgtEl>
                                      </p:cMediaNode>
                                    </p:audio>
                                  </p:subTnLst>
                                </p:cTn>
                              </p:par>
                            </p:childTnLst>
                          </p:cTn>
                        </p:par>
                        <p:par>
                          <p:cTn id="207" fill="hold" nodeType="afterGroup">
                            <p:stCondLst>
                              <p:cond delay="46000"/>
                            </p:stCondLst>
                            <p:childTnLst>
                              <p:par>
                                <p:cTn id="208" presetID="10" presetClass="exit" presetSubtype="0" fill="hold" grpId="0" nodeType="afterEffect">
                                  <p:stCondLst>
                                    <p:cond delay="0"/>
                                  </p:stCondLst>
                                  <p:childTnLst>
                                    <p:animEffect transition="out" filter="fade">
                                      <p:cBhvr>
                                        <p:cTn id="209" dur="1000"/>
                                        <p:tgtEl>
                                          <p:spTgt spid="20499"/>
                                        </p:tgtEl>
                                      </p:cBhvr>
                                    </p:animEffect>
                                    <p:set>
                                      <p:cBhvr>
                                        <p:cTn id="210" dur="1" fill="hold">
                                          <p:stCondLst>
                                            <p:cond delay="999"/>
                                          </p:stCondLst>
                                        </p:cTn>
                                        <p:tgtEl>
                                          <p:spTgt spid="20499"/>
                                        </p:tgtEl>
                                        <p:attrNameLst>
                                          <p:attrName>style.visibility</p:attrName>
                                        </p:attrNameLst>
                                      </p:cBhvr>
                                      <p:to>
                                        <p:strVal val="hidden"/>
                                      </p:to>
                                    </p:set>
                                  </p:childTnLst>
                                  <p:subTnLst>
                                    <p:audio>
                                      <p:cMediaNode vol="4000">
                                        <p:cTn display="0" masterRel="sameClick">
                                          <p:stCondLst>
                                            <p:cond evt="begin" delay="0">
                                              <p:tn val="208"/>
                                            </p:cond>
                                          </p:stCondLst>
                                          <p:endCondLst>
                                            <p:cond evt="onStopAudio" delay="0">
                                              <p:tgtEl>
                                                <p:sldTgt/>
                                              </p:tgtEl>
                                            </p:cond>
                                          </p:endCondLst>
                                        </p:cTn>
                                        <p:tgtEl>
                                          <p:sndTgt r:embed="rId3" name="hammer.wav" builtIn="1"/>
                                        </p:tgtEl>
                                      </p:cMediaNode>
                                    </p:audio>
                                  </p:subTnLst>
                                </p:cTn>
                              </p:par>
                            </p:childTnLst>
                          </p:cTn>
                        </p:par>
                        <p:par>
                          <p:cTn id="211" fill="hold" nodeType="afterGroup">
                            <p:stCondLst>
                              <p:cond delay="47000"/>
                            </p:stCondLst>
                            <p:childTnLst>
                              <p:par>
                                <p:cTn id="212" presetID="10" presetClass="exit" presetSubtype="0" fill="hold" grpId="0" nodeType="afterEffect">
                                  <p:stCondLst>
                                    <p:cond delay="0"/>
                                  </p:stCondLst>
                                  <p:childTnLst>
                                    <p:animEffect transition="out" filter="fade">
                                      <p:cBhvr>
                                        <p:cTn id="213" dur="1000"/>
                                        <p:tgtEl>
                                          <p:spTgt spid="20498"/>
                                        </p:tgtEl>
                                      </p:cBhvr>
                                    </p:animEffect>
                                    <p:set>
                                      <p:cBhvr>
                                        <p:cTn id="214" dur="1" fill="hold">
                                          <p:stCondLst>
                                            <p:cond delay="999"/>
                                          </p:stCondLst>
                                        </p:cTn>
                                        <p:tgtEl>
                                          <p:spTgt spid="20498"/>
                                        </p:tgtEl>
                                        <p:attrNameLst>
                                          <p:attrName>style.visibility</p:attrName>
                                        </p:attrNameLst>
                                      </p:cBhvr>
                                      <p:to>
                                        <p:strVal val="hidden"/>
                                      </p:to>
                                    </p:set>
                                  </p:childTnLst>
                                  <p:subTnLst>
                                    <p:audio>
                                      <p:cMediaNode vol="4000">
                                        <p:cTn display="0" masterRel="sameClick">
                                          <p:stCondLst>
                                            <p:cond evt="begin" delay="0">
                                              <p:tn val="212"/>
                                            </p:cond>
                                          </p:stCondLst>
                                          <p:endCondLst>
                                            <p:cond evt="onStopAudio" delay="0">
                                              <p:tgtEl>
                                                <p:sldTgt/>
                                              </p:tgtEl>
                                            </p:cond>
                                          </p:endCondLst>
                                        </p:cTn>
                                        <p:tgtEl>
                                          <p:sndTgt r:embed="rId3" name="hammer.wav" builtIn="1"/>
                                        </p:tgtEl>
                                      </p:cMediaNode>
                                    </p:audio>
                                  </p:subTnLst>
                                </p:cTn>
                              </p:par>
                            </p:childTnLst>
                          </p:cTn>
                        </p:par>
                        <p:par>
                          <p:cTn id="215" fill="hold" nodeType="afterGroup">
                            <p:stCondLst>
                              <p:cond delay="48000"/>
                            </p:stCondLst>
                            <p:childTnLst>
                              <p:par>
                                <p:cTn id="216" presetID="10" presetClass="exit" presetSubtype="0" fill="hold" grpId="0" nodeType="afterEffect">
                                  <p:stCondLst>
                                    <p:cond delay="0"/>
                                  </p:stCondLst>
                                  <p:childTnLst>
                                    <p:animEffect transition="out" filter="fade">
                                      <p:cBhvr>
                                        <p:cTn id="217" dur="1000"/>
                                        <p:tgtEl>
                                          <p:spTgt spid="20497"/>
                                        </p:tgtEl>
                                      </p:cBhvr>
                                    </p:animEffect>
                                    <p:set>
                                      <p:cBhvr>
                                        <p:cTn id="218" dur="1" fill="hold">
                                          <p:stCondLst>
                                            <p:cond delay="999"/>
                                          </p:stCondLst>
                                        </p:cTn>
                                        <p:tgtEl>
                                          <p:spTgt spid="20497"/>
                                        </p:tgtEl>
                                        <p:attrNameLst>
                                          <p:attrName>style.visibility</p:attrName>
                                        </p:attrNameLst>
                                      </p:cBhvr>
                                      <p:to>
                                        <p:strVal val="hidden"/>
                                      </p:to>
                                    </p:set>
                                  </p:childTnLst>
                                  <p:subTnLst>
                                    <p:audio>
                                      <p:cMediaNode vol="4000">
                                        <p:cTn display="0" masterRel="sameClick">
                                          <p:stCondLst>
                                            <p:cond evt="begin" delay="0">
                                              <p:tn val="216"/>
                                            </p:cond>
                                          </p:stCondLst>
                                          <p:endCondLst>
                                            <p:cond evt="onStopAudio" delay="0">
                                              <p:tgtEl>
                                                <p:sldTgt/>
                                              </p:tgtEl>
                                            </p:cond>
                                          </p:endCondLst>
                                        </p:cTn>
                                        <p:tgtEl>
                                          <p:sndTgt r:embed="rId3" name="hammer.wav" builtIn="1"/>
                                        </p:tgtEl>
                                      </p:cMediaNode>
                                    </p:audio>
                                  </p:subTnLst>
                                </p:cTn>
                              </p:par>
                            </p:childTnLst>
                          </p:cTn>
                        </p:par>
                        <p:par>
                          <p:cTn id="219" fill="hold" nodeType="afterGroup">
                            <p:stCondLst>
                              <p:cond delay="49000"/>
                            </p:stCondLst>
                            <p:childTnLst>
                              <p:par>
                                <p:cTn id="220" presetID="10" presetClass="exit" presetSubtype="0" fill="hold" grpId="0" nodeType="afterEffect">
                                  <p:stCondLst>
                                    <p:cond delay="0"/>
                                  </p:stCondLst>
                                  <p:childTnLst>
                                    <p:animEffect transition="out" filter="fade">
                                      <p:cBhvr>
                                        <p:cTn id="221" dur="1000"/>
                                        <p:tgtEl>
                                          <p:spTgt spid="20496"/>
                                        </p:tgtEl>
                                      </p:cBhvr>
                                    </p:animEffect>
                                    <p:set>
                                      <p:cBhvr>
                                        <p:cTn id="222" dur="1" fill="hold">
                                          <p:stCondLst>
                                            <p:cond delay="999"/>
                                          </p:stCondLst>
                                        </p:cTn>
                                        <p:tgtEl>
                                          <p:spTgt spid="20496"/>
                                        </p:tgtEl>
                                        <p:attrNameLst>
                                          <p:attrName>style.visibility</p:attrName>
                                        </p:attrNameLst>
                                      </p:cBhvr>
                                      <p:to>
                                        <p:strVal val="hidden"/>
                                      </p:to>
                                    </p:set>
                                  </p:childTnLst>
                                  <p:subTnLst>
                                    <p:audio>
                                      <p:cMediaNode vol="4000">
                                        <p:cTn display="0" masterRel="sameClick">
                                          <p:stCondLst>
                                            <p:cond evt="begin" delay="0">
                                              <p:tn val="220"/>
                                            </p:cond>
                                          </p:stCondLst>
                                          <p:endCondLst>
                                            <p:cond evt="onStopAudio" delay="0">
                                              <p:tgtEl>
                                                <p:sldTgt/>
                                              </p:tgtEl>
                                            </p:cond>
                                          </p:endCondLst>
                                        </p:cTn>
                                        <p:tgtEl>
                                          <p:sndTgt r:embed="rId3" name="hammer.wav" builtIn="1"/>
                                        </p:tgtEl>
                                      </p:cMediaNode>
                                    </p:audio>
                                  </p:subTnLst>
                                </p:cTn>
                              </p:par>
                            </p:childTnLst>
                          </p:cTn>
                        </p:par>
                        <p:par>
                          <p:cTn id="223" fill="hold" nodeType="afterGroup">
                            <p:stCondLst>
                              <p:cond delay="50000"/>
                            </p:stCondLst>
                            <p:childTnLst>
                              <p:par>
                                <p:cTn id="224" presetID="10" presetClass="exit" presetSubtype="0" fill="hold" grpId="0" nodeType="afterEffect">
                                  <p:stCondLst>
                                    <p:cond delay="0"/>
                                  </p:stCondLst>
                                  <p:childTnLst>
                                    <p:animEffect transition="out" filter="fade">
                                      <p:cBhvr>
                                        <p:cTn id="225" dur="1000"/>
                                        <p:tgtEl>
                                          <p:spTgt spid="20495"/>
                                        </p:tgtEl>
                                      </p:cBhvr>
                                    </p:animEffect>
                                    <p:set>
                                      <p:cBhvr>
                                        <p:cTn id="226" dur="1" fill="hold">
                                          <p:stCondLst>
                                            <p:cond delay="999"/>
                                          </p:stCondLst>
                                        </p:cTn>
                                        <p:tgtEl>
                                          <p:spTgt spid="20495"/>
                                        </p:tgtEl>
                                        <p:attrNameLst>
                                          <p:attrName>style.visibility</p:attrName>
                                        </p:attrNameLst>
                                      </p:cBhvr>
                                      <p:to>
                                        <p:strVal val="hidden"/>
                                      </p:to>
                                    </p:set>
                                  </p:childTnLst>
                                  <p:subTnLst>
                                    <p:audio>
                                      <p:cMediaNode vol="4000">
                                        <p:cTn display="0" masterRel="sameClick">
                                          <p:stCondLst>
                                            <p:cond evt="begin" delay="0">
                                              <p:tn val="224"/>
                                            </p:cond>
                                          </p:stCondLst>
                                          <p:endCondLst>
                                            <p:cond evt="onStopAudio" delay="0">
                                              <p:tgtEl>
                                                <p:sldTgt/>
                                              </p:tgtEl>
                                            </p:cond>
                                          </p:endCondLst>
                                        </p:cTn>
                                        <p:tgtEl>
                                          <p:sndTgt r:embed="rId3" name="hammer.wav" builtIn="1"/>
                                        </p:tgtEl>
                                      </p:cMediaNode>
                                    </p:audio>
                                  </p:subTnLst>
                                </p:cTn>
                              </p:par>
                            </p:childTnLst>
                          </p:cTn>
                        </p:par>
                        <p:par>
                          <p:cTn id="227" fill="hold" nodeType="afterGroup">
                            <p:stCondLst>
                              <p:cond delay="51000"/>
                            </p:stCondLst>
                            <p:childTnLst>
                              <p:par>
                                <p:cTn id="228" presetID="10" presetClass="exit" presetSubtype="0" fill="hold" grpId="0" nodeType="afterEffect">
                                  <p:stCondLst>
                                    <p:cond delay="0"/>
                                  </p:stCondLst>
                                  <p:childTnLst>
                                    <p:animEffect transition="out" filter="fade">
                                      <p:cBhvr>
                                        <p:cTn id="229" dur="1000"/>
                                        <p:tgtEl>
                                          <p:spTgt spid="20494"/>
                                        </p:tgtEl>
                                      </p:cBhvr>
                                    </p:animEffect>
                                    <p:set>
                                      <p:cBhvr>
                                        <p:cTn id="230" dur="1" fill="hold">
                                          <p:stCondLst>
                                            <p:cond delay="999"/>
                                          </p:stCondLst>
                                        </p:cTn>
                                        <p:tgtEl>
                                          <p:spTgt spid="20494"/>
                                        </p:tgtEl>
                                        <p:attrNameLst>
                                          <p:attrName>style.visibility</p:attrName>
                                        </p:attrNameLst>
                                      </p:cBhvr>
                                      <p:to>
                                        <p:strVal val="hidden"/>
                                      </p:to>
                                    </p:set>
                                  </p:childTnLst>
                                  <p:subTnLst>
                                    <p:audio>
                                      <p:cMediaNode vol="4000">
                                        <p:cTn display="0" masterRel="sameClick">
                                          <p:stCondLst>
                                            <p:cond evt="begin" delay="0">
                                              <p:tn val="228"/>
                                            </p:cond>
                                          </p:stCondLst>
                                          <p:endCondLst>
                                            <p:cond evt="onStopAudio" delay="0">
                                              <p:tgtEl>
                                                <p:sldTgt/>
                                              </p:tgtEl>
                                            </p:cond>
                                          </p:endCondLst>
                                        </p:cTn>
                                        <p:tgtEl>
                                          <p:sndTgt r:embed="rId3" name="hammer.wav" builtIn="1"/>
                                        </p:tgtEl>
                                      </p:cMediaNode>
                                    </p:audio>
                                  </p:subTnLst>
                                </p:cTn>
                              </p:par>
                            </p:childTnLst>
                          </p:cTn>
                        </p:par>
                        <p:par>
                          <p:cTn id="231" fill="hold" nodeType="afterGroup">
                            <p:stCondLst>
                              <p:cond delay="52000"/>
                            </p:stCondLst>
                            <p:childTnLst>
                              <p:par>
                                <p:cTn id="232" presetID="10" presetClass="exit" presetSubtype="0" fill="hold" grpId="0" nodeType="afterEffect">
                                  <p:stCondLst>
                                    <p:cond delay="0"/>
                                  </p:stCondLst>
                                  <p:childTnLst>
                                    <p:animEffect transition="out" filter="fade">
                                      <p:cBhvr>
                                        <p:cTn id="233" dur="1000"/>
                                        <p:tgtEl>
                                          <p:spTgt spid="20493"/>
                                        </p:tgtEl>
                                      </p:cBhvr>
                                    </p:animEffect>
                                    <p:set>
                                      <p:cBhvr>
                                        <p:cTn id="234" dur="1" fill="hold">
                                          <p:stCondLst>
                                            <p:cond delay="999"/>
                                          </p:stCondLst>
                                        </p:cTn>
                                        <p:tgtEl>
                                          <p:spTgt spid="20493"/>
                                        </p:tgtEl>
                                        <p:attrNameLst>
                                          <p:attrName>style.visibility</p:attrName>
                                        </p:attrNameLst>
                                      </p:cBhvr>
                                      <p:to>
                                        <p:strVal val="hidden"/>
                                      </p:to>
                                    </p:set>
                                  </p:childTnLst>
                                  <p:subTnLst>
                                    <p:audio>
                                      <p:cMediaNode vol="4000">
                                        <p:cTn display="0" masterRel="sameClick">
                                          <p:stCondLst>
                                            <p:cond evt="begin" delay="0">
                                              <p:tn val="232"/>
                                            </p:cond>
                                          </p:stCondLst>
                                          <p:endCondLst>
                                            <p:cond evt="onStopAudio" delay="0">
                                              <p:tgtEl>
                                                <p:sldTgt/>
                                              </p:tgtEl>
                                            </p:cond>
                                          </p:endCondLst>
                                        </p:cTn>
                                        <p:tgtEl>
                                          <p:sndTgt r:embed="rId3" name="hammer.wav" builtIn="1"/>
                                        </p:tgtEl>
                                      </p:cMediaNode>
                                    </p:audio>
                                  </p:subTnLst>
                                </p:cTn>
                              </p:par>
                            </p:childTnLst>
                          </p:cTn>
                        </p:par>
                        <p:par>
                          <p:cTn id="235" fill="hold" nodeType="afterGroup">
                            <p:stCondLst>
                              <p:cond delay="53000"/>
                            </p:stCondLst>
                            <p:childTnLst>
                              <p:par>
                                <p:cTn id="236" presetID="10" presetClass="exit" presetSubtype="0" fill="hold" grpId="0" nodeType="afterEffect">
                                  <p:stCondLst>
                                    <p:cond delay="0"/>
                                  </p:stCondLst>
                                  <p:childTnLst>
                                    <p:animEffect transition="out" filter="fade">
                                      <p:cBhvr>
                                        <p:cTn id="237" dur="1000"/>
                                        <p:tgtEl>
                                          <p:spTgt spid="20492"/>
                                        </p:tgtEl>
                                      </p:cBhvr>
                                    </p:animEffect>
                                    <p:set>
                                      <p:cBhvr>
                                        <p:cTn id="238" dur="1" fill="hold">
                                          <p:stCondLst>
                                            <p:cond delay="999"/>
                                          </p:stCondLst>
                                        </p:cTn>
                                        <p:tgtEl>
                                          <p:spTgt spid="20492"/>
                                        </p:tgtEl>
                                        <p:attrNameLst>
                                          <p:attrName>style.visibility</p:attrName>
                                        </p:attrNameLst>
                                      </p:cBhvr>
                                      <p:to>
                                        <p:strVal val="hidden"/>
                                      </p:to>
                                    </p:set>
                                  </p:childTnLst>
                                  <p:subTnLst>
                                    <p:audio>
                                      <p:cMediaNode vol="4000">
                                        <p:cTn display="0" masterRel="sameClick">
                                          <p:stCondLst>
                                            <p:cond evt="begin" delay="0">
                                              <p:tn val="236"/>
                                            </p:cond>
                                          </p:stCondLst>
                                          <p:endCondLst>
                                            <p:cond evt="onStopAudio" delay="0">
                                              <p:tgtEl>
                                                <p:sldTgt/>
                                              </p:tgtEl>
                                            </p:cond>
                                          </p:endCondLst>
                                        </p:cTn>
                                        <p:tgtEl>
                                          <p:sndTgt r:embed="rId3" name="hammer.wav" builtIn="1"/>
                                        </p:tgtEl>
                                      </p:cMediaNode>
                                    </p:audio>
                                  </p:subTnLst>
                                </p:cTn>
                              </p:par>
                            </p:childTnLst>
                          </p:cTn>
                        </p:par>
                        <p:par>
                          <p:cTn id="239" fill="hold" nodeType="afterGroup">
                            <p:stCondLst>
                              <p:cond delay="54000"/>
                            </p:stCondLst>
                            <p:childTnLst>
                              <p:par>
                                <p:cTn id="240" presetID="10" presetClass="exit" presetSubtype="0" fill="hold" grpId="0" nodeType="afterEffect">
                                  <p:stCondLst>
                                    <p:cond delay="0"/>
                                  </p:stCondLst>
                                  <p:childTnLst>
                                    <p:animEffect transition="out" filter="fade">
                                      <p:cBhvr>
                                        <p:cTn id="241" dur="1000"/>
                                        <p:tgtEl>
                                          <p:spTgt spid="20491"/>
                                        </p:tgtEl>
                                      </p:cBhvr>
                                    </p:animEffect>
                                    <p:set>
                                      <p:cBhvr>
                                        <p:cTn id="242" dur="1" fill="hold">
                                          <p:stCondLst>
                                            <p:cond delay="999"/>
                                          </p:stCondLst>
                                        </p:cTn>
                                        <p:tgtEl>
                                          <p:spTgt spid="20491"/>
                                        </p:tgtEl>
                                        <p:attrNameLst>
                                          <p:attrName>style.visibility</p:attrName>
                                        </p:attrNameLst>
                                      </p:cBhvr>
                                      <p:to>
                                        <p:strVal val="hidden"/>
                                      </p:to>
                                    </p:set>
                                  </p:childTnLst>
                                  <p:subTnLst>
                                    <p:audio>
                                      <p:cMediaNode vol="4000">
                                        <p:cTn display="0" masterRel="sameClick">
                                          <p:stCondLst>
                                            <p:cond evt="begin" delay="0">
                                              <p:tn val="240"/>
                                            </p:cond>
                                          </p:stCondLst>
                                          <p:endCondLst>
                                            <p:cond evt="onStopAudio" delay="0">
                                              <p:tgtEl>
                                                <p:sldTgt/>
                                              </p:tgtEl>
                                            </p:cond>
                                          </p:endCondLst>
                                        </p:cTn>
                                        <p:tgtEl>
                                          <p:sndTgt r:embed="rId3" name="hammer.wav" builtIn="1"/>
                                        </p:tgtEl>
                                      </p:cMediaNode>
                                    </p:audio>
                                  </p:subTnLst>
                                </p:cTn>
                              </p:par>
                            </p:childTnLst>
                          </p:cTn>
                        </p:par>
                        <p:par>
                          <p:cTn id="243" fill="hold" nodeType="afterGroup">
                            <p:stCondLst>
                              <p:cond delay="55000"/>
                            </p:stCondLst>
                            <p:childTnLst>
                              <p:par>
                                <p:cTn id="244" presetID="10" presetClass="exit" presetSubtype="0" fill="hold" grpId="0" nodeType="afterEffect">
                                  <p:stCondLst>
                                    <p:cond delay="0"/>
                                  </p:stCondLst>
                                  <p:childTnLst>
                                    <p:animEffect transition="out" filter="fade">
                                      <p:cBhvr>
                                        <p:cTn id="245" dur="1000"/>
                                        <p:tgtEl>
                                          <p:spTgt spid="20490"/>
                                        </p:tgtEl>
                                      </p:cBhvr>
                                    </p:animEffect>
                                    <p:set>
                                      <p:cBhvr>
                                        <p:cTn id="246" dur="1" fill="hold">
                                          <p:stCondLst>
                                            <p:cond delay="999"/>
                                          </p:stCondLst>
                                        </p:cTn>
                                        <p:tgtEl>
                                          <p:spTgt spid="20490"/>
                                        </p:tgtEl>
                                        <p:attrNameLst>
                                          <p:attrName>style.visibility</p:attrName>
                                        </p:attrNameLst>
                                      </p:cBhvr>
                                      <p:to>
                                        <p:strVal val="hidden"/>
                                      </p:to>
                                    </p:set>
                                  </p:childTnLst>
                                  <p:subTnLst>
                                    <p:audio>
                                      <p:cMediaNode vol="4000">
                                        <p:cTn display="0" masterRel="sameClick">
                                          <p:stCondLst>
                                            <p:cond evt="begin" delay="0">
                                              <p:tn val="244"/>
                                            </p:cond>
                                          </p:stCondLst>
                                          <p:endCondLst>
                                            <p:cond evt="onStopAudio" delay="0">
                                              <p:tgtEl>
                                                <p:sldTgt/>
                                              </p:tgtEl>
                                            </p:cond>
                                          </p:endCondLst>
                                        </p:cTn>
                                        <p:tgtEl>
                                          <p:sndTgt r:embed="rId3" name="hammer.wav" builtIn="1"/>
                                        </p:tgtEl>
                                      </p:cMediaNode>
                                    </p:audio>
                                  </p:subTnLst>
                                </p:cTn>
                              </p:par>
                            </p:childTnLst>
                          </p:cTn>
                        </p:par>
                        <p:par>
                          <p:cTn id="247" fill="hold" nodeType="afterGroup">
                            <p:stCondLst>
                              <p:cond delay="56000"/>
                            </p:stCondLst>
                            <p:childTnLst>
                              <p:par>
                                <p:cTn id="248" presetID="10" presetClass="exit" presetSubtype="0" fill="hold" grpId="0" nodeType="afterEffect">
                                  <p:stCondLst>
                                    <p:cond delay="0"/>
                                  </p:stCondLst>
                                  <p:childTnLst>
                                    <p:animEffect transition="out" filter="fade">
                                      <p:cBhvr>
                                        <p:cTn id="249" dur="1000"/>
                                        <p:tgtEl>
                                          <p:spTgt spid="20489"/>
                                        </p:tgtEl>
                                      </p:cBhvr>
                                    </p:animEffect>
                                    <p:set>
                                      <p:cBhvr>
                                        <p:cTn id="250" dur="1" fill="hold">
                                          <p:stCondLst>
                                            <p:cond delay="999"/>
                                          </p:stCondLst>
                                        </p:cTn>
                                        <p:tgtEl>
                                          <p:spTgt spid="20489"/>
                                        </p:tgtEl>
                                        <p:attrNameLst>
                                          <p:attrName>style.visibility</p:attrName>
                                        </p:attrNameLst>
                                      </p:cBhvr>
                                      <p:to>
                                        <p:strVal val="hidden"/>
                                      </p:to>
                                    </p:set>
                                  </p:childTnLst>
                                  <p:subTnLst>
                                    <p:audio>
                                      <p:cMediaNode vol="4000">
                                        <p:cTn display="0" masterRel="sameClick">
                                          <p:stCondLst>
                                            <p:cond evt="begin" delay="0">
                                              <p:tn val="248"/>
                                            </p:cond>
                                          </p:stCondLst>
                                          <p:endCondLst>
                                            <p:cond evt="onStopAudio" delay="0">
                                              <p:tgtEl>
                                                <p:sldTgt/>
                                              </p:tgtEl>
                                            </p:cond>
                                          </p:endCondLst>
                                        </p:cTn>
                                        <p:tgtEl>
                                          <p:sndTgt r:embed="rId3" name="hammer.wav" builtIn="1"/>
                                        </p:tgtEl>
                                      </p:cMediaNode>
                                    </p:audio>
                                  </p:subTnLst>
                                </p:cTn>
                              </p:par>
                            </p:childTnLst>
                          </p:cTn>
                        </p:par>
                        <p:par>
                          <p:cTn id="251" fill="hold" nodeType="afterGroup">
                            <p:stCondLst>
                              <p:cond delay="57000"/>
                            </p:stCondLst>
                            <p:childTnLst>
                              <p:par>
                                <p:cTn id="252" presetID="10" presetClass="exit" presetSubtype="0" fill="hold" grpId="0" nodeType="afterEffect">
                                  <p:stCondLst>
                                    <p:cond delay="0"/>
                                  </p:stCondLst>
                                  <p:childTnLst>
                                    <p:animEffect transition="out" filter="fade">
                                      <p:cBhvr>
                                        <p:cTn id="253" dur="1000"/>
                                        <p:tgtEl>
                                          <p:spTgt spid="20488"/>
                                        </p:tgtEl>
                                      </p:cBhvr>
                                    </p:animEffect>
                                    <p:set>
                                      <p:cBhvr>
                                        <p:cTn id="254" dur="1" fill="hold">
                                          <p:stCondLst>
                                            <p:cond delay="999"/>
                                          </p:stCondLst>
                                        </p:cTn>
                                        <p:tgtEl>
                                          <p:spTgt spid="20488"/>
                                        </p:tgtEl>
                                        <p:attrNameLst>
                                          <p:attrName>style.visibility</p:attrName>
                                        </p:attrNameLst>
                                      </p:cBhvr>
                                      <p:to>
                                        <p:strVal val="hidden"/>
                                      </p:to>
                                    </p:set>
                                  </p:childTnLst>
                                  <p:subTnLst>
                                    <p:audio>
                                      <p:cMediaNode vol="4000">
                                        <p:cTn display="0" masterRel="sameClick">
                                          <p:stCondLst>
                                            <p:cond evt="begin" delay="0">
                                              <p:tn val="252"/>
                                            </p:cond>
                                          </p:stCondLst>
                                          <p:endCondLst>
                                            <p:cond evt="onStopAudio" delay="0">
                                              <p:tgtEl>
                                                <p:sldTgt/>
                                              </p:tgtEl>
                                            </p:cond>
                                          </p:endCondLst>
                                        </p:cTn>
                                        <p:tgtEl>
                                          <p:sndTgt r:embed="rId3" name="hammer.wav" builtIn="1"/>
                                        </p:tgtEl>
                                      </p:cMediaNode>
                                    </p:audio>
                                  </p:subTnLst>
                                </p:cTn>
                              </p:par>
                            </p:childTnLst>
                          </p:cTn>
                        </p:par>
                        <p:par>
                          <p:cTn id="255" fill="hold" nodeType="afterGroup">
                            <p:stCondLst>
                              <p:cond delay="58000"/>
                            </p:stCondLst>
                            <p:childTnLst>
                              <p:par>
                                <p:cTn id="256" presetID="10" presetClass="exit" presetSubtype="0" fill="hold" grpId="0" nodeType="afterEffect">
                                  <p:stCondLst>
                                    <p:cond delay="0"/>
                                  </p:stCondLst>
                                  <p:childTnLst>
                                    <p:animEffect transition="out" filter="fade">
                                      <p:cBhvr>
                                        <p:cTn id="257" dur="1000"/>
                                        <p:tgtEl>
                                          <p:spTgt spid="20487"/>
                                        </p:tgtEl>
                                      </p:cBhvr>
                                    </p:animEffect>
                                    <p:set>
                                      <p:cBhvr>
                                        <p:cTn id="258" dur="1" fill="hold">
                                          <p:stCondLst>
                                            <p:cond delay="999"/>
                                          </p:stCondLst>
                                        </p:cTn>
                                        <p:tgtEl>
                                          <p:spTgt spid="20487"/>
                                        </p:tgtEl>
                                        <p:attrNameLst>
                                          <p:attrName>style.visibility</p:attrName>
                                        </p:attrNameLst>
                                      </p:cBhvr>
                                      <p:to>
                                        <p:strVal val="hidden"/>
                                      </p:to>
                                    </p:set>
                                  </p:childTnLst>
                                  <p:subTnLst>
                                    <p:audio>
                                      <p:cMediaNode vol="4000">
                                        <p:cTn display="0" masterRel="sameClick">
                                          <p:stCondLst>
                                            <p:cond evt="begin" delay="0">
                                              <p:tn val="256"/>
                                            </p:cond>
                                          </p:stCondLst>
                                          <p:endCondLst>
                                            <p:cond evt="onStopAudio" delay="0">
                                              <p:tgtEl>
                                                <p:sldTgt/>
                                              </p:tgtEl>
                                            </p:cond>
                                          </p:endCondLst>
                                        </p:cTn>
                                        <p:tgtEl>
                                          <p:sndTgt r:embed="rId3" name="hammer.wav" builtIn="1"/>
                                        </p:tgtEl>
                                      </p:cMediaNode>
                                    </p:audio>
                                  </p:subTnLst>
                                </p:cTn>
                              </p:par>
                            </p:childTnLst>
                          </p:cTn>
                        </p:par>
                        <p:par>
                          <p:cTn id="259" fill="hold" nodeType="afterGroup">
                            <p:stCondLst>
                              <p:cond delay="59000"/>
                            </p:stCondLst>
                            <p:childTnLst>
                              <p:par>
                                <p:cTn id="260" presetID="10" presetClass="exit" presetSubtype="0" fill="hold" grpId="0" nodeType="afterEffect">
                                  <p:stCondLst>
                                    <p:cond delay="0"/>
                                  </p:stCondLst>
                                  <p:childTnLst>
                                    <p:animEffect transition="out" filter="fade">
                                      <p:cBhvr>
                                        <p:cTn id="261" dur="1000"/>
                                        <p:tgtEl>
                                          <p:spTgt spid="20486"/>
                                        </p:tgtEl>
                                      </p:cBhvr>
                                    </p:animEffect>
                                    <p:set>
                                      <p:cBhvr>
                                        <p:cTn id="262" dur="1" fill="hold">
                                          <p:stCondLst>
                                            <p:cond delay="999"/>
                                          </p:stCondLst>
                                        </p:cTn>
                                        <p:tgtEl>
                                          <p:spTgt spid="20486"/>
                                        </p:tgtEl>
                                        <p:attrNameLst>
                                          <p:attrName>style.visibility</p:attrName>
                                        </p:attrNameLst>
                                      </p:cBhvr>
                                      <p:to>
                                        <p:strVal val="hidden"/>
                                      </p:to>
                                    </p:set>
                                  </p:childTnLst>
                                  <p:subTnLst>
                                    <p:audio>
                                      <p:cMediaNode vol="4000">
                                        <p:cTn display="0" masterRel="sameClick">
                                          <p:stCondLst>
                                            <p:cond evt="begin" delay="0">
                                              <p:tn val="260"/>
                                            </p:cond>
                                          </p:stCondLst>
                                          <p:endCondLst>
                                            <p:cond evt="onStopAudio" delay="0">
                                              <p:tgtEl>
                                                <p:sldTgt/>
                                              </p:tgtEl>
                                            </p:cond>
                                          </p:endCondLst>
                                        </p:cTn>
                                        <p:tgtEl>
                                          <p:sndTgt r:embed="rId3" name="hammer.wav" builtIn="1"/>
                                        </p:tgtEl>
                                      </p:cMediaNode>
                                    </p:audio>
                                  </p:subTnLst>
                                </p:cTn>
                              </p:par>
                            </p:childTnLst>
                          </p:cTn>
                        </p:par>
                        <p:par>
                          <p:cTn id="263" fill="hold" nodeType="afterGroup">
                            <p:stCondLst>
                              <p:cond delay="60000"/>
                            </p:stCondLst>
                            <p:childTnLst>
                              <p:par>
                                <p:cTn id="264" presetID="10" presetClass="entr" presetSubtype="0" fill="hold" grpId="0" nodeType="afterEffect">
                                  <p:stCondLst>
                                    <p:cond delay="0"/>
                                  </p:stCondLst>
                                  <p:childTnLst>
                                    <p:set>
                                      <p:cBhvr>
                                        <p:cTn id="265" dur="1" fill="hold">
                                          <p:stCondLst>
                                            <p:cond delay="0"/>
                                          </p:stCondLst>
                                        </p:cTn>
                                        <p:tgtEl>
                                          <p:spTgt spid="20484"/>
                                        </p:tgtEl>
                                        <p:attrNameLst>
                                          <p:attrName>style.visibility</p:attrName>
                                        </p:attrNameLst>
                                      </p:cBhvr>
                                      <p:to>
                                        <p:strVal val="visible"/>
                                      </p:to>
                                    </p:set>
                                    <p:animEffect transition="in" filter="fade">
                                      <p:cBhvr>
                                        <p:cTn id="266" dur="10"/>
                                        <p:tgtEl>
                                          <p:spTgt spid="20484"/>
                                        </p:tgtEl>
                                      </p:cBhvr>
                                    </p:animEffect>
                                  </p:childTnLst>
                                  <p:subTnLst>
                                    <p:audio>
                                      <p:cMediaNode>
                                        <p:cTn display="0" masterRel="sameClick">
                                          <p:stCondLst>
                                            <p:cond evt="begin" delay="0">
                                              <p:tn val="264"/>
                                            </p:cond>
                                          </p:stCondLst>
                                          <p:endCondLst>
                                            <p:cond evt="onStopAudio" delay="0">
                                              <p:tgtEl>
                                                <p:sldTgt/>
                                              </p:tgtEl>
                                            </p:cond>
                                          </p:endCondLst>
                                        </p:cTn>
                                        <p:tgtEl>
                                          <p:sndTgt r:embed="rId2" name="chimes.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P spid="20484" grpId="0" animBg="1"/>
      <p:bldP spid="20486" grpId="0" animBg="1"/>
      <p:bldP spid="20487" grpId="0" animBg="1"/>
      <p:bldP spid="20488" grpId="0" animBg="1"/>
      <p:bldP spid="20489" grpId="0" animBg="1"/>
      <p:bldP spid="20490" grpId="0" animBg="1"/>
      <p:bldP spid="20491" grpId="0" animBg="1"/>
      <p:bldP spid="20492" grpId="0" animBg="1"/>
      <p:bldP spid="20493" grpId="0" animBg="1"/>
      <p:bldP spid="20494" grpId="0" animBg="1"/>
      <p:bldP spid="20495" grpId="0" animBg="1"/>
      <p:bldP spid="20496" grpId="0" animBg="1"/>
      <p:bldP spid="20497" grpId="0" animBg="1"/>
      <p:bldP spid="20498" grpId="0" animBg="1"/>
      <p:bldP spid="20499" grpId="0" animBg="1"/>
      <p:bldP spid="20500" grpId="0" animBg="1"/>
      <p:bldP spid="20501" grpId="0" animBg="1"/>
      <p:bldP spid="20502" grpId="0" animBg="1"/>
      <p:bldP spid="20503" grpId="0" animBg="1"/>
      <p:bldP spid="20504" grpId="0" animBg="1"/>
      <p:bldP spid="20505" grpId="0" animBg="1"/>
      <p:bldP spid="20506" grpId="0" animBg="1"/>
      <p:bldP spid="20507" grpId="0" animBg="1"/>
      <p:bldP spid="20508" grpId="0" animBg="1"/>
      <p:bldP spid="20509" grpId="0" animBg="1"/>
      <p:bldP spid="20510" grpId="0" animBg="1"/>
      <p:bldP spid="20511" grpId="0" animBg="1"/>
      <p:bldP spid="20512" grpId="0" animBg="1"/>
      <p:bldP spid="20513" grpId="0" animBg="1"/>
      <p:bldP spid="20514" grpId="0" animBg="1"/>
      <p:bldP spid="20515" grpId="0" animBg="1"/>
      <p:bldP spid="20516" grpId="0" animBg="1"/>
      <p:bldP spid="20517" grpId="0" animBg="1"/>
      <p:bldP spid="20518" grpId="0" animBg="1"/>
      <p:bldP spid="20519" grpId="0" animBg="1"/>
      <p:bldP spid="20520" grpId="0" animBg="1"/>
      <p:bldP spid="20521" grpId="0" animBg="1"/>
      <p:bldP spid="20522" grpId="0" animBg="1"/>
      <p:bldP spid="20523" grpId="0" animBg="1"/>
      <p:bldP spid="20524" grpId="0" animBg="1"/>
      <p:bldP spid="20525" grpId="0" animBg="1"/>
      <p:bldP spid="20526" grpId="0" animBg="1"/>
      <p:bldP spid="20527" grpId="0" animBg="1"/>
      <p:bldP spid="20528" grpId="0" animBg="1"/>
      <p:bldP spid="20529" grpId="0" animBg="1"/>
      <p:bldP spid="20530" grpId="0" animBg="1"/>
      <p:bldP spid="20531" grpId="0" animBg="1"/>
      <p:bldP spid="20532" grpId="0" animBg="1"/>
      <p:bldP spid="20533" grpId="0" animBg="1"/>
      <p:bldP spid="20534" grpId="0" animBg="1"/>
      <p:bldP spid="20535" grpId="0" animBg="1"/>
      <p:bldP spid="20536" grpId="0" animBg="1"/>
      <p:bldP spid="20537" grpId="0" animBg="1"/>
      <p:bldP spid="20538" grpId="0" animBg="1"/>
      <p:bldP spid="20539" grpId="0" animBg="1"/>
      <p:bldP spid="20540" grpId="0" animBg="1"/>
      <p:bldP spid="20541" grpId="0" animBg="1"/>
      <p:bldP spid="20542" grpId="0" animBg="1"/>
      <p:bldP spid="20543" grpId="0" animBg="1"/>
      <p:bldP spid="20544" grpId="0" animBg="1"/>
      <p:bldP spid="20545" grpId="0" animBg="1"/>
      <p:bldP spid="20715"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sz="5400" b="1" u="sng" smtClean="0">
                <a:solidFill>
                  <a:schemeClr val="bg1"/>
                </a:solidFill>
              </a:rPr>
              <a:t>KẾT LUẬN</a:t>
            </a:r>
          </a:p>
        </p:txBody>
      </p:sp>
      <p:sp>
        <p:nvSpPr>
          <p:cNvPr id="9219" name="Rectangle 3"/>
          <p:cNvSpPr>
            <a:spLocks noGrp="1" noChangeArrowheads="1"/>
          </p:cNvSpPr>
          <p:nvPr>
            <p:ph type="body" idx="1"/>
          </p:nvPr>
        </p:nvSpPr>
        <p:spPr>
          <a:noFill/>
          <a:ln w="19050">
            <a:solidFill>
              <a:schemeClr val="bg1"/>
            </a:solidFill>
          </a:ln>
        </p:spPr>
        <p:txBody>
          <a:bodyPr tIns="228600"/>
          <a:lstStyle/>
          <a:p>
            <a:pPr eaLnBrk="1" hangingPunct="1">
              <a:lnSpc>
                <a:spcPct val="80000"/>
              </a:lnSpc>
              <a:buFontTx/>
              <a:buNone/>
            </a:pPr>
            <a:r>
              <a:rPr lang="en-US" sz="2800" smtClean="0"/>
              <a:t>      </a:t>
            </a:r>
            <a:r>
              <a:rPr lang="en-US" sz="4800" b="1" smtClean="0">
                <a:solidFill>
                  <a:srgbClr val="FFFF00"/>
                </a:solidFill>
              </a:rPr>
              <a:t>Châu Mĩ là châu lục duy nhất nằm ở bán cầu Tây bao gồm : Bắc Mĩ, Trung Mĩ và Nam Mĩ. Châu Mĩ có diện tích 42 triệu km</a:t>
            </a:r>
            <a:r>
              <a:rPr lang="en-US" sz="4800" b="1" baseline="30000" smtClean="0">
                <a:solidFill>
                  <a:srgbClr val="FFFF00"/>
                </a:solidFill>
              </a:rPr>
              <a:t>2</a:t>
            </a:r>
            <a:r>
              <a:rPr lang="en-US" sz="4800" b="1" smtClean="0">
                <a:solidFill>
                  <a:srgbClr val="FFFF00"/>
                </a:solidFill>
              </a:rPr>
              <a:t>, đứng thứ hai về diện tích trong các châu lục trên thế giới.</a:t>
            </a:r>
          </a:p>
        </p:txBody>
      </p:sp>
    </p:spTree>
  </p:cSld>
  <p:clrMapOvr>
    <a:overrideClrMapping bg1="lt1" tx1="dk1" bg2="lt2" tx2="dk2" accent1="accent1" accent2="accent2" accent3="accent3" accent4="accent4" accent5="accent5" accent6="accent6" hlink="hlink" folHlink="folHlink"/>
  </p:clrMapOvr>
  <p:transition spd="slow">
    <p:circle/>
    <p:sndAc>
      <p:stSnd>
        <p:snd r:embed="rId3" name="applause.wav" builtIn="1"/>
      </p:stSnd>
    </p:sndAc>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FFFFFF"/>
            </a:gs>
            <a:gs pos="100000">
              <a:srgbClr val="FFFFFF"/>
            </a:gs>
          </a:gsLst>
          <a:lin ang="5400000" scaled="1"/>
        </a:gradFill>
        <a:ln w="9525" cap="flat" cmpd="sng" algn="ctr">
          <a:noFill/>
          <a:prstDash val="solid"/>
          <a:round/>
          <a:headEnd type="none" w="med" len="med"/>
          <a:tailEnd type="none" w="med" len="med"/>
        </a:ln>
        <a:effectLst/>
      </a:spPr>
      <a:bodyPr vert="horz" wrap="square" lIns="91440" tIns="45720" rIns="91440" bIns="13716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gradFill rotWithShape="1">
          <a:gsLst>
            <a:gs pos="0">
              <a:srgbClr val="FFFFFF"/>
            </a:gs>
            <a:gs pos="100000">
              <a:srgbClr val="FFFFFF"/>
            </a:gs>
          </a:gsLst>
          <a:lin ang="5400000" scaled="1"/>
        </a:gradFill>
        <a:ln w="9525" cap="flat" cmpd="sng" algn="ctr">
          <a:noFill/>
          <a:prstDash val="solid"/>
          <a:round/>
          <a:headEnd type="none" w="med" len="med"/>
          <a:tailEnd type="none" w="med" len="med"/>
        </a:ln>
        <a:effectLst/>
      </a:spPr>
      <a:bodyPr vert="horz" wrap="square" lIns="91440" tIns="45720" rIns="91440" bIns="13716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
  <TotalTime>6490</TotalTime>
  <Words>2219</Words>
  <Application>Microsoft Office PowerPoint</Application>
  <PresentationFormat>A4 Paper (210x297 mm)</PresentationFormat>
  <Paragraphs>532</Paragraphs>
  <Slides>29</Slides>
  <Notes>3</Notes>
  <HiddenSlides>1</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29</vt:i4>
      </vt:variant>
    </vt:vector>
  </HeadingPairs>
  <TitlesOfParts>
    <vt:vector size="31" baseType="lpstr">
      <vt:lpstr>Arial</vt:lpstr>
      <vt:lpstr>Default Design</vt:lpstr>
      <vt:lpstr>Slide 1</vt:lpstr>
      <vt:lpstr>Slide 2</vt:lpstr>
      <vt:lpstr>ĐI TÌM SỰ KIỆN?</vt:lpstr>
      <vt:lpstr>Slide 4</vt:lpstr>
      <vt:lpstr>Slide 5</vt:lpstr>
      <vt:lpstr>Slide 6</vt:lpstr>
      <vt:lpstr>Slide 7</vt:lpstr>
      <vt:lpstr>Bảng số liệu về diện tích và dân số các châu lục</vt:lpstr>
      <vt:lpstr>KẾT LUẬN</vt:lpstr>
      <vt:lpstr>Slide 10</vt:lpstr>
      <vt:lpstr>PHIẾU HOẠT ĐỘNG NHÓM</vt:lpstr>
      <vt:lpstr>Slide 12</vt:lpstr>
      <vt:lpstr>KẾT LUẬN</vt:lpstr>
      <vt:lpstr>Slide 14</vt:lpstr>
      <vt:lpstr>KẾT LUẬN</vt:lpstr>
      <vt:lpstr>Slide 16</vt:lpstr>
      <vt:lpstr>Slide 17</vt:lpstr>
      <vt:lpstr>Slide 18</vt:lpstr>
      <vt:lpstr>DU LỊCH CHÂU MĨ</vt:lpstr>
      <vt:lpstr>Slide 20</vt:lpstr>
      <vt:lpstr>Slide 21</vt:lpstr>
      <vt:lpstr>Slide 22</vt:lpstr>
      <vt:lpstr>Slide 23</vt:lpstr>
      <vt:lpstr>Slide 24</vt:lpstr>
      <vt:lpstr>Slide 25</vt:lpstr>
      <vt:lpstr>Slide 26</vt:lpstr>
      <vt:lpstr>Slide 27</vt:lpstr>
      <vt:lpstr>Slide 28</vt:lpstr>
      <vt:lpstr>Slide 29</vt:lpstr>
    </vt:vector>
  </TitlesOfParts>
  <Company>091.8635748</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Nhatthai</dc:creator>
  <cp:lastModifiedBy>CSTeam</cp:lastModifiedBy>
  <cp:revision>364</cp:revision>
  <dcterms:created xsi:type="dcterms:W3CDTF">2008-03-14T03:19:34Z</dcterms:created>
  <dcterms:modified xsi:type="dcterms:W3CDTF">2016-06-30T02:33:51Z</dcterms:modified>
</cp:coreProperties>
</file>